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319" r:id="rId3"/>
    <p:sldId id="336" r:id="rId4"/>
    <p:sldId id="337" r:id="rId5"/>
    <p:sldId id="340" r:id="rId6"/>
    <p:sldId id="339" r:id="rId7"/>
    <p:sldId id="341" r:id="rId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8024" autoAdjust="0"/>
  </p:normalViewPr>
  <p:slideViewPr>
    <p:cSldViewPr>
      <p:cViewPr varScale="1">
        <p:scale>
          <a:sx n="104" d="100"/>
          <a:sy n="104" d="100"/>
        </p:scale>
        <p:origin x="108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45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60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504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84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en-US" dirty="0"/>
            </a:lvl1pPr>
            <a:extLst/>
          </a:lstStyle>
          <a:p>
            <a:r>
              <a:rPr kumimoji="0" lang="en-US" dirty="0" smtClean="0"/>
              <a:t>Click to add photo album title</a:t>
            </a:r>
            <a:endParaRPr kumimoji="0" lang="en-US" dirty="0"/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date and other details</a:t>
            </a:r>
            <a:endParaRPr kumimoji="0" lang="en-US" dirty="0"/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n-US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sz="2400" baseline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 kumimoji="0" lang="en-US" smtClean="0"/>
              <a:pPr/>
              <a:t>9/14/2016</a:t>
            </a:fld>
            <a:endParaRPr kumimoji="0" lang="en-US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en-US" i="0" dirty="0" smtClean="0"/>
              <a:t>Click icon</a:t>
            </a:r>
            <a:r>
              <a:rPr kumimoji="0" lang="en-US" i="0" baseline="0" dirty="0" smtClean="0"/>
              <a:t> to add </a:t>
            </a:r>
            <a:r>
              <a:rPr kumimoji="0" lang="en-US" i="0" dirty="0" smtClean="0"/>
              <a:t>full page picture</a:t>
            </a:r>
            <a:endParaRPr kumimoji="0" lang="en-US" i="0" baseline="0" dirty="0" smtClean="0"/>
          </a:p>
          <a:p>
            <a:pPr marL="0" marR="0" indent="0" algn="ctr">
              <a:buFontTx/>
              <a:buNone/>
            </a:pPr>
            <a:endParaRPr kumimoji="0" lang="en-US" i="0" dirty="0" smtClean="0"/>
          </a:p>
          <a:p>
            <a:pPr algn="ctr">
              <a:buFontTx/>
              <a:buNone/>
            </a:pPr>
            <a:endParaRPr kumimoji="0" lang="en-US" i="0" dirty="0" smtClean="0"/>
          </a:p>
          <a:p>
            <a:pPr algn="ctr">
              <a:buFontTx/>
              <a:buNone/>
            </a:pPr>
            <a:endParaRPr kumimoji="0" lang="en-US" i="0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baseline="0"/>
            </a:lvl1pPr>
            <a:extLst/>
          </a:lstStyle>
          <a:p>
            <a:r>
              <a:rPr kumimoji="0" lang="en-US" dirty="0" smtClean="0"/>
              <a:t>Click to add section title</a:t>
            </a:r>
            <a:endParaRPr kumimoji="0"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sz="1800"/>
            </a:lvl1pPr>
            <a:extLst/>
          </a:lstStyle>
          <a:p>
            <a:pPr lvl="0"/>
            <a:r>
              <a:rPr kumimoji="0" lang="en-US" dirty="0" smtClean="0"/>
              <a:t>Click to add subtitle</a:t>
            </a:r>
            <a:endParaRPr kumimoji="0"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 smtClean="0"/>
              <a:t>Click to add caption</a:t>
            </a:r>
            <a:endParaRPr kumimoji="0"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1" hangingPunct="1"/>
            <a:r>
              <a:rPr kumimoji="0" lang="en-US" smtClean="0"/>
              <a:t>Click to edit Master title style</a:t>
            </a:r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1" hangingPunct="1"/>
            <a:r>
              <a:rPr kumimoji="0" lang="en-US" smtClean="0"/>
              <a:t>Click to edit Master text styles</a:t>
            </a:r>
          </a:p>
          <a:p>
            <a:pPr lvl="1" eaLnBrk="1" latinLnBrk="1" hangingPunct="1"/>
            <a:r>
              <a:rPr kumimoji="0" lang="en-US" smtClean="0"/>
              <a:t>Second level</a:t>
            </a:r>
          </a:p>
          <a:p>
            <a:pPr lvl="2" eaLnBrk="1" latinLnBrk="1" hangingPunct="1"/>
            <a:r>
              <a:rPr kumimoji="0" lang="en-US" smtClean="0"/>
              <a:t>Third level</a:t>
            </a:r>
          </a:p>
          <a:p>
            <a:pPr lvl="3" eaLnBrk="1" latinLnBrk="1" hangingPunct="1"/>
            <a:r>
              <a:rPr kumimoji="0" lang="en-US" smtClean="0"/>
              <a:t>Fourth level</a:t>
            </a:r>
          </a:p>
          <a:p>
            <a:pPr lvl="4" eaLnBrk="1" latinLnBrk="1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en-US" sz="1200" smtClean="0">
                <a:solidFill>
                  <a:schemeClr val="tx2"/>
                </a:solidFill>
              </a:rPr>
              <a:pPr/>
              <a:t>9/14/2016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en-US" sz="1200" dirty="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dirty="0" smtClean="0"/>
              <a:t>Our Team</a:t>
            </a:r>
            <a:endParaRPr lang="en-US" dirty="0"/>
          </a:p>
        </p:txBody>
      </p:sp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CUL Internationalization Task Force</a:t>
            </a:r>
          </a:p>
          <a:p>
            <a:r>
              <a:rPr lang="en-US" dirty="0" smtClean="0"/>
              <a:t>2016-17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35" y="152400"/>
            <a:ext cx="5215307" cy="1126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7" y="1897868"/>
            <a:ext cx="2692400" cy="2019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88216" y="4765507"/>
            <a:ext cx="1709454" cy="22792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591" y="1458813"/>
            <a:ext cx="2002081" cy="20020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4488" y="152400"/>
            <a:ext cx="2322512" cy="13064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844473"/>
            <a:ext cx="1930400" cy="1930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42" y="4544947"/>
            <a:ext cx="2575791" cy="19318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378" y="3319596"/>
            <a:ext cx="1662402" cy="124680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591" y="3632254"/>
            <a:ext cx="1662402" cy="124680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42" y="1808337"/>
            <a:ext cx="1737374" cy="130303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16725" y="2376621"/>
            <a:ext cx="2514600" cy="188595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970" y="1143000"/>
            <a:ext cx="5688061" cy="12254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890" y="3352800"/>
            <a:ext cx="4048221" cy="303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91729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6" r="28906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672598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451474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-228600" y="1524000"/>
            <a:ext cx="3657600" cy="2743200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 rot="5400000">
            <a:off x="2743200" y="1524000"/>
            <a:ext cx="3657600" cy="2743200"/>
          </a:xfrm>
        </p:spPr>
      </p:pic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2200935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B808E35-83D1-48E3-A75A-CC31CF5530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Classic photo album</Template>
  <TotalTime>0</TotalTime>
  <Words>9</Words>
  <Application>Microsoft Office PowerPoint</Application>
  <PresentationFormat>On-screen Show (4:3)</PresentationFormat>
  <Paragraphs>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Century Schoolbook</vt:lpstr>
      <vt:lpstr>ClassicPhotoAlbum</vt:lpstr>
      <vt:lpstr>Our Team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2016-09-06T13:44:13Z</dcterms:created>
  <dcterms:modified xsi:type="dcterms:W3CDTF">2016-09-14T19:36:47Z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TC101769239990</vt:lpwstr>
  </property>
</Properties>
</file>