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61249" autoAdjust="0"/>
  </p:normalViewPr>
  <p:slideViewPr>
    <p:cSldViewPr snapToGrid="0">
      <p:cViewPr varScale="1">
        <p:scale>
          <a:sx n="89" d="100"/>
          <a:sy n="89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37D58-D045-4097-AD35-FD8664F10E4C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6DF06-B34B-4732-9496-5F1CC746B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906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Zoom Up Gears</a:t>
            </a:r>
            <a:endParaRPr lang="en-US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(Advanced)</a:t>
            </a:r>
            <a:endParaRPr lang="en-US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05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reproduce the thumbnail images on this slide, do the following: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Blank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Design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Hardcover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 from File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first video that you want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below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As,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(JPEG)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new image,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Left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Bottom</a:t>
            </a:r>
            <a:r>
              <a:rPr lang="en-US" sz="1200" b="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 from File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second video that you want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below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As,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(JPEG)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new image,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Center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Bottom</a:t>
            </a:r>
            <a:r>
              <a:rPr lang="en-US" sz="1200" b="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 from File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third video that you want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below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 Special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Paste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As,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(JPEG)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new image,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Right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Align Bottom</a:t>
            </a:r>
            <a:r>
              <a:rPr lang="en-US" sz="1200" b="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CTRL and select all 3 images.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1.68”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2.98”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just the left image. Also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on the right pane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11430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Perspective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Perspective Right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11430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X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330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0.54”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5.08”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Black, Text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0.75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Outer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Offset Diagonal Bottom Left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third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center image.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3.51”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5.12”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Black, Text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0.75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Outer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Offset Bottom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third image. Also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on the right pane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11430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Perspective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Perspective Left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11430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X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30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6.33”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5.08”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Black, Text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0.75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Outer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Offset Diagonal Bottom Right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first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Picture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reproduce the animation effects on this slide, do the following: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CTRL and select all three videos. 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Video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4.63”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8.2”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0.9”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0.66”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Border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Border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Black, Text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Border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Border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Width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0.75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Video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left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Entrance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Zoom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After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On Click Of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2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center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Entrance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Zoom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After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On Click Of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4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right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Entrance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Zoom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After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same video.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point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On Click Of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Picture 5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left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4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same video.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5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center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2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same video.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5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video that matches the right image.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2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same video.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at the top of the list, using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Down Arrow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Re-Order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at the bottom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 Pane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move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 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into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Trigger: Picture 4 Group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but above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animation in the group.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CTRL and select all 3 video.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Advanced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Animation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Exit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Fade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Animations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Timing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With Previous.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F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reproduce the text effects on this slide,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 Box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on the slide drag to draw your text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text box selected, type the text, ”Click Thumbnail Image To Play Movie.”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text. 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Calibri (Headings)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font list.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Bold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icon.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 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14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Paragraph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Center Text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icon.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text box.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tab,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WordArt Styles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group, 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Applies to Selected Text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Fill, Dark Red, Text 1, Inner Shadow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(second row, third option from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under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opening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2.74”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from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Top Left Corner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685800" marR="0" lvl="1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7.03”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from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Top Left Corner</a:t>
            </a:r>
            <a:r>
              <a:rPr lang="en-US" sz="1200" b="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reproduce the background effects on this slide, do the </a:t>
            </a:r>
            <a:r>
              <a:rPr lang="en-US" sz="1200" smtClean="0">
                <a:effectLst/>
                <a:latin typeface="Segoe UI"/>
                <a:ea typeface="Calibri"/>
                <a:cs typeface="Times New Roman"/>
              </a:rPr>
              <a:t>following: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Design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Gradient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Type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Linear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Gradient stops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Add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or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Remove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until four stops appear on the slider. Customize the gradient stops as follows: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11430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Brown, Accent 4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11430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25%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Brown, Accent 4,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11430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75%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Olive Green, Accent 6,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(fourth row, tenth option from the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11430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100%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1143000" marR="0" lvl="2" indent="-2286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romanLcPeriod"/>
              <a:tabLst>
                <a:tab pos="1600200" algn="l"/>
              </a:tabLs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Olive Green, Accent 6, Darker 50%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(sixth row, tenth option from the left).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74295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6DF06-B34B-4732-9496-5F1CC746B0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53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8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3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8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0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5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2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98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00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164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4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4">
                <a:lumMod val="75000"/>
              </a:schemeClr>
            </a:gs>
            <a:gs pos="83000">
              <a:schemeClr val="accent4">
                <a:lumMod val="75000"/>
                <a:alpha val="70000"/>
              </a:schemeClr>
            </a:gs>
            <a:gs pos="100000">
              <a:schemeClr val="accent4">
                <a:lumMod val="50000"/>
                <a:alpha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3CA43-D23C-471B-AA3E-DCE1976530D4}" type="datetimeFigureOut">
              <a:rPr lang="en-US" smtClean="0"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36643-4896-466A-ADE2-D57DBEAA77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7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13" Type="http://schemas.openxmlformats.org/officeDocument/2006/relationships/image" Target="../media/image5.jpeg"/><Relationship Id="rId3" Type="http://schemas.microsoft.com/office/2007/relationships/media" Target="../media/media2.wm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jpe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video" Target="../media/media3.wmv"/><Relationship Id="rId11" Type="http://schemas.openxmlformats.org/officeDocument/2006/relationships/image" Target="../media/image3.png"/><Relationship Id="rId5" Type="http://schemas.microsoft.com/office/2007/relationships/media" Target="../media/media3.wmv"/><Relationship Id="rId10" Type="http://schemas.openxmlformats.org/officeDocument/2006/relationships/image" Target="../media/image2.png"/><Relationship Id="rId4" Type="http://schemas.openxmlformats.org/officeDocument/2006/relationships/video" Target="../media/media2.wmv"/><Relationship Id="rId9" Type="http://schemas.openxmlformats.org/officeDocument/2006/relationships/image" Target="../media/image1.png"/><Relationship Id="rId1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ears_960x540_1.wmv">
            <a:hlinkClick r:id="" action="ppaction://media"/>
          </p:cNvPr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25269" y="604898"/>
            <a:ext cx="7495618" cy="42304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2" name="Gears_960x540_3.wmv">
            <a:hlinkClick r:id="" action="ppaction://media"/>
          </p:cNvPr>
          <p:cNvPicPr>
            <a:picLocks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25269" y="604898"/>
            <a:ext cx="7495618" cy="42304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Gears_960x540_2.wmv">
            <a:hlinkClick r:id="" action="ppaction://media"/>
          </p:cNvPr>
          <p:cNvPicPr>
            <a:picLocks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25269" y="604898"/>
            <a:ext cx="7495618" cy="42304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433" y="4642999"/>
            <a:ext cx="2866674" cy="1612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Left">
              <a:rot lat="0" lon="1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592" y="4684830"/>
            <a:ext cx="2725264" cy="15328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94" y="4642999"/>
            <a:ext cx="2866674" cy="1612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Right">
              <a:rot lat="0" lon="19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05919" y="6430794"/>
            <a:ext cx="4132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Click Thumbnail Image To Play Movie</a:t>
            </a:r>
            <a:endParaRPr lang="en-US" sz="1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60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7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0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3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28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2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528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47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78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66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70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1531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SMART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want sub-teams to mesh with PSEC-Instruction</a:t>
            </a:r>
          </a:p>
          <a:p>
            <a:r>
              <a:rPr lang="en-US" dirty="0" smtClean="0"/>
              <a:t>How do we want to mesh with greater CUL?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983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</a:t>
            </a:r>
          </a:p>
          <a:p>
            <a:r>
              <a:rPr lang="en-US" dirty="0" smtClean="0"/>
              <a:t>Define the goal</a:t>
            </a:r>
          </a:p>
          <a:p>
            <a:r>
              <a:rPr lang="en-US" dirty="0" smtClean="0"/>
              <a:t>Who, what, where, why, and 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283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Measurable</a:t>
            </a:r>
          </a:p>
          <a:p>
            <a:r>
              <a:rPr lang="en-US" dirty="0" smtClean="0"/>
              <a:t>How do we track the outcomes</a:t>
            </a:r>
          </a:p>
          <a:p>
            <a:r>
              <a:rPr lang="en-US" dirty="0" smtClean="0"/>
              <a:t>HOW?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57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Attainable</a:t>
            </a:r>
          </a:p>
          <a:p>
            <a:r>
              <a:rPr lang="en-US" dirty="0" smtClean="0"/>
              <a:t>Is this a reasonable goal?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712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Relevant</a:t>
            </a:r>
          </a:p>
          <a:p>
            <a:r>
              <a:rPr lang="en-US" dirty="0" smtClean="0"/>
              <a:t>Will the goal meet our needs and be relevant to the needs of CUL?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886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Timely</a:t>
            </a:r>
          </a:p>
          <a:p>
            <a:r>
              <a:rPr lang="en-US" dirty="0" smtClean="0"/>
              <a:t>Include a timeline with benchmarks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750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Peer mentoring program</a:t>
            </a:r>
          </a:p>
          <a:p>
            <a:r>
              <a:rPr lang="en-US" dirty="0"/>
              <a:t>2. Follow up on David Feldshuh program</a:t>
            </a:r>
          </a:p>
          <a:p>
            <a:r>
              <a:rPr lang="en-US" dirty="0"/>
              <a:t>3. Continue work on assessment</a:t>
            </a:r>
          </a:p>
          <a:p>
            <a:r>
              <a:rPr lang="en-US" dirty="0"/>
              <a:t>4. Launch information literacy fellowship program</a:t>
            </a:r>
          </a:p>
          <a:p>
            <a:r>
              <a:rPr lang="en-US" dirty="0"/>
              <a:t>5. Collaborate with Online learning task force</a:t>
            </a:r>
          </a:p>
          <a:p>
            <a:r>
              <a:rPr lang="en-US" dirty="0"/>
              <a:t>6. ACRL Framework - develop our plans for implementation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494143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32 - Zoom Up Gears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8C8A81-7948-4D5E-8AFD-F333F23DF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Zoom up gears (with video)</Template>
  <TotalTime>0</TotalTime>
  <Words>136</Words>
  <Application>Microsoft Office PowerPoint</Application>
  <PresentationFormat>On-screen Show (4:3)</PresentationFormat>
  <Paragraphs>170</Paragraphs>
  <Slides>8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Segoe UI</vt:lpstr>
      <vt:lpstr>Symbol</vt:lpstr>
      <vt:lpstr>Times New Roman</vt:lpstr>
      <vt:lpstr>32 - Zoom Up Gears</vt:lpstr>
      <vt:lpstr>PowerPoint Presentation</vt:lpstr>
      <vt:lpstr>SMART Goals</vt:lpstr>
      <vt:lpstr>S</vt:lpstr>
      <vt:lpstr>M</vt:lpstr>
      <vt:lpstr>A</vt:lpstr>
      <vt:lpstr>R</vt:lpstr>
      <vt:lpstr>T</vt:lpstr>
      <vt:lpstr>Ideas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2016-08-18T14:14:48Z</dcterms:created>
  <dcterms:modified xsi:type="dcterms:W3CDTF">2016-08-18T14:30:41Z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TC027415049991</vt:lpwstr>
  </property>
</Properties>
</file>