
<file path=[Content_Types].xml><?xml version="1.0" encoding="utf-8"?>
<Types xmlns="http://schemas.openxmlformats.org/package/2006/content-types">
  <Default Extension="png" ContentType="image/png"/>
  <Default Extension="MOV" ContentType="video/quicktime"/>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14"/>
  </p:notesMasterIdLst>
  <p:sldIdLst>
    <p:sldId id="256" r:id="rId3"/>
    <p:sldId id="257" r:id="rId4"/>
    <p:sldId id="258" r:id="rId5"/>
    <p:sldId id="259" r:id="rId6"/>
    <p:sldId id="260" r:id="rId7"/>
    <p:sldId id="261" r:id="rId8"/>
    <p:sldId id="266" r:id="rId9"/>
    <p:sldId id="267" r:id="rId10"/>
    <p:sldId id="268" r:id="rId11"/>
    <p:sldId id="263" r:id="rId12"/>
    <p:sldId id="264" r:id="rId13"/>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271BE71-535A-4BF4-85C3-2E2461595D8E}">
  <a:tblStyle styleId="{D271BE71-535A-4BF4-85C3-2E2461595D8E}"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3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1291852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506147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869880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553514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874746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6" name="Shape 1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866463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890811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4" name="Shape 1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449307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0" name="Shape 1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6208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979504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871391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5526676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grpSp>
        <p:nvGrpSpPr>
          <p:cNvPr id="12" name="Shape 12"/>
          <p:cNvGrpSpPr/>
          <p:nvPr/>
        </p:nvGrpSpPr>
        <p:grpSpPr>
          <a:xfrm>
            <a:off x="0" y="0"/>
            <a:ext cx="9048750" cy="5000624"/>
            <a:chOff x="0" y="0"/>
            <a:chExt cx="5700" cy="4199"/>
          </a:xfrm>
        </p:grpSpPr>
        <p:pic>
          <p:nvPicPr>
            <p:cNvPr id="13" name="Shape 13"/>
            <p:cNvPicPr preferRelativeResize="0"/>
            <p:nvPr/>
          </p:nvPicPr>
          <p:blipFill rotWithShape="1">
            <a:blip r:embed="rId2">
              <a:alphaModFix/>
            </a:blip>
            <a:srcRect/>
            <a:stretch/>
          </p:blipFill>
          <p:spPr>
            <a:xfrm>
              <a:off x="0" y="0"/>
              <a:ext cx="5700" cy="4199"/>
            </a:xfrm>
            <a:prstGeom prst="rect">
              <a:avLst/>
            </a:prstGeom>
            <a:noFill/>
            <a:ln>
              <a:noFill/>
            </a:ln>
          </p:spPr>
        </p:pic>
        <p:pic>
          <p:nvPicPr>
            <p:cNvPr id="14" name="Shape 14"/>
            <p:cNvPicPr preferRelativeResize="0"/>
            <p:nvPr/>
          </p:nvPicPr>
          <p:blipFill rotWithShape="1">
            <a:blip r:embed="rId3">
              <a:alphaModFix/>
            </a:blip>
            <a:srcRect/>
            <a:stretch/>
          </p:blipFill>
          <p:spPr>
            <a:xfrm>
              <a:off x="4031" y="3215"/>
              <a:ext cx="299" cy="299"/>
            </a:xfrm>
            <a:prstGeom prst="rect">
              <a:avLst/>
            </a:prstGeom>
            <a:noFill/>
            <a:ln>
              <a:noFill/>
            </a:ln>
          </p:spPr>
        </p:pic>
        <p:pic>
          <p:nvPicPr>
            <p:cNvPr id="15" name="Shape 15"/>
            <p:cNvPicPr preferRelativeResize="0"/>
            <p:nvPr/>
          </p:nvPicPr>
          <p:blipFill rotWithShape="1">
            <a:blip r:embed="rId4">
              <a:alphaModFix/>
            </a:blip>
            <a:srcRect/>
            <a:stretch/>
          </p:blipFill>
          <p:spPr>
            <a:xfrm>
              <a:off x="3791" y="3552"/>
              <a:ext cx="299" cy="0"/>
            </a:xfrm>
            <a:prstGeom prst="rect">
              <a:avLst/>
            </a:prstGeom>
            <a:noFill/>
            <a:ln>
              <a:noFill/>
            </a:ln>
          </p:spPr>
        </p:pic>
      </p:grpSp>
      <p:sp>
        <p:nvSpPr>
          <p:cNvPr id="16" name="Shape 16"/>
          <p:cNvSpPr txBox="1">
            <a:spLocks noGrp="1"/>
          </p:cNvSpPr>
          <p:nvPr>
            <p:ph type="subTitle" idx="1"/>
          </p:nvPr>
        </p:nvSpPr>
        <p:spPr>
          <a:xfrm>
            <a:off x="3352800" y="3771900"/>
            <a:ext cx="3962399" cy="857400"/>
          </a:xfrm>
          <a:prstGeom prst="rect">
            <a:avLst/>
          </a:prstGeom>
          <a:noFill/>
          <a:ln>
            <a:noFill/>
          </a:ln>
        </p:spPr>
        <p:txBody>
          <a:bodyPr lIns="91425" tIns="91425" rIns="91425" bIns="91425" anchor="t" anchorCtr="0"/>
          <a:lstStyle>
            <a:lvl1pPr marL="0" marR="0" indent="0" algn="r" rtl="0">
              <a:spcBef>
                <a:spcPts val="640"/>
              </a:spcBef>
              <a:spcAft>
                <a:spcPts val="0"/>
              </a:spcAft>
              <a:buClr>
                <a:schemeClr val="dk1"/>
              </a:buClr>
              <a:buFont typeface="Calibri"/>
              <a:buNone/>
              <a:defRPr/>
            </a:lvl1pPr>
            <a:lvl2pPr marL="742950" marR="0" indent="-107950" algn="l" rtl="0">
              <a:spcBef>
                <a:spcPts val="560"/>
              </a:spcBef>
              <a:spcAft>
                <a:spcPts val="0"/>
              </a:spcAft>
              <a:buClr>
                <a:schemeClr val="dk1"/>
              </a:buClr>
              <a:buFont typeface="Calibri"/>
              <a:buChar char="➢"/>
              <a:defRPr/>
            </a:lvl2pPr>
            <a:lvl3pPr marL="1143000" marR="0" indent="-76200" algn="l" rtl="0">
              <a:spcBef>
                <a:spcPts val="480"/>
              </a:spcBef>
              <a:spcAft>
                <a:spcPts val="0"/>
              </a:spcAft>
              <a:buClr>
                <a:schemeClr val="dk1"/>
              </a:buClr>
              <a:buFont typeface="Calibri"/>
              <a:buChar char="➢"/>
              <a:defRPr/>
            </a:lvl3pPr>
            <a:lvl4pPr marL="1600200" marR="0" indent="-101600" algn="l" rtl="0">
              <a:spcBef>
                <a:spcPts val="400"/>
              </a:spcBef>
              <a:spcAft>
                <a:spcPts val="0"/>
              </a:spcAft>
              <a:buClr>
                <a:schemeClr val="dk1"/>
              </a:buClr>
              <a:buFont typeface="Calibri"/>
              <a:buChar char="➢"/>
              <a:defRPr/>
            </a:lvl4pPr>
            <a:lvl5pPr marL="2057400" marR="0" indent="-101600" algn="l" rtl="0">
              <a:spcBef>
                <a:spcPts val="400"/>
              </a:spcBef>
              <a:spcAft>
                <a:spcPts val="0"/>
              </a:spcAft>
              <a:buClr>
                <a:schemeClr val="dk1"/>
              </a:buClr>
              <a:buFont typeface="Calibri"/>
              <a:buChar char="➢"/>
              <a:defRPr/>
            </a:lvl5pPr>
            <a:lvl6pPr marL="2514600" marR="0" indent="-101600" algn="l" rtl="0">
              <a:spcBef>
                <a:spcPts val="400"/>
              </a:spcBef>
              <a:spcAft>
                <a:spcPts val="0"/>
              </a:spcAft>
              <a:buClr>
                <a:schemeClr val="dk1"/>
              </a:buClr>
              <a:buFont typeface="Calibri"/>
              <a:buChar char="➢"/>
              <a:defRPr/>
            </a:lvl6pPr>
            <a:lvl7pPr marL="2971800" marR="0" indent="-101600" algn="l" rtl="0">
              <a:spcBef>
                <a:spcPts val="400"/>
              </a:spcBef>
              <a:spcAft>
                <a:spcPts val="0"/>
              </a:spcAft>
              <a:buClr>
                <a:schemeClr val="dk1"/>
              </a:buClr>
              <a:buFont typeface="Calibri"/>
              <a:buChar char="➢"/>
              <a:defRPr/>
            </a:lvl7pPr>
            <a:lvl8pPr marL="3429000" marR="0" indent="-101600" algn="l" rtl="0">
              <a:spcBef>
                <a:spcPts val="400"/>
              </a:spcBef>
              <a:spcAft>
                <a:spcPts val="0"/>
              </a:spcAft>
              <a:buClr>
                <a:schemeClr val="dk1"/>
              </a:buClr>
              <a:buFont typeface="Calibri"/>
              <a:buChar char="➢"/>
              <a:defRPr/>
            </a:lvl8pPr>
            <a:lvl9pPr marL="3886200" marR="0" indent="-101600" algn="l" rtl="0">
              <a:spcBef>
                <a:spcPts val="400"/>
              </a:spcBef>
              <a:spcAft>
                <a:spcPts val="0"/>
              </a:spcAft>
              <a:buClr>
                <a:schemeClr val="dk1"/>
              </a:buClr>
              <a:buFont typeface="Calibri"/>
              <a:buChar char="➢"/>
              <a:defRPr/>
            </a:lvl9pPr>
          </a:lstStyle>
          <a:p>
            <a:endParaRPr/>
          </a:p>
        </p:txBody>
      </p:sp>
      <p:sp>
        <p:nvSpPr>
          <p:cNvPr id="17" name="Shape 17"/>
          <p:cNvSpPr txBox="1">
            <a:spLocks noGrp="1"/>
          </p:cNvSpPr>
          <p:nvPr>
            <p:ph type="dt" idx="10"/>
          </p:nvPr>
        </p:nvSpPr>
        <p:spPr>
          <a:xfrm>
            <a:off x="6781800" y="4686300"/>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8" name="Shape 18"/>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9" name="Shape 19"/>
          <p:cNvSpPr txBox="1">
            <a:spLocks noGrp="1"/>
          </p:cNvSpPr>
          <p:nvPr>
            <p:ph type="ctrTitle"/>
          </p:nvPr>
        </p:nvSpPr>
        <p:spPr>
          <a:xfrm>
            <a:off x="1371600" y="840581"/>
            <a:ext cx="7772400" cy="1102500"/>
          </a:xfrm>
          <a:prstGeom prst="rect">
            <a:avLst/>
          </a:prstGeom>
          <a:noFill/>
          <a:ln>
            <a:noFill/>
          </a:ln>
        </p:spPr>
        <p:txBody>
          <a:bodyPr lIns="91425" tIns="91425" rIns="91425" bIns="91425" anchor="ctr" anchorCtr="0"/>
          <a:lstStyle>
            <a:lvl1pPr marL="0" marR="0" indent="0" algn="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pic>
        <p:nvPicPr>
          <p:cNvPr id="20" name="Shape 20"/>
          <p:cNvPicPr preferRelativeResize="0"/>
          <p:nvPr/>
        </p:nvPicPr>
        <p:blipFill rotWithShape="1">
          <a:blip r:embed="rId5">
            <a:alphaModFix/>
          </a:blip>
          <a:srcRect/>
          <a:stretch/>
        </p:blipFill>
        <p:spPr>
          <a:xfrm>
            <a:off x="5105400" y="0"/>
            <a:ext cx="4038599" cy="901199"/>
          </a:xfrm>
          <a:prstGeom prst="rect">
            <a:avLst/>
          </a:prstGeom>
          <a:noFill/>
          <a:ln>
            <a:noFill/>
          </a:ln>
        </p:spPr>
      </p:pic>
      <p:pic>
        <p:nvPicPr>
          <p:cNvPr id="21" name="Shape 21"/>
          <p:cNvPicPr preferRelativeResize="0"/>
          <p:nvPr/>
        </p:nvPicPr>
        <p:blipFill rotWithShape="1">
          <a:blip r:embed="rId6">
            <a:alphaModFix/>
          </a:blip>
          <a:srcRect/>
          <a:stretch/>
        </p:blipFill>
        <p:spPr>
          <a:xfrm>
            <a:off x="-1588" y="4407693"/>
            <a:ext cx="9145500" cy="7358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457200" y="171450"/>
            <a:ext cx="8458200" cy="8574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83" name="Shape 83"/>
          <p:cNvSpPr txBox="1">
            <a:spLocks noGrp="1"/>
          </p:cNvSpPr>
          <p:nvPr>
            <p:ph type="body" idx="1"/>
          </p:nvPr>
        </p:nvSpPr>
        <p:spPr>
          <a:xfrm rot="5400000">
            <a:off x="2874749" y="-1217400"/>
            <a:ext cx="3394500" cy="8229600"/>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Calibri"/>
              <a:buChar char="➢"/>
              <a:defRPr/>
            </a:lvl1pPr>
            <a:lvl2pPr marL="742950" indent="-107950" algn="l" rtl="0">
              <a:spcBef>
                <a:spcPts val="560"/>
              </a:spcBef>
              <a:spcAft>
                <a:spcPts val="0"/>
              </a:spcAft>
              <a:buClr>
                <a:schemeClr val="dk1"/>
              </a:buClr>
              <a:buFont typeface="Calibri"/>
              <a:buChar char="➢"/>
              <a:defRPr/>
            </a:lvl2pPr>
            <a:lvl3pPr marL="1143000" indent="-76200" algn="l" rtl="0">
              <a:spcBef>
                <a:spcPts val="480"/>
              </a:spcBef>
              <a:spcAft>
                <a:spcPts val="0"/>
              </a:spcAft>
              <a:buClr>
                <a:schemeClr val="dk1"/>
              </a:buClr>
              <a:buFont typeface="Calibri"/>
              <a:buChar char="➢"/>
              <a:defRPr/>
            </a:lvl3pPr>
            <a:lvl4pPr marL="1600200" indent="-101600" algn="l" rtl="0">
              <a:spcBef>
                <a:spcPts val="400"/>
              </a:spcBef>
              <a:spcAft>
                <a:spcPts val="0"/>
              </a:spcAft>
              <a:buClr>
                <a:schemeClr val="dk1"/>
              </a:buClr>
              <a:buFont typeface="Calibri"/>
              <a:buChar char="➢"/>
              <a:defRPr/>
            </a:lvl4pPr>
            <a:lvl5pPr marL="2057400" indent="-101600" algn="l" rtl="0">
              <a:spcBef>
                <a:spcPts val="400"/>
              </a:spcBef>
              <a:spcAft>
                <a:spcPts val="0"/>
              </a:spcAft>
              <a:buClr>
                <a:schemeClr val="dk1"/>
              </a:buClr>
              <a:buFont typeface="Calibri"/>
              <a:buChar char="➢"/>
              <a:defRPr/>
            </a:lvl5pPr>
            <a:lvl6pPr marL="2514600" indent="-101600" algn="l" rtl="0">
              <a:spcBef>
                <a:spcPts val="400"/>
              </a:spcBef>
              <a:spcAft>
                <a:spcPts val="0"/>
              </a:spcAft>
              <a:buClr>
                <a:schemeClr val="dk1"/>
              </a:buClr>
              <a:buFont typeface="Calibri"/>
              <a:buChar char="➢"/>
              <a:defRPr/>
            </a:lvl6pPr>
            <a:lvl7pPr marL="2971800" indent="-101600" algn="l" rtl="0">
              <a:spcBef>
                <a:spcPts val="400"/>
              </a:spcBef>
              <a:spcAft>
                <a:spcPts val="0"/>
              </a:spcAft>
              <a:buClr>
                <a:schemeClr val="dk1"/>
              </a:buClr>
              <a:buFont typeface="Calibri"/>
              <a:buChar char="➢"/>
              <a:defRPr/>
            </a:lvl7pPr>
            <a:lvl8pPr marL="3429000" indent="-101600" algn="l" rtl="0">
              <a:spcBef>
                <a:spcPts val="400"/>
              </a:spcBef>
              <a:spcAft>
                <a:spcPts val="0"/>
              </a:spcAft>
              <a:buClr>
                <a:schemeClr val="dk1"/>
              </a:buClr>
              <a:buFont typeface="Calibri"/>
              <a:buChar char="➢"/>
              <a:defRPr/>
            </a:lvl8pPr>
            <a:lvl9pPr marL="3886200" indent="-101600" algn="l" rtl="0">
              <a:spcBef>
                <a:spcPts val="400"/>
              </a:spcBef>
              <a:spcAft>
                <a:spcPts val="0"/>
              </a:spcAft>
              <a:buClr>
                <a:schemeClr val="dk1"/>
              </a:buClr>
              <a:buFont typeface="Calibri"/>
              <a:buChar char="➢"/>
              <a:defRPr/>
            </a:lvl9pPr>
          </a:lstStyle>
          <a:p>
            <a:endParaRPr/>
          </a:p>
        </p:txBody>
      </p:sp>
      <p:sp>
        <p:nvSpPr>
          <p:cNvPr id="84" name="Shape 84"/>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5" name="Shape 85"/>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6" name="Shape 86"/>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7"/>
        <p:cNvGrpSpPr/>
        <p:nvPr/>
      </p:nvGrpSpPr>
      <p:grpSpPr>
        <a:xfrm>
          <a:off x="0" y="0"/>
          <a:ext cx="0" cy="0"/>
          <a:chOff x="0" y="0"/>
          <a:chExt cx="0" cy="0"/>
        </a:xfrm>
      </p:grpSpPr>
      <p:sp>
        <p:nvSpPr>
          <p:cNvPr id="88" name="Shape 88"/>
          <p:cNvSpPr txBox="1">
            <a:spLocks noGrp="1"/>
          </p:cNvSpPr>
          <p:nvPr>
            <p:ph type="title"/>
          </p:nvPr>
        </p:nvSpPr>
        <p:spPr>
          <a:xfrm rot="5400000">
            <a:off x="5646449" y="1325700"/>
            <a:ext cx="4423200" cy="21147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89" name="Shape 89"/>
          <p:cNvSpPr txBox="1">
            <a:spLocks noGrp="1"/>
          </p:cNvSpPr>
          <p:nvPr>
            <p:ph type="body" idx="1"/>
          </p:nvPr>
        </p:nvSpPr>
        <p:spPr>
          <a:xfrm rot="5400000">
            <a:off x="1341149" y="-712650"/>
            <a:ext cx="4423200" cy="6191400"/>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Calibri"/>
              <a:buChar char="➢"/>
              <a:defRPr/>
            </a:lvl1pPr>
            <a:lvl2pPr marL="742950" indent="-107950" algn="l" rtl="0">
              <a:spcBef>
                <a:spcPts val="560"/>
              </a:spcBef>
              <a:spcAft>
                <a:spcPts val="0"/>
              </a:spcAft>
              <a:buClr>
                <a:schemeClr val="dk1"/>
              </a:buClr>
              <a:buFont typeface="Calibri"/>
              <a:buChar char="➢"/>
              <a:defRPr/>
            </a:lvl2pPr>
            <a:lvl3pPr marL="1143000" indent="-76200" algn="l" rtl="0">
              <a:spcBef>
                <a:spcPts val="480"/>
              </a:spcBef>
              <a:spcAft>
                <a:spcPts val="0"/>
              </a:spcAft>
              <a:buClr>
                <a:schemeClr val="dk1"/>
              </a:buClr>
              <a:buFont typeface="Calibri"/>
              <a:buChar char="➢"/>
              <a:defRPr/>
            </a:lvl3pPr>
            <a:lvl4pPr marL="1600200" indent="-101600" algn="l" rtl="0">
              <a:spcBef>
                <a:spcPts val="400"/>
              </a:spcBef>
              <a:spcAft>
                <a:spcPts val="0"/>
              </a:spcAft>
              <a:buClr>
                <a:schemeClr val="dk1"/>
              </a:buClr>
              <a:buFont typeface="Calibri"/>
              <a:buChar char="➢"/>
              <a:defRPr/>
            </a:lvl4pPr>
            <a:lvl5pPr marL="2057400" indent="-101600" algn="l" rtl="0">
              <a:spcBef>
                <a:spcPts val="400"/>
              </a:spcBef>
              <a:spcAft>
                <a:spcPts val="0"/>
              </a:spcAft>
              <a:buClr>
                <a:schemeClr val="dk1"/>
              </a:buClr>
              <a:buFont typeface="Calibri"/>
              <a:buChar char="➢"/>
              <a:defRPr/>
            </a:lvl5pPr>
            <a:lvl6pPr marL="2514600" indent="-101600" algn="l" rtl="0">
              <a:spcBef>
                <a:spcPts val="400"/>
              </a:spcBef>
              <a:spcAft>
                <a:spcPts val="0"/>
              </a:spcAft>
              <a:buClr>
                <a:schemeClr val="dk1"/>
              </a:buClr>
              <a:buFont typeface="Calibri"/>
              <a:buChar char="➢"/>
              <a:defRPr/>
            </a:lvl6pPr>
            <a:lvl7pPr marL="2971800" indent="-101600" algn="l" rtl="0">
              <a:spcBef>
                <a:spcPts val="400"/>
              </a:spcBef>
              <a:spcAft>
                <a:spcPts val="0"/>
              </a:spcAft>
              <a:buClr>
                <a:schemeClr val="dk1"/>
              </a:buClr>
              <a:buFont typeface="Calibri"/>
              <a:buChar char="➢"/>
              <a:defRPr/>
            </a:lvl7pPr>
            <a:lvl8pPr marL="3429000" indent="-101600" algn="l" rtl="0">
              <a:spcBef>
                <a:spcPts val="400"/>
              </a:spcBef>
              <a:spcAft>
                <a:spcPts val="0"/>
              </a:spcAft>
              <a:buClr>
                <a:schemeClr val="dk1"/>
              </a:buClr>
              <a:buFont typeface="Calibri"/>
              <a:buChar char="➢"/>
              <a:defRPr/>
            </a:lvl8pPr>
            <a:lvl9pPr marL="3886200" indent="-101600" algn="l" rtl="0">
              <a:spcBef>
                <a:spcPts val="400"/>
              </a:spcBef>
              <a:spcAft>
                <a:spcPts val="0"/>
              </a:spcAft>
              <a:buClr>
                <a:schemeClr val="dk1"/>
              </a:buClr>
              <a:buFont typeface="Calibri"/>
              <a:buChar char="➢"/>
              <a:defRPr/>
            </a:lvl9pPr>
          </a:lstStyle>
          <a:p>
            <a:endParaRPr/>
          </a:p>
        </p:txBody>
      </p:sp>
      <p:sp>
        <p:nvSpPr>
          <p:cNvPr id="90" name="Shape 90"/>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1" name="Shape 91"/>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2" name="Shape 92"/>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64"/>
        <p:cNvGrpSpPr/>
        <p:nvPr/>
      </p:nvGrpSpPr>
      <p:grpSpPr>
        <a:xfrm>
          <a:off x="0" y="0"/>
          <a:ext cx="0" cy="0"/>
          <a:chOff x="0" y="0"/>
          <a:chExt cx="0" cy="0"/>
        </a:xfrm>
      </p:grpSpPr>
      <p:sp>
        <p:nvSpPr>
          <p:cNvPr id="165" name="Shape 165"/>
          <p:cNvSpPr txBox="1">
            <a:spLocks noGrp="1"/>
          </p:cNvSpPr>
          <p:nvPr>
            <p:ph type="ctrTitle"/>
          </p:nvPr>
        </p:nvSpPr>
        <p:spPr>
          <a:xfrm>
            <a:off x="311708" y="744575"/>
            <a:ext cx="8520599" cy="2052599"/>
          </a:xfrm>
          <a:prstGeom prst="rect">
            <a:avLst/>
          </a:prstGeom>
        </p:spPr>
        <p:txBody>
          <a:bodyPr lIns="91425" tIns="91425" rIns="91425" bIns="91425" anchor="b" anchorCtr="0"/>
          <a:lstStyle>
            <a:lvl1pPr algn="ctr">
              <a:spcBef>
                <a:spcPts val="0"/>
              </a:spcBef>
              <a:buSzPct val="100000"/>
              <a:defRPr sz="5200"/>
            </a:lvl1pPr>
            <a:lvl2pPr algn="ctr">
              <a:spcBef>
                <a:spcPts val="0"/>
              </a:spcBef>
              <a:buSzPct val="100000"/>
              <a:defRPr sz="5200"/>
            </a:lvl2pPr>
            <a:lvl3pPr algn="ctr">
              <a:spcBef>
                <a:spcPts val="0"/>
              </a:spcBef>
              <a:buSzPct val="100000"/>
              <a:defRPr sz="5200"/>
            </a:lvl3pPr>
            <a:lvl4pPr algn="ctr">
              <a:spcBef>
                <a:spcPts val="0"/>
              </a:spcBef>
              <a:buSzPct val="100000"/>
              <a:defRPr sz="5200"/>
            </a:lvl4pPr>
            <a:lvl5pPr algn="ctr">
              <a:spcBef>
                <a:spcPts val="0"/>
              </a:spcBef>
              <a:buSzPct val="100000"/>
              <a:defRPr sz="5200"/>
            </a:lvl5pPr>
            <a:lvl6pPr algn="ctr">
              <a:spcBef>
                <a:spcPts val="0"/>
              </a:spcBef>
              <a:buSzPct val="100000"/>
              <a:defRPr sz="5200"/>
            </a:lvl6pPr>
            <a:lvl7pPr algn="ctr">
              <a:spcBef>
                <a:spcPts val="0"/>
              </a:spcBef>
              <a:buSzPct val="100000"/>
              <a:defRPr sz="5200"/>
            </a:lvl7pPr>
            <a:lvl8pPr algn="ctr">
              <a:spcBef>
                <a:spcPts val="0"/>
              </a:spcBef>
              <a:buSzPct val="100000"/>
              <a:defRPr sz="5200"/>
            </a:lvl8pPr>
            <a:lvl9pPr algn="ctr">
              <a:spcBef>
                <a:spcPts val="0"/>
              </a:spcBef>
              <a:buSzPct val="100000"/>
              <a:defRPr sz="5200"/>
            </a:lvl9pPr>
          </a:lstStyle>
          <a:p>
            <a:endParaRPr/>
          </a:p>
        </p:txBody>
      </p:sp>
      <p:sp>
        <p:nvSpPr>
          <p:cNvPr id="166" name="Shape 166"/>
          <p:cNvSpPr txBox="1">
            <a:spLocks noGrp="1"/>
          </p:cNvSpPr>
          <p:nvPr>
            <p:ph type="subTitle" idx="1"/>
          </p:nvPr>
        </p:nvSpPr>
        <p:spPr>
          <a:xfrm>
            <a:off x="311700" y="2834125"/>
            <a:ext cx="8520599" cy="7926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800"/>
            </a:lvl1pPr>
            <a:lvl2pPr algn="ctr">
              <a:lnSpc>
                <a:spcPct val="100000"/>
              </a:lnSpc>
              <a:spcBef>
                <a:spcPts val="0"/>
              </a:spcBef>
              <a:spcAft>
                <a:spcPts val="0"/>
              </a:spcAft>
              <a:buSzPct val="100000"/>
              <a:buNone/>
              <a:defRPr sz="2800"/>
            </a:lvl2pPr>
            <a:lvl3pPr algn="ctr">
              <a:lnSpc>
                <a:spcPct val="100000"/>
              </a:lnSpc>
              <a:spcBef>
                <a:spcPts val="0"/>
              </a:spcBef>
              <a:spcAft>
                <a:spcPts val="0"/>
              </a:spcAft>
              <a:buSzPct val="100000"/>
              <a:buNone/>
              <a:defRPr sz="2800"/>
            </a:lvl3pPr>
            <a:lvl4pPr algn="ctr">
              <a:lnSpc>
                <a:spcPct val="100000"/>
              </a:lnSpc>
              <a:spcBef>
                <a:spcPts val="0"/>
              </a:spcBef>
              <a:spcAft>
                <a:spcPts val="0"/>
              </a:spcAft>
              <a:buSzPct val="100000"/>
              <a:buNone/>
              <a:defRPr sz="2800"/>
            </a:lvl4pPr>
            <a:lvl5pPr algn="ctr">
              <a:lnSpc>
                <a:spcPct val="100000"/>
              </a:lnSpc>
              <a:spcBef>
                <a:spcPts val="0"/>
              </a:spcBef>
              <a:spcAft>
                <a:spcPts val="0"/>
              </a:spcAft>
              <a:buSzPct val="100000"/>
              <a:buNone/>
              <a:defRPr sz="2800"/>
            </a:lvl5pPr>
            <a:lvl6pPr algn="ctr">
              <a:lnSpc>
                <a:spcPct val="100000"/>
              </a:lnSpc>
              <a:spcBef>
                <a:spcPts val="0"/>
              </a:spcBef>
              <a:spcAft>
                <a:spcPts val="0"/>
              </a:spcAft>
              <a:buSzPct val="100000"/>
              <a:buNone/>
              <a:defRPr sz="2800"/>
            </a:lvl6pPr>
            <a:lvl7pPr algn="ctr">
              <a:lnSpc>
                <a:spcPct val="100000"/>
              </a:lnSpc>
              <a:spcBef>
                <a:spcPts val="0"/>
              </a:spcBef>
              <a:spcAft>
                <a:spcPts val="0"/>
              </a:spcAft>
              <a:buSzPct val="100000"/>
              <a:buNone/>
              <a:defRPr sz="2800"/>
            </a:lvl7pPr>
            <a:lvl8pPr algn="ctr">
              <a:lnSpc>
                <a:spcPct val="100000"/>
              </a:lnSpc>
              <a:spcBef>
                <a:spcPts val="0"/>
              </a:spcBef>
              <a:spcAft>
                <a:spcPts val="0"/>
              </a:spcAft>
              <a:buSzPct val="100000"/>
              <a:buNone/>
              <a:defRPr sz="2800"/>
            </a:lvl8pPr>
            <a:lvl9pPr algn="ctr">
              <a:lnSpc>
                <a:spcPct val="100000"/>
              </a:lnSpc>
              <a:spcBef>
                <a:spcPts val="0"/>
              </a:spcBef>
              <a:spcAft>
                <a:spcPts val="0"/>
              </a:spcAft>
              <a:buSzPct val="100000"/>
              <a:buNone/>
              <a:defRPr sz="2800"/>
            </a:lvl9pPr>
          </a:lstStyle>
          <a:p>
            <a:endParaRPr/>
          </a:p>
        </p:txBody>
      </p:sp>
      <p:sp>
        <p:nvSpPr>
          <p:cNvPr id="167" name="Shape 167"/>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311700" y="2150850"/>
            <a:ext cx="8520599" cy="841800"/>
          </a:xfrm>
          <a:prstGeom prst="rect">
            <a:avLst/>
          </a:prstGeom>
        </p:spPr>
        <p:txBody>
          <a:bodyPr lIns="91425" tIns="91425" rIns="91425" bIns="91425" anchor="ctr" anchorCtr="0"/>
          <a:lstStyle>
            <a:lvl1pPr algn="ctr">
              <a:spcBef>
                <a:spcPts val="0"/>
              </a:spcBef>
              <a:buSzPct val="100000"/>
              <a:defRPr sz="3600"/>
            </a:lvl1pPr>
            <a:lvl2pPr algn="ctr">
              <a:spcBef>
                <a:spcPts val="0"/>
              </a:spcBef>
              <a:buSzPct val="100000"/>
              <a:defRPr sz="3600"/>
            </a:lvl2pPr>
            <a:lvl3pPr algn="ctr">
              <a:spcBef>
                <a:spcPts val="0"/>
              </a:spcBef>
              <a:buSzPct val="100000"/>
              <a:defRPr sz="3600"/>
            </a:lvl3pPr>
            <a:lvl4pPr algn="ctr">
              <a:spcBef>
                <a:spcPts val="0"/>
              </a:spcBef>
              <a:buSzPct val="100000"/>
              <a:defRPr sz="3600"/>
            </a:lvl4pPr>
            <a:lvl5pPr algn="ctr">
              <a:spcBef>
                <a:spcPts val="0"/>
              </a:spcBef>
              <a:buSzPct val="100000"/>
              <a:defRPr sz="3600"/>
            </a:lvl5pPr>
            <a:lvl6pPr algn="ctr">
              <a:spcBef>
                <a:spcPts val="0"/>
              </a:spcBef>
              <a:buSzPct val="100000"/>
              <a:defRPr sz="3600"/>
            </a:lvl6pPr>
            <a:lvl7pPr algn="ctr">
              <a:spcBef>
                <a:spcPts val="0"/>
              </a:spcBef>
              <a:buSzPct val="100000"/>
              <a:defRPr sz="3600"/>
            </a:lvl7pPr>
            <a:lvl8pPr algn="ctr">
              <a:spcBef>
                <a:spcPts val="0"/>
              </a:spcBef>
              <a:buSzPct val="100000"/>
              <a:defRPr sz="3600"/>
            </a:lvl8pPr>
            <a:lvl9pPr algn="ctr">
              <a:spcBef>
                <a:spcPts val="0"/>
              </a:spcBef>
              <a:buSzPct val="100000"/>
              <a:defRPr sz="3600"/>
            </a:lvl9pPr>
          </a:lstStyle>
          <a:p>
            <a:endParaRPr/>
          </a:p>
        </p:txBody>
      </p:sp>
      <p:sp>
        <p:nvSpPr>
          <p:cNvPr id="170" name="Shape 17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73" name="Shape 173"/>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74" name="Shape 17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77" name="Shape 177"/>
          <p:cNvSpPr txBox="1">
            <a:spLocks noGrp="1"/>
          </p:cNvSpPr>
          <p:nvPr>
            <p:ph type="body" idx="1"/>
          </p:nvPr>
        </p:nvSpPr>
        <p:spPr>
          <a:xfrm>
            <a:off x="3117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178" name="Shape 178"/>
          <p:cNvSpPr txBox="1">
            <a:spLocks noGrp="1"/>
          </p:cNvSpPr>
          <p:nvPr>
            <p:ph type="body" idx="2"/>
          </p:nvPr>
        </p:nvSpPr>
        <p:spPr>
          <a:xfrm>
            <a:off x="48324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179" name="Shape 17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2" name="Shape 18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311700" y="555600"/>
            <a:ext cx="2807999" cy="755699"/>
          </a:xfrm>
          <a:prstGeom prst="rect">
            <a:avLst/>
          </a:prstGeom>
        </p:spPr>
        <p:txBody>
          <a:bodyPr lIns="91425" tIns="91425" rIns="91425" bIns="91425" anchor="b" anchorCtr="0"/>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
        <p:nvSpPr>
          <p:cNvPr id="185" name="Shape 185"/>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186" name="Shape 18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490250" y="450150"/>
            <a:ext cx="6367800" cy="4090800"/>
          </a:xfrm>
          <a:prstGeom prst="rect">
            <a:avLst/>
          </a:prstGeom>
        </p:spPr>
        <p:txBody>
          <a:bodyPr lIns="91425" tIns="91425" rIns="91425" bIns="91425" anchor="ctr" anchorCtr="0"/>
          <a:lstStyle>
            <a:lvl1pPr>
              <a:spcBef>
                <a:spcPts val="0"/>
              </a:spcBef>
              <a:buSzPct val="100000"/>
              <a:defRPr sz="4800"/>
            </a:lvl1pPr>
            <a:lvl2pPr>
              <a:spcBef>
                <a:spcPts val="0"/>
              </a:spcBef>
              <a:buSzPct val="100000"/>
              <a:defRPr sz="4800"/>
            </a:lvl2pPr>
            <a:lvl3pPr>
              <a:spcBef>
                <a:spcPts val="0"/>
              </a:spcBef>
              <a:buSzPct val="100000"/>
              <a:defRPr sz="4800"/>
            </a:lvl3pPr>
            <a:lvl4pPr>
              <a:spcBef>
                <a:spcPts val="0"/>
              </a:spcBef>
              <a:buSzPct val="100000"/>
              <a:defRPr sz="4800"/>
            </a:lvl4pPr>
            <a:lvl5pPr>
              <a:spcBef>
                <a:spcPts val="0"/>
              </a:spcBef>
              <a:buSzPct val="100000"/>
              <a:defRPr sz="4800"/>
            </a:lvl5pPr>
            <a:lvl6pPr>
              <a:spcBef>
                <a:spcPts val="0"/>
              </a:spcBef>
              <a:buSzPct val="100000"/>
              <a:defRPr sz="4800"/>
            </a:lvl6pPr>
            <a:lvl7pPr>
              <a:spcBef>
                <a:spcPts val="0"/>
              </a:spcBef>
              <a:buSzPct val="100000"/>
              <a:defRPr sz="4800"/>
            </a:lvl7pPr>
            <a:lvl8pPr>
              <a:spcBef>
                <a:spcPts val="0"/>
              </a:spcBef>
              <a:buSzPct val="100000"/>
              <a:defRPr sz="4800"/>
            </a:lvl8pPr>
            <a:lvl9pPr>
              <a:spcBef>
                <a:spcPts val="0"/>
              </a:spcBef>
              <a:buSzPct val="100000"/>
              <a:defRPr sz="4800"/>
            </a:lvl9pPr>
          </a:lstStyle>
          <a:p>
            <a:endParaRPr/>
          </a:p>
        </p:txBody>
      </p:sp>
      <p:sp>
        <p:nvSpPr>
          <p:cNvPr id="189" name="Shape 18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190"/>
        <p:cNvGrpSpPr/>
        <p:nvPr/>
      </p:nvGrpSpPr>
      <p:grpSpPr>
        <a:xfrm>
          <a:off x="0" y="0"/>
          <a:ext cx="0" cy="0"/>
          <a:chOff x="0" y="0"/>
          <a:chExt cx="0" cy="0"/>
        </a:xfrm>
      </p:grpSpPr>
      <p:sp>
        <p:nvSpPr>
          <p:cNvPr id="191" name="Shape 191"/>
          <p:cNvSpPr/>
          <p:nvPr/>
        </p:nvSpPr>
        <p:spPr>
          <a:xfrm>
            <a:off x="4572000" y="-125"/>
            <a:ext cx="4572000" cy="5143499"/>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192" name="Shape 192"/>
          <p:cNvSpPr txBox="1">
            <a:spLocks noGrp="1"/>
          </p:cNvSpPr>
          <p:nvPr>
            <p:ph type="title"/>
          </p:nvPr>
        </p:nvSpPr>
        <p:spPr>
          <a:xfrm>
            <a:off x="265500" y="1233175"/>
            <a:ext cx="4045199" cy="1482300"/>
          </a:xfrm>
          <a:prstGeom prst="rect">
            <a:avLst/>
          </a:prstGeom>
        </p:spPr>
        <p:txBody>
          <a:bodyPr lIns="91425" tIns="91425" rIns="91425" bIns="91425" anchor="b" anchorCtr="0"/>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a:endParaRPr/>
          </a:p>
        </p:txBody>
      </p:sp>
      <p:sp>
        <p:nvSpPr>
          <p:cNvPr id="193" name="Shape 193"/>
          <p:cNvSpPr txBox="1">
            <a:spLocks noGrp="1"/>
          </p:cNvSpPr>
          <p:nvPr>
            <p:ph type="subTitle" idx="1"/>
          </p:nvPr>
        </p:nvSpPr>
        <p:spPr>
          <a:xfrm>
            <a:off x="265500" y="2803075"/>
            <a:ext cx="4045199" cy="12351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a:endParaRPr/>
          </a:p>
        </p:txBody>
      </p:sp>
      <p:sp>
        <p:nvSpPr>
          <p:cNvPr id="194" name="Shape 194"/>
          <p:cNvSpPr txBox="1">
            <a:spLocks noGrp="1"/>
          </p:cNvSpPr>
          <p:nvPr>
            <p:ph type="body" idx="2"/>
          </p:nvPr>
        </p:nvSpPr>
        <p:spPr>
          <a:xfrm>
            <a:off x="4939500" y="724075"/>
            <a:ext cx="3837000" cy="3695099"/>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5" name="Shape 19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3048000" y="171450"/>
            <a:ext cx="5867400" cy="8574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24" name="Shape 24"/>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pic>
        <p:nvPicPr>
          <p:cNvPr id="28" name="Shape 28"/>
          <p:cNvPicPr preferRelativeResize="0"/>
          <p:nvPr/>
        </p:nvPicPr>
        <p:blipFill rotWithShape="1">
          <a:blip r:embed="rId2">
            <a:alphaModFix/>
          </a:blip>
          <a:srcRect/>
          <a:stretch/>
        </p:blipFill>
        <p:spPr>
          <a:xfrm>
            <a:off x="0" y="296152"/>
            <a:ext cx="2514599" cy="56100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ption">
    <p:spTree>
      <p:nvGrpSpPr>
        <p:cNvPr id="1" name="Shape 196"/>
        <p:cNvGrpSpPr/>
        <p:nvPr/>
      </p:nvGrpSpPr>
      <p:grpSpPr>
        <a:xfrm>
          <a:off x="0" y="0"/>
          <a:ext cx="0" cy="0"/>
          <a:chOff x="0" y="0"/>
          <a:chExt cx="0" cy="0"/>
        </a:xfrm>
      </p:grpSpPr>
      <p:sp>
        <p:nvSpPr>
          <p:cNvPr id="197" name="Shape 19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a:lnSpc>
                <a:spcPct val="100000"/>
              </a:lnSpc>
              <a:spcBef>
                <a:spcPts val="0"/>
              </a:spcBef>
              <a:spcAft>
                <a:spcPts val="0"/>
              </a:spcAft>
              <a:buNone/>
              <a:defRPr/>
            </a:lvl1pPr>
          </a:lstStyle>
          <a:p>
            <a:endParaRPr/>
          </a:p>
        </p:txBody>
      </p:sp>
      <p:sp>
        <p:nvSpPr>
          <p:cNvPr id="198" name="Shape 19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ig number">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311700" y="1106125"/>
            <a:ext cx="8520599" cy="1963500"/>
          </a:xfrm>
          <a:prstGeom prst="rect">
            <a:avLst/>
          </a:prstGeom>
        </p:spPr>
        <p:txBody>
          <a:bodyPr lIns="91425" tIns="91425" rIns="91425" bIns="91425" anchor="b" anchorCtr="0"/>
          <a:lstStyle>
            <a:lvl1pPr algn="ctr">
              <a:spcBef>
                <a:spcPts val="0"/>
              </a:spcBef>
              <a:buSzPct val="100000"/>
              <a:defRPr sz="12000"/>
            </a:lvl1pPr>
            <a:lvl2pPr algn="ctr">
              <a:spcBef>
                <a:spcPts val="0"/>
              </a:spcBef>
              <a:buSzPct val="100000"/>
              <a:defRPr sz="12000"/>
            </a:lvl2pPr>
            <a:lvl3pPr algn="ctr">
              <a:spcBef>
                <a:spcPts val="0"/>
              </a:spcBef>
              <a:buSzPct val="100000"/>
              <a:defRPr sz="12000"/>
            </a:lvl3pPr>
            <a:lvl4pPr algn="ctr">
              <a:spcBef>
                <a:spcPts val="0"/>
              </a:spcBef>
              <a:buSzPct val="100000"/>
              <a:defRPr sz="12000"/>
            </a:lvl4pPr>
            <a:lvl5pPr algn="ctr">
              <a:spcBef>
                <a:spcPts val="0"/>
              </a:spcBef>
              <a:buSzPct val="100000"/>
              <a:defRPr sz="12000"/>
            </a:lvl5pPr>
            <a:lvl6pPr algn="ctr">
              <a:spcBef>
                <a:spcPts val="0"/>
              </a:spcBef>
              <a:buSzPct val="100000"/>
              <a:defRPr sz="12000"/>
            </a:lvl6pPr>
            <a:lvl7pPr algn="ctr">
              <a:spcBef>
                <a:spcPts val="0"/>
              </a:spcBef>
              <a:buSzPct val="100000"/>
              <a:defRPr sz="12000"/>
            </a:lvl7pPr>
            <a:lvl8pPr algn="ctr">
              <a:spcBef>
                <a:spcPts val="0"/>
              </a:spcBef>
              <a:buSzPct val="100000"/>
              <a:defRPr sz="12000"/>
            </a:lvl8pPr>
            <a:lvl9pPr algn="ctr">
              <a:spcBef>
                <a:spcPts val="0"/>
              </a:spcBef>
              <a:buSzPct val="100000"/>
              <a:defRPr sz="12000"/>
            </a:lvl9pPr>
          </a:lstStyle>
          <a:p>
            <a:endParaRPr/>
          </a:p>
        </p:txBody>
      </p:sp>
      <p:sp>
        <p:nvSpPr>
          <p:cNvPr id="201" name="Shape 201"/>
          <p:cNvSpPr txBox="1">
            <a:spLocks noGrp="1"/>
          </p:cNvSpPr>
          <p:nvPr>
            <p:ph type="body" idx="1"/>
          </p:nvPr>
        </p:nvSpPr>
        <p:spPr>
          <a:xfrm>
            <a:off x="311700" y="3152225"/>
            <a:ext cx="8520599" cy="1300800"/>
          </a:xfrm>
          <a:prstGeom prst="rect">
            <a:avLst/>
          </a:prstGeom>
        </p:spPr>
        <p:txBody>
          <a:bodyPr lIns="91425" tIns="91425" rIns="91425" bIns="91425" anchor="t"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202" name="Shape 20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03"/>
        <p:cNvGrpSpPr/>
        <p:nvPr/>
      </p:nvGrpSpPr>
      <p:grpSpPr>
        <a:xfrm>
          <a:off x="0" y="0"/>
          <a:ext cx="0" cy="0"/>
          <a:chOff x="0" y="0"/>
          <a:chExt cx="0" cy="0"/>
        </a:xfrm>
      </p:grpSpPr>
      <p:sp>
        <p:nvSpPr>
          <p:cNvPr id="204" name="Shape 20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2667000" y="171450"/>
            <a:ext cx="6248399" cy="8574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31" name="Shape 31"/>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2" name="Shape 32"/>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pic>
        <p:nvPicPr>
          <p:cNvPr id="34" name="Shape 34"/>
          <p:cNvPicPr preferRelativeResize="0"/>
          <p:nvPr/>
        </p:nvPicPr>
        <p:blipFill rotWithShape="1">
          <a:blip r:embed="rId2">
            <a:alphaModFix/>
          </a:blip>
          <a:srcRect/>
          <a:stretch/>
        </p:blipFill>
        <p:spPr>
          <a:xfrm>
            <a:off x="0" y="296152"/>
            <a:ext cx="2514599" cy="5610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2819400" y="205978"/>
            <a:ext cx="5867400" cy="8574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151334"/>
            <a:ext cx="4040099" cy="479699"/>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1631156"/>
            <a:ext cx="4040099" cy="29634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151334"/>
            <a:ext cx="4041900" cy="479699"/>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1631156"/>
            <a:ext cx="4041900" cy="29634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3" name="Shape 43"/>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pic>
        <p:nvPicPr>
          <p:cNvPr id="44" name="Shape 44"/>
          <p:cNvPicPr preferRelativeResize="0"/>
          <p:nvPr/>
        </p:nvPicPr>
        <p:blipFill rotWithShape="1">
          <a:blip r:embed="rId2">
            <a:alphaModFix/>
          </a:blip>
          <a:srcRect/>
          <a:stretch/>
        </p:blipFill>
        <p:spPr>
          <a:xfrm>
            <a:off x="0" y="296152"/>
            <a:ext cx="2514599" cy="5610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2819400" y="171450"/>
            <a:ext cx="6096000" cy="8574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47" name="Shape 47"/>
          <p:cNvSpPr txBox="1">
            <a:spLocks noGrp="1"/>
          </p:cNvSpPr>
          <p:nvPr>
            <p:ph type="body" idx="1"/>
          </p:nvPr>
        </p:nvSpPr>
        <p:spPr>
          <a:xfrm>
            <a:off x="457200" y="1200150"/>
            <a:ext cx="4038599" cy="33945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8" name="Shape 48"/>
          <p:cNvSpPr txBox="1">
            <a:spLocks noGrp="1"/>
          </p:cNvSpPr>
          <p:nvPr>
            <p:ph type="body" idx="2"/>
          </p:nvPr>
        </p:nvSpPr>
        <p:spPr>
          <a:xfrm>
            <a:off x="4648200" y="1200150"/>
            <a:ext cx="4038599" cy="33945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9" name="Shape 49"/>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0" name="Shape 50"/>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pic>
        <p:nvPicPr>
          <p:cNvPr id="52" name="Shape 52"/>
          <p:cNvPicPr preferRelativeResize="0"/>
          <p:nvPr/>
        </p:nvPicPr>
        <p:blipFill rotWithShape="1">
          <a:blip r:embed="rId2">
            <a:alphaModFix/>
          </a:blip>
          <a:srcRect/>
          <a:stretch/>
        </p:blipFill>
        <p:spPr>
          <a:xfrm>
            <a:off x="0" y="296152"/>
            <a:ext cx="2514599" cy="5610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722312" y="3305175"/>
            <a:ext cx="7772400" cy="1021499"/>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722312" y="2180034"/>
            <a:ext cx="7772400" cy="1125000"/>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6" name="Shape 56"/>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7" name="Shape 57"/>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pic>
        <p:nvPicPr>
          <p:cNvPr id="59" name="Shape 59"/>
          <p:cNvPicPr preferRelativeResize="0"/>
          <p:nvPr/>
        </p:nvPicPr>
        <p:blipFill rotWithShape="1">
          <a:blip r:embed="rId2">
            <a:alphaModFix/>
          </a:blip>
          <a:srcRect/>
          <a:stretch/>
        </p:blipFill>
        <p:spPr>
          <a:xfrm>
            <a:off x="6629400" y="4582402"/>
            <a:ext cx="2514599" cy="5610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0"/>
        <p:cNvGrpSpPr/>
        <p:nvPr/>
      </p:nvGrpSpPr>
      <p:grpSpPr>
        <a:xfrm>
          <a:off x="0" y="0"/>
          <a:ext cx="0" cy="0"/>
          <a:chOff x="0" y="0"/>
          <a:chExt cx="0" cy="0"/>
        </a:xfrm>
      </p:grpSpPr>
      <p:sp>
        <p:nvSpPr>
          <p:cNvPr id="61" name="Shape 61"/>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3" name="Shape 63"/>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pic>
        <p:nvPicPr>
          <p:cNvPr id="64" name="Shape 64"/>
          <p:cNvPicPr preferRelativeResize="0"/>
          <p:nvPr/>
        </p:nvPicPr>
        <p:blipFill rotWithShape="1">
          <a:blip r:embed="rId2">
            <a:alphaModFix/>
          </a:blip>
          <a:srcRect/>
          <a:stretch/>
        </p:blipFill>
        <p:spPr>
          <a:xfrm>
            <a:off x="0" y="228600"/>
            <a:ext cx="2514599" cy="5610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57200" y="204787"/>
            <a:ext cx="3008399" cy="87149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7" name="Shape 67"/>
          <p:cNvSpPr txBox="1">
            <a:spLocks noGrp="1"/>
          </p:cNvSpPr>
          <p:nvPr>
            <p:ph type="body" idx="1"/>
          </p:nvPr>
        </p:nvSpPr>
        <p:spPr>
          <a:xfrm>
            <a:off x="3575050" y="204787"/>
            <a:ext cx="5111699" cy="43898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8" name="Shape 68"/>
          <p:cNvSpPr txBox="1">
            <a:spLocks noGrp="1"/>
          </p:cNvSpPr>
          <p:nvPr>
            <p:ph type="body" idx="2"/>
          </p:nvPr>
        </p:nvSpPr>
        <p:spPr>
          <a:xfrm>
            <a:off x="457200" y="1076325"/>
            <a:ext cx="3008399" cy="3518399"/>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9" name="Shape 69"/>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0" name="Shape 70"/>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pic>
        <p:nvPicPr>
          <p:cNvPr id="72" name="Shape 72"/>
          <p:cNvPicPr preferRelativeResize="0"/>
          <p:nvPr/>
        </p:nvPicPr>
        <p:blipFill rotWithShape="1">
          <a:blip r:embed="rId2">
            <a:alphaModFix/>
          </a:blip>
          <a:srcRect/>
          <a:stretch/>
        </p:blipFill>
        <p:spPr>
          <a:xfrm>
            <a:off x="6629400" y="4582402"/>
            <a:ext cx="2514599" cy="5610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1792288" y="3600450"/>
            <a:ext cx="5486399" cy="42509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a:spLocks noGrp="1"/>
          </p:cNvSpPr>
          <p:nvPr>
            <p:ph type="pic" idx="2"/>
          </p:nvPr>
        </p:nvSpPr>
        <p:spPr>
          <a:xfrm>
            <a:off x="1792288" y="459581"/>
            <a:ext cx="5486399" cy="3086099"/>
          </a:xfrm>
          <a:prstGeom prst="rect">
            <a:avLst/>
          </a:prstGeom>
          <a:noFill/>
          <a:ln>
            <a:noFill/>
          </a:ln>
        </p:spPr>
      </p:sp>
      <p:sp>
        <p:nvSpPr>
          <p:cNvPr id="76" name="Shape 76"/>
          <p:cNvSpPr txBox="1">
            <a:spLocks noGrp="1"/>
          </p:cNvSpPr>
          <p:nvPr>
            <p:ph type="body" idx="1"/>
          </p:nvPr>
        </p:nvSpPr>
        <p:spPr>
          <a:xfrm>
            <a:off x="1792288" y="4025503"/>
            <a:ext cx="5486399" cy="603599"/>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77" name="Shape 77"/>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8" name="Shape 78"/>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9" name="Shape 79"/>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pic>
        <p:nvPicPr>
          <p:cNvPr id="80" name="Shape 80"/>
          <p:cNvPicPr preferRelativeResize="0"/>
          <p:nvPr/>
        </p:nvPicPr>
        <p:blipFill rotWithShape="1">
          <a:blip r:embed="rId2">
            <a:alphaModFix/>
          </a:blip>
          <a:srcRect/>
          <a:stretch/>
        </p:blipFill>
        <p:spPr>
          <a:xfrm>
            <a:off x="6629400" y="4582402"/>
            <a:ext cx="2514599" cy="5610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171450"/>
            <a:ext cx="8458200" cy="857400"/>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6" name="Shape 6"/>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marL="342900" marR="0" indent="-139700" algn="l" rtl="0">
              <a:spcBef>
                <a:spcPts val="640"/>
              </a:spcBef>
              <a:spcAft>
                <a:spcPts val="0"/>
              </a:spcAft>
              <a:buClr>
                <a:schemeClr val="dk1"/>
              </a:buClr>
              <a:buFont typeface="Calibri"/>
              <a:buChar char="➢"/>
              <a:defRPr/>
            </a:lvl1pPr>
            <a:lvl2pPr marL="742950" marR="0" indent="-107950" algn="l" rtl="0">
              <a:spcBef>
                <a:spcPts val="560"/>
              </a:spcBef>
              <a:spcAft>
                <a:spcPts val="0"/>
              </a:spcAft>
              <a:buClr>
                <a:schemeClr val="dk1"/>
              </a:buClr>
              <a:buFont typeface="Calibri"/>
              <a:buChar char="➢"/>
              <a:defRPr/>
            </a:lvl2pPr>
            <a:lvl3pPr marL="1143000" marR="0" indent="-76200" algn="l" rtl="0">
              <a:spcBef>
                <a:spcPts val="480"/>
              </a:spcBef>
              <a:spcAft>
                <a:spcPts val="0"/>
              </a:spcAft>
              <a:buClr>
                <a:schemeClr val="dk1"/>
              </a:buClr>
              <a:buFont typeface="Calibri"/>
              <a:buChar char="➢"/>
              <a:defRPr/>
            </a:lvl3pPr>
            <a:lvl4pPr marL="1600200" marR="0" indent="-101600" algn="l" rtl="0">
              <a:spcBef>
                <a:spcPts val="400"/>
              </a:spcBef>
              <a:spcAft>
                <a:spcPts val="0"/>
              </a:spcAft>
              <a:buClr>
                <a:schemeClr val="dk1"/>
              </a:buClr>
              <a:buFont typeface="Calibri"/>
              <a:buChar char="➢"/>
              <a:defRPr/>
            </a:lvl4pPr>
            <a:lvl5pPr marL="2057400" marR="0" indent="-101600" algn="l" rtl="0">
              <a:spcBef>
                <a:spcPts val="400"/>
              </a:spcBef>
              <a:spcAft>
                <a:spcPts val="0"/>
              </a:spcAft>
              <a:buClr>
                <a:schemeClr val="dk1"/>
              </a:buClr>
              <a:buFont typeface="Calibri"/>
              <a:buChar char="➢"/>
              <a:defRPr/>
            </a:lvl5pPr>
            <a:lvl6pPr marL="2514600" marR="0" indent="-101600" algn="l" rtl="0">
              <a:spcBef>
                <a:spcPts val="400"/>
              </a:spcBef>
              <a:spcAft>
                <a:spcPts val="0"/>
              </a:spcAft>
              <a:buClr>
                <a:schemeClr val="dk1"/>
              </a:buClr>
              <a:buFont typeface="Calibri"/>
              <a:buChar char="➢"/>
              <a:defRPr/>
            </a:lvl6pPr>
            <a:lvl7pPr marL="2971800" marR="0" indent="-101600" algn="l" rtl="0">
              <a:spcBef>
                <a:spcPts val="400"/>
              </a:spcBef>
              <a:spcAft>
                <a:spcPts val="0"/>
              </a:spcAft>
              <a:buClr>
                <a:schemeClr val="dk1"/>
              </a:buClr>
              <a:buFont typeface="Calibri"/>
              <a:buChar char="➢"/>
              <a:defRPr/>
            </a:lvl7pPr>
            <a:lvl8pPr marL="3429000" marR="0" indent="-101600" algn="l" rtl="0">
              <a:spcBef>
                <a:spcPts val="400"/>
              </a:spcBef>
              <a:spcAft>
                <a:spcPts val="0"/>
              </a:spcAft>
              <a:buClr>
                <a:schemeClr val="dk1"/>
              </a:buClr>
              <a:buFont typeface="Calibri"/>
              <a:buChar char="➢"/>
              <a:defRPr/>
            </a:lvl8pPr>
            <a:lvl9pPr marL="3886200" marR="0" indent="-101600" algn="l" rtl="0">
              <a:spcBef>
                <a:spcPts val="400"/>
              </a:spcBef>
              <a:spcAft>
                <a:spcPts val="0"/>
              </a:spcAft>
              <a:buClr>
                <a:schemeClr val="dk1"/>
              </a:buClr>
              <a:buFont typeface="Calibri"/>
              <a:buChar char="➢"/>
              <a:defRPr/>
            </a:lvl9pPr>
          </a:lstStyle>
          <a:p>
            <a:endParaRPr/>
          </a:p>
        </p:txBody>
      </p:sp>
      <p:sp>
        <p:nvSpPr>
          <p:cNvPr id="7" name="Shape 7"/>
          <p:cNvSpPr txBox="1">
            <a:spLocks noGrp="1"/>
          </p:cNvSpPr>
          <p:nvPr>
            <p:ph type="dt" idx="10"/>
          </p:nvPr>
        </p:nvSpPr>
        <p:spPr>
          <a:xfrm>
            <a:off x="457200" y="4683918"/>
            <a:ext cx="2133599" cy="3572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ftr" idx="11"/>
          </p:nvPr>
        </p:nvSpPr>
        <p:spPr>
          <a:xfrm>
            <a:off x="3124200" y="4683918"/>
            <a:ext cx="2895600" cy="35729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 name="Shape 9"/>
          <p:cNvSpPr txBox="1">
            <a:spLocks noGrp="1"/>
          </p:cNvSpPr>
          <p:nvPr>
            <p:ph type="sldNum" idx="12"/>
          </p:nvPr>
        </p:nvSpPr>
        <p:spPr>
          <a:xfrm>
            <a:off x="6553200" y="4683918"/>
            <a:ext cx="2133599" cy="357299"/>
          </a:xfrm>
          <a:prstGeom prst="rect">
            <a:avLst/>
          </a:prstGeom>
          <a:noFill/>
          <a:ln>
            <a:noFill/>
          </a:ln>
        </p:spPr>
        <p:txBody>
          <a:bodyPr lIns="91425" tIns="91425" rIns="91425" bIns="91425" anchor="t"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cxnSp>
        <p:nvCxnSpPr>
          <p:cNvPr id="10" name="Shape 10"/>
          <p:cNvCxnSpPr/>
          <p:nvPr/>
        </p:nvCxnSpPr>
        <p:spPr>
          <a:xfrm>
            <a:off x="0" y="1085850"/>
            <a:ext cx="9144000" cy="0"/>
          </a:xfrm>
          <a:prstGeom prst="straightConnector1">
            <a:avLst/>
          </a:prstGeom>
          <a:noFill/>
          <a:ln w="76200" cap="flat" cmpd="sng">
            <a:solidFill>
              <a:schemeClr val="accent1"/>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311700" y="445025"/>
            <a:ext cx="8520599" cy="572699"/>
          </a:xfrm>
          <a:prstGeom prst="rect">
            <a:avLst/>
          </a:prstGeom>
          <a:noFill/>
          <a:ln>
            <a:noFill/>
          </a:ln>
        </p:spPr>
        <p:txBody>
          <a:bodyPr lIns="91425" tIns="91425" rIns="91425" bIns="91425" anchor="t" anchorCtr="0"/>
          <a:lstStyle>
            <a:lvl1pPr>
              <a:spcBef>
                <a:spcPts val="0"/>
              </a:spcBef>
              <a:buClr>
                <a:schemeClr val="dk1"/>
              </a:buClr>
              <a:buSzPct val="100000"/>
              <a:buNone/>
              <a:defRPr sz="2800">
                <a:solidFill>
                  <a:schemeClr val="dk1"/>
                </a:solidFill>
              </a:defRPr>
            </a:lvl1pPr>
            <a:lvl2pPr>
              <a:spcBef>
                <a:spcPts val="0"/>
              </a:spcBef>
              <a:buClr>
                <a:schemeClr val="dk1"/>
              </a:buClr>
              <a:buSzPct val="100000"/>
              <a:buNone/>
              <a:defRPr sz="2800">
                <a:solidFill>
                  <a:schemeClr val="dk1"/>
                </a:solidFill>
              </a:defRPr>
            </a:lvl2pPr>
            <a:lvl3pPr>
              <a:spcBef>
                <a:spcPts val="0"/>
              </a:spcBef>
              <a:buClr>
                <a:schemeClr val="dk1"/>
              </a:buClr>
              <a:buSzPct val="100000"/>
              <a:buNone/>
              <a:defRPr sz="2800">
                <a:solidFill>
                  <a:schemeClr val="dk1"/>
                </a:solidFill>
              </a:defRPr>
            </a:lvl3pPr>
            <a:lvl4pPr>
              <a:spcBef>
                <a:spcPts val="0"/>
              </a:spcBef>
              <a:buClr>
                <a:schemeClr val="dk1"/>
              </a:buClr>
              <a:buSzPct val="100000"/>
              <a:buNone/>
              <a:defRPr sz="2800">
                <a:solidFill>
                  <a:schemeClr val="dk1"/>
                </a:solidFill>
              </a:defRPr>
            </a:lvl4pPr>
            <a:lvl5pPr>
              <a:spcBef>
                <a:spcPts val="0"/>
              </a:spcBef>
              <a:buClr>
                <a:schemeClr val="dk1"/>
              </a:buClr>
              <a:buSzPct val="100000"/>
              <a:buNone/>
              <a:defRPr sz="2800">
                <a:solidFill>
                  <a:schemeClr val="dk1"/>
                </a:solidFill>
              </a:defRPr>
            </a:lvl5pPr>
            <a:lvl6pPr>
              <a:spcBef>
                <a:spcPts val="0"/>
              </a:spcBef>
              <a:buClr>
                <a:schemeClr val="dk1"/>
              </a:buClr>
              <a:buSzPct val="100000"/>
              <a:buNone/>
              <a:defRPr sz="2800">
                <a:solidFill>
                  <a:schemeClr val="dk1"/>
                </a:solidFill>
              </a:defRPr>
            </a:lvl6pPr>
            <a:lvl7pPr>
              <a:spcBef>
                <a:spcPts val="0"/>
              </a:spcBef>
              <a:buClr>
                <a:schemeClr val="dk1"/>
              </a:buClr>
              <a:buSzPct val="100000"/>
              <a:buNone/>
              <a:defRPr sz="2800">
                <a:solidFill>
                  <a:schemeClr val="dk1"/>
                </a:solidFill>
              </a:defRPr>
            </a:lvl7pPr>
            <a:lvl8pPr>
              <a:spcBef>
                <a:spcPts val="0"/>
              </a:spcBef>
              <a:buClr>
                <a:schemeClr val="dk1"/>
              </a:buClr>
              <a:buSzPct val="100000"/>
              <a:buNone/>
              <a:defRPr sz="2800">
                <a:solidFill>
                  <a:schemeClr val="dk1"/>
                </a:solidFill>
              </a:defRPr>
            </a:lvl8pPr>
            <a:lvl9pPr>
              <a:spcBef>
                <a:spcPts val="0"/>
              </a:spcBef>
              <a:buClr>
                <a:schemeClr val="dk1"/>
              </a:buClr>
              <a:buSzPct val="100000"/>
              <a:buNone/>
              <a:defRPr sz="2800">
                <a:solidFill>
                  <a:schemeClr val="dk1"/>
                </a:solidFill>
              </a:defRPr>
            </a:lvl9pPr>
          </a:lstStyle>
          <a:p>
            <a:endParaRPr/>
          </a:p>
        </p:txBody>
      </p:sp>
      <p:sp>
        <p:nvSpPr>
          <p:cNvPr id="162" name="Shape 162"/>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a:lnSpc>
                <a:spcPct val="115000"/>
              </a:lnSpc>
              <a:spcBef>
                <a:spcPts val="0"/>
              </a:spcBef>
              <a:spcAft>
                <a:spcPts val="1600"/>
              </a:spcAft>
              <a:buClr>
                <a:schemeClr val="dk2"/>
              </a:buClr>
              <a:buSzPct val="100000"/>
              <a:defRPr sz="1800">
                <a:solidFill>
                  <a:schemeClr val="dk2"/>
                </a:solidFill>
              </a:defRPr>
            </a:lvl1pPr>
            <a:lvl2pPr>
              <a:lnSpc>
                <a:spcPct val="115000"/>
              </a:lnSpc>
              <a:spcBef>
                <a:spcPts val="0"/>
              </a:spcBef>
              <a:spcAft>
                <a:spcPts val="1600"/>
              </a:spcAft>
              <a:buClr>
                <a:schemeClr val="dk2"/>
              </a:buClr>
              <a:defRPr>
                <a:solidFill>
                  <a:schemeClr val="dk2"/>
                </a:solidFill>
              </a:defRPr>
            </a:lvl2pPr>
            <a:lvl3pPr>
              <a:lnSpc>
                <a:spcPct val="115000"/>
              </a:lnSpc>
              <a:spcBef>
                <a:spcPts val="0"/>
              </a:spcBef>
              <a:spcAft>
                <a:spcPts val="1600"/>
              </a:spcAft>
              <a:buClr>
                <a:schemeClr val="dk2"/>
              </a:buClr>
              <a:defRPr>
                <a:solidFill>
                  <a:schemeClr val="dk2"/>
                </a:solidFill>
              </a:defRPr>
            </a:lvl3pPr>
            <a:lvl4pPr>
              <a:lnSpc>
                <a:spcPct val="115000"/>
              </a:lnSpc>
              <a:spcBef>
                <a:spcPts val="0"/>
              </a:spcBef>
              <a:spcAft>
                <a:spcPts val="1600"/>
              </a:spcAft>
              <a:buClr>
                <a:schemeClr val="dk2"/>
              </a:buClr>
              <a:defRPr>
                <a:solidFill>
                  <a:schemeClr val="dk2"/>
                </a:solidFill>
              </a:defRPr>
            </a:lvl4pPr>
            <a:lvl5pPr>
              <a:lnSpc>
                <a:spcPct val="115000"/>
              </a:lnSpc>
              <a:spcBef>
                <a:spcPts val="0"/>
              </a:spcBef>
              <a:spcAft>
                <a:spcPts val="1600"/>
              </a:spcAft>
              <a:buClr>
                <a:schemeClr val="dk2"/>
              </a:buClr>
              <a:defRPr>
                <a:solidFill>
                  <a:schemeClr val="dk2"/>
                </a:solidFill>
              </a:defRPr>
            </a:lvl5pPr>
            <a:lvl6pPr>
              <a:lnSpc>
                <a:spcPct val="115000"/>
              </a:lnSpc>
              <a:spcBef>
                <a:spcPts val="0"/>
              </a:spcBef>
              <a:spcAft>
                <a:spcPts val="1600"/>
              </a:spcAft>
              <a:buClr>
                <a:schemeClr val="dk2"/>
              </a:buClr>
              <a:defRPr>
                <a:solidFill>
                  <a:schemeClr val="dk2"/>
                </a:solidFill>
              </a:defRPr>
            </a:lvl6pPr>
            <a:lvl7pPr>
              <a:lnSpc>
                <a:spcPct val="115000"/>
              </a:lnSpc>
              <a:spcBef>
                <a:spcPts val="0"/>
              </a:spcBef>
              <a:spcAft>
                <a:spcPts val="1600"/>
              </a:spcAft>
              <a:buClr>
                <a:schemeClr val="dk2"/>
              </a:buClr>
              <a:defRPr>
                <a:solidFill>
                  <a:schemeClr val="dk2"/>
                </a:solidFill>
              </a:defRPr>
            </a:lvl7pPr>
            <a:lvl8pPr>
              <a:lnSpc>
                <a:spcPct val="115000"/>
              </a:lnSpc>
              <a:spcBef>
                <a:spcPts val="0"/>
              </a:spcBef>
              <a:spcAft>
                <a:spcPts val="1600"/>
              </a:spcAft>
              <a:buClr>
                <a:schemeClr val="dk2"/>
              </a:buClr>
              <a:defRPr>
                <a:solidFill>
                  <a:schemeClr val="dk2"/>
                </a:solidFill>
              </a:defRPr>
            </a:lvl8pPr>
            <a:lvl9pPr>
              <a:lnSpc>
                <a:spcPct val="115000"/>
              </a:lnSpc>
              <a:spcBef>
                <a:spcPts val="0"/>
              </a:spcBef>
              <a:spcAft>
                <a:spcPts val="1600"/>
              </a:spcAft>
              <a:buClr>
                <a:schemeClr val="dk2"/>
              </a:buClr>
              <a:defRPr>
                <a:solidFill>
                  <a:schemeClr val="dk2"/>
                </a:solidFill>
              </a:defRPr>
            </a:lvl9pPr>
          </a:lstStyle>
          <a:p>
            <a:endParaRPr/>
          </a:p>
        </p:txBody>
      </p:sp>
      <p:sp>
        <p:nvSpPr>
          <p:cNvPr id="163" name="Shape 163"/>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OV"/><Relationship Id="rId1" Type="http://schemas.microsoft.com/office/2007/relationships/media" Target="../media/media1.MOV"/><Relationship Id="rId5" Type="http://schemas.openxmlformats.org/officeDocument/2006/relationships/image" Target="../media/image1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ctrTitle"/>
          </p:nvPr>
        </p:nvSpPr>
        <p:spPr>
          <a:xfrm>
            <a:off x="1371600" y="840581"/>
            <a:ext cx="7772400" cy="1102500"/>
          </a:xfrm>
          <a:prstGeom prst="rect">
            <a:avLst/>
          </a:prstGeom>
        </p:spPr>
        <p:txBody>
          <a:bodyPr lIns="91425" tIns="91425" rIns="91425" bIns="91425" anchor="ctr" anchorCtr="0">
            <a:noAutofit/>
          </a:bodyPr>
          <a:lstStyle/>
          <a:p>
            <a:pPr lvl="0" rtl="0">
              <a:spcBef>
                <a:spcPts val="0"/>
              </a:spcBef>
              <a:buNone/>
            </a:pPr>
            <a:r>
              <a:rPr lang="en" sz="3600"/>
              <a:t>Floc Hopper Probe</a:t>
            </a:r>
          </a:p>
          <a:p>
            <a:pPr lvl="0" rtl="0">
              <a:spcBef>
                <a:spcPts val="0"/>
              </a:spcBef>
              <a:buNone/>
            </a:pPr>
            <a:r>
              <a:rPr lang="en" sz="2400"/>
              <a:t>Fall 2015</a:t>
            </a:r>
          </a:p>
        </p:txBody>
      </p:sp>
      <p:sp>
        <p:nvSpPr>
          <p:cNvPr id="95" name="Shape 95"/>
          <p:cNvSpPr txBox="1">
            <a:spLocks noGrp="1"/>
          </p:cNvSpPr>
          <p:nvPr>
            <p:ph type="subTitle" idx="1"/>
          </p:nvPr>
        </p:nvSpPr>
        <p:spPr>
          <a:xfrm>
            <a:off x="3003475" y="3591200"/>
            <a:ext cx="3962399" cy="857400"/>
          </a:xfrm>
          <a:prstGeom prst="rect">
            <a:avLst/>
          </a:prstGeom>
        </p:spPr>
        <p:txBody>
          <a:bodyPr lIns="91425" tIns="91425" rIns="91425" bIns="91425" anchor="t" anchorCtr="0">
            <a:noAutofit/>
          </a:bodyPr>
          <a:lstStyle/>
          <a:p>
            <a:pPr lvl="0" rtl="0">
              <a:spcBef>
                <a:spcPts val="0"/>
              </a:spcBef>
              <a:buNone/>
            </a:pPr>
            <a:r>
              <a:rPr lang="en" sz="1800"/>
              <a:t>Miguel Castellanos</a:t>
            </a:r>
          </a:p>
          <a:p>
            <a:pPr lvl="0" rtl="0">
              <a:spcBef>
                <a:spcPts val="0"/>
              </a:spcBef>
              <a:buNone/>
            </a:pPr>
            <a:r>
              <a:rPr lang="en" sz="1800"/>
              <a:t>John Lopez</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3048000" y="171450"/>
            <a:ext cx="5867400" cy="857400"/>
          </a:xfrm>
          <a:prstGeom prst="rect">
            <a:avLst/>
          </a:prstGeom>
        </p:spPr>
        <p:txBody>
          <a:bodyPr lIns="91425" tIns="91425" rIns="91425" bIns="91425" anchor="ctr" anchorCtr="0">
            <a:noAutofit/>
          </a:bodyPr>
          <a:lstStyle/>
          <a:p>
            <a:pPr lvl="0">
              <a:spcBef>
                <a:spcPts val="0"/>
              </a:spcBef>
              <a:buClr>
                <a:schemeClr val="dk1"/>
              </a:buClr>
              <a:buSzPct val="25000"/>
              <a:buFont typeface="Arial"/>
              <a:buNone/>
            </a:pPr>
            <a:r>
              <a:rPr lang="en" sz="4800">
                <a:solidFill>
                  <a:schemeClr val="dk1"/>
                </a:solidFill>
              </a:rPr>
              <a:t>Moving Forward</a:t>
            </a:r>
          </a:p>
        </p:txBody>
      </p:sp>
      <p:sp>
        <p:nvSpPr>
          <p:cNvPr id="149" name="Shape 149"/>
          <p:cNvSpPr txBox="1"/>
          <p:nvPr/>
        </p:nvSpPr>
        <p:spPr>
          <a:xfrm>
            <a:off x="1272900" y="1741225"/>
            <a:ext cx="6598199" cy="2737799"/>
          </a:xfrm>
          <a:prstGeom prst="rect">
            <a:avLst/>
          </a:prstGeom>
          <a:noFill/>
          <a:ln>
            <a:noFill/>
          </a:ln>
        </p:spPr>
        <p:txBody>
          <a:bodyPr lIns="91425" tIns="91425" rIns="91425" bIns="91425" anchor="t" anchorCtr="0">
            <a:noAutofit/>
          </a:bodyPr>
          <a:lstStyle/>
          <a:p>
            <a:pPr rtl="0">
              <a:spcBef>
                <a:spcPts val="0"/>
              </a:spcBef>
              <a:buNone/>
            </a:pPr>
            <a:r>
              <a:rPr lang="en" sz="2400" dirty="0" smtClean="0"/>
              <a:t>Inscribe a measurement system into the pvc pipe</a:t>
            </a:r>
          </a:p>
          <a:p>
            <a:pPr rtl="0">
              <a:spcBef>
                <a:spcPts val="0"/>
              </a:spcBef>
              <a:buNone/>
            </a:pPr>
            <a:endParaRPr lang="en" sz="2400" dirty="0" smtClean="0"/>
          </a:p>
          <a:p>
            <a:pPr rtl="0">
              <a:spcBef>
                <a:spcPts val="0"/>
              </a:spcBef>
              <a:buNone/>
            </a:pPr>
            <a:r>
              <a:rPr lang="en" sz="2400" dirty="0" smtClean="0"/>
              <a:t>Continue </a:t>
            </a:r>
            <a:r>
              <a:rPr lang="en" sz="2400" dirty="0"/>
              <a:t>testing designs and develop standard</a:t>
            </a:r>
          </a:p>
          <a:p>
            <a:pPr rtl="0">
              <a:spcBef>
                <a:spcPts val="0"/>
              </a:spcBef>
              <a:buNone/>
            </a:pPr>
            <a:endParaRPr sz="2400" dirty="0"/>
          </a:p>
          <a:p>
            <a:pPr rtl="0">
              <a:spcBef>
                <a:spcPts val="0"/>
              </a:spcBef>
              <a:buNone/>
            </a:pPr>
            <a:r>
              <a:rPr lang="en" sz="2400" dirty="0"/>
              <a:t>Test prototype at local water treatment plant</a:t>
            </a:r>
          </a:p>
          <a:p>
            <a:pPr rtl="0">
              <a:spcBef>
                <a:spcPts val="0"/>
              </a:spcBef>
              <a:buNone/>
            </a:pPr>
            <a:endParaRPr sz="2400" dirty="0"/>
          </a:p>
          <a:p>
            <a:pPr rtl="0">
              <a:spcBef>
                <a:spcPts val="0"/>
              </a:spcBef>
              <a:buNone/>
            </a:pPr>
            <a:r>
              <a:rPr lang="en" sz="2400" dirty="0"/>
              <a:t>Assembling guide</a:t>
            </a:r>
          </a:p>
          <a:p>
            <a:pPr>
              <a:spcBef>
                <a:spcPts val="0"/>
              </a:spcBef>
              <a:buNone/>
            </a:pPr>
            <a:endParaRPr sz="2400" dirty="0"/>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3048000" y="171450"/>
            <a:ext cx="5867400" cy="857400"/>
          </a:xfrm>
          <a:prstGeom prst="rect">
            <a:avLst/>
          </a:prstGeom>
        </p:spPr>
        <p:txBody>
          <a:bodyPr lIns="91425" tIns="91425" rIns="91425" bIns="91425" anchor="ctr" anchorCtr="0">
            <a:noAutofit/>
          </a:bodyPr>
          <a:lstStyle/>
          <a:p>
            <a:pPr lvl="0">
              <a:spcBef>
                <a:spcPts val="0"/>
              </a:spcBef>
              <a:buClr>
                <a:schemeClr val="dk1"/>
              </a:buClr>
              <a:buFont typeface="Arial"/>
              <a:buNone/>
            </a:pPr>
            <a:endParaRPr/>
          </a:p>
        </p:txBody>
      </p:sp>
      <p:sp>
        <p:nvSpPr>
          <p:cNvPr id="155" name="Shape 155"/>
          <p:cNvSpPr txBox="1">
            <a:spLocks noGrp="1"/>
          </p:cNvSpPr>
          <p:nvPr>
            <p:ph type="body" idx="1"/>
          </p:nvPr>
        </p:nvSpPr>
        <p:spPr>
          <a:xfrm>
            <a:off x="457200" y="1200150"/>
            <a:ext cx="8229600" cy="3394500"/>
          </a:xfrm>
          <a:prstGeom prst="rect">
            <a:avLst/>
          </a:prstGeom>
        </p:spPr>
        <p:txBody>
          <a:bodyPr lIns="91425" tIns="91425" rIns="91425" bIns="91425" anchor="t" anchorCtr="0">
            <a:noAutofit/>
          </a:bodyPr>
          <a:lstStyle/>
          <a:p>
            <a:pPr rtl="0">
              <a:spcBef>
                <a:spcPts val="0"/>
              </a:spcBef>
              <a:buNone/>
            </a:pPr>
            <a:r>
              <a:rPr lang="en" sz="3000"/>
              <a:t>Questions?</a:t>
            </a:r>
          </a:p>
          <a:p>
            <a:pPr rtl="0">
              <a:spcBef>
                <a:spcPts val="0"/>
              </a:spcBef>
              <a:buNone/>
            </a:pPr>
            <a:endParaRPr sz="3000"/>
          </a:p>
          <a:p>
            <a:pPr rtl="0">
              <a:spcBef>
                <a:spcPts val="0"/>
              </a:spcBef>
              <a:buNone/>
            </a:pPr>
            <a:r>
              <a:rPr lang="en" sz="3000"/>
              <a:t>Suggestions?</a:t>
            </a:r>
          </a:p>
          <a:p>
            <a:pPr rtl="0">
              <a:spcBef>
                <a:spcPts val="0"/>
              </a:spcBef>
              <a:buNone/>
            </a:pPr>
            <a:endParaRPr sz="3000"/>
          </a:p>
          <a:p>
            <a:pPr>
              <a:spcBef>
                <a:spcPts val="0"/>
              </a:spcBef>
              <a:buNone/>
            </a:pPr>
            <a:endParaRPr sz="3000"/>
          </a:p>
        </p:txBody>
      </p:sp>
      <p:pic>
        <p:nvPicPr>
          <p:cNvPr id="156" name="Shape 156"/>
          <p:cNvPicPr preferRelativeResize="0"/>
          <p:nvPr/>
        </p:nvPicPr>
        <p:blipFill>
          <a:blip r:embed="rId3">
            <a:alphaModFix/>
          </a:blip>
          <a:stretch>
            <a:fillRect/>
          </a:stretch>
        </p:blipFill>
        <p:spPr>
          <a:xfrm>
            <a:off x="6578700" y="2670000"/>
            <a:ext cx="2276350" cy="2325575"/>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3048000" y="171450"/>
            <a:ext cx="5867400" cy="857400"/>
          </a:xfrm>
          <a:prstGeom prst="rect">
            <a:avLst/>
          </a:prstGeom>
        </p:spPr>
        <p:txBody>
          <a:bodyPr lIns="91425" tIns="91425" rIns="91425" bIns="91425" anchor="ctr" anchorCtr="0">
            <a:noAutofit/>
          </a:bodyPr>
          <a:lstStyle/>
          <a:p>
            <a:pPr lvl="0" rtl="0">
              <a:spcBef>
                <a:spcPts val="0"/>
              </a:spcBef>
              <a:buNone/>
            </a:pPr>
            <a:r>
              <a:rPr lang="en" sz="4800"/>
              <a:t>Sedimentation</a:t>
            </a:r>
          </a:p>
        </p:txBody>
      </p:sp>
      <p:sp>
        <p:nvSpPr>
          <p:cNvPr id="101" name="Shape 101"/>
          <p:cNvSpPr txBox="1"/>
          <p:nvPr/>
        </p:nvSpPr>
        <p:spPr>
          <a:xfrm>
            <a:off x="4063250" y="2197350"/>
            <a:ext cx="1092599" cy="245399"/>
          </a:xfrm>
          <a:prstGeom prst="rect">
            <a:avLst/>
          </a:prstGeom>
          <a:noFill/>
          <a:ln>
            <a:noFill/>
          </a:ln>
        </p:spPr>
        <p:txBody>
          <a:bodyPr lIns="91425" tIns="91425" rIns="91425" bIns="91425" anchor="ctr" anchorCtr="0">
            <a:noAutofit/>
          </a:bodyPr>
          <a:lstStyle/>
          <a:p>
            <a:pPr lvl="0" algn="ctr" rtl="0">
              <a:spcBef>
                <a:spcPts val="0"/>
              </a:spcBef>
              <a:buNone/>
            </a:pPr>
            <a:r>
              <a:rPr lang="en" sz="2400"/>
              <a:t>and</a:t>
            </a:r>
          </a:p>
        </p:txBody>
      </p:sp>
      <p:pic>
        <p:nvPicPr>
          <p:cNvPr id="102" name="Shape 102"/>
          <p:cNvPicPr preferRelativeResize="0"/>
          <p:nvPr/>
        </p:nvPicPr>
        <p:blipFill>
          <a:blip r:embed="rId3">
            <a:alphaModFix/>
          </a:blip>
          <a:stretch>
            <a:fillRect/>
          </a:stretch>
        </p:blipFill>
        <p:spPr>
          <a:xfrm>
            <a:off x="127200" y="1122625"/>
            <a:ext cx="6464127" cy="4020874"/>
          </a:xfrm>
          <a:prstGeom prst="rect">
            <a:avLst/>
          </a:prstGeom>
          <a:noFill/>
          <a:ln>
            <a:noFill/>
          </a:ln>
        </p:spPr>
      </p:pic>
      <p:sp>
        <p:nvSpPr>
          <p:cNvPr id="103" name="Shape 103"/>
          <p:cNvSpPr txBox="1"/>
          <p:nvPr/>
        </p:nvSpPr>
        <p:spPr>
          <a:xfrm>
            <a:off x="6770175" y="1248650"/>
            <a:ext cx="2210999" cy="3241800"/>
          </a:xfrm>
          <a:prstGeom prst="rect">
            <a:avLst/>
          </a:prstGeom>
          <a:noFill/>
          <a:ln>
            <a:noFill/>
          </a:ln>
        </p:spPr>
        <p:txBody>
          <a:bodyPr lIns="91425" tIns="91425" rIns="91425" bIns="91425" anchor="t" anchorCtr="0">
            <a:noAutofit/>
          </a:bodyPr>
          <a:lstStyle/>
          <a:p>
            <a:pPr rtl="0">
              <a:spcBef>
                <a:spcPts val="0"/>
              </a:spcBef>
              <a:buNone/>
            </a:pPr>
            <a:r>
              <a:rPr lang="en"/>
              <a:t>What we know:</a:t>
            </a:r>
          </a:p>
          <a:p>
            <a:pPr rtl="0">
              <a:spcBef>
                <a:spcPts val="0"/>
              </a:spcBef>
              <a:buNone/>
            </a:pPr>
            <a:endParaRPr/>
          </a:p>
          <a:p>
            <a:pPr marL="457200" lvl="0" indent="-228600" rtl="0">
              <a:spcBef>
                <a:spcPts val="0"/>
              </a:spcBef>
              <a:buChar char="●"/>
            </a:pPr>
            <a:r>
              <a:rPr lang="en"/>
              <a:t>Flocs created in the flocculator settle out here forming a fluidized blanket.</a:t>
            </a:r>
          </a:p>
          <a:p>
            <a:pPr marL="457200" lvl="0" indent="-228600" rtl="0">
              <a:spcBef>
                <a:spcPts val="0"/>
              </a:spcBef>
              <a:buChar char="●"/>
            </a:pPr>
            <a:r>
              <a:rPr lang="en"/>
              <a:t>Due to the slight density difference the floc settle out over a weir into the floc hopper.</a:t>
            </a:r>
          </a:p>
          <a:p>
            <a:pPr marL="457200" lvl="0" indent="-228600" rtl="0">
              <a:spcBef>
                <a:spcPts val="0"/>
              </a:spcBef>
              <a:buChar char="●"/>
            </a:pPr>
            <a:r>
              <a:rPr lang="en"/>
              <a:t>This hopper has a valve to let sludge flow out of.</a:t>
            </a:r>
          </a:p>
          <a:p>
            <a:pPr>
              <a:spcBef>
                <a:spcPts val="0"/>
              </a:spcBef>
              <a:buNone/>
            </a:pPr>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1"/>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3048000" y="171450"/>
            <a:ext cx="5867400" cy="857400"/>
          </a:xfrm>
          <a:prstGeom prst="rect">
            <a:avLst/>
          </a:prstGeom>
        </p:spPr>
        <p:txBody>
          <a:bodyPr lIns="91425" tIns="91425" rIns="91425" bIns="91425" anchor="ctr" anchorCtr="0">
            <a:noAutofit/>
          </a:bodyPr>
          <a:lstStyle/>
          <a:p>
            <a:pPr lvl="0" rtl="0">
              <a:spcBef>
                <a:spcPts val="0"/>
              </a:spcBef>
              <a:buNone/>
            </a:pPr>
            <a:r>
              <a:rPr lang="en" sz="4800"/>
              <a:t>The Issues</a:t>
            </a:r>
          </a:p>
        </p:txBody>
      </p:sp>
      <p:sp>
        <p:nvSpPr>
          <p:cNvPr id="109" name="Shape 109"/>
          <p:cNvSpPr txBox="1"/>
          <p:nvPr/>
        </p:nvSpPr>
        <p:spPr>
          <a:xfrm>
            <a:off x="4063250" y="2197350"/>
            <a:ext cx="1092599" cy="245399"/>
          </a:xfrm>
          <a:prstGeom prst="rect">
            <a:avLst/>
          </a:prstGeom>
          <a:noFill/>
          <a:ln>
            <a:noFill/>
          </a:ln>
        </p:spPr>
        <p:txBody>
          <a:bodyPr lIns="91425" tIns="91425" rIns="91425" bIns="91425" anchor="ctr" anchorCtr="0">
            <a:noAutofit/>
          </a:bodyPr>
          <a:lstStyle/>
          <a:p>
            <a:pPr lvl="0" algn="ctr" rtl="0">
              <a:spcBef>
                <a:spcPts val="0"/>
              </a:spcBef>
              <a:buNone/>
            </a:pPr>
            <a:r>
              <a:rPr lang="en" sz="2400"/>
              <a:t>and</a:t>
            </a:r>
          </a:p>
        </p:txBody>
      </p:sp>
      <p:pic>
        <p:nvPicPr>
          <p:cNvPr id="110" name="Shape 110"/>
          <p:cNvPicPr preferRelativeResize="0"/>
          <p:nvPr/>
        </p:nvPicPr>
        <p:blipFill rotWithShape="1">
          <a:blip r:embed="rId3">
            <a:alphaModFix/>
          </a:blip>
          <a:srcRect b="1999"/>
          <a:stretch/>
        </p:blipFill>
        <p:spPr>
          <a:xfrm>
            <a:off x="2613475" y="1122625"/>
            <a:ext cx="6464127" cy="3940675"/>
          </a:xfrm>
          <a:prstGeom prst="rect">
            <a:avLst/>
          </a:prstGeom>
          <a:noFill/>
          <a:ln>
            <a:noFill/>
          </a:ln>
        </p:spPr>
      </p:pic>
      <p:sp>
        <p:nvSpPr>
          <p:cNvPr id="111" name="Shape 111"/>
          <p:cNvSpPr/>
          <p:nvPr/>
        </p:nvSpPr>
        <p:spPr>
          <a:xfrm>
            <a:off x="7503325" y="2863875"/>
            <a:ext cx="1168499" cy="1065300"/>
          </a:xfrm>
          <a:prstGeom prst="ellipse">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2" name="Shape 112"/>
          <p:cNvSpPr txBox="1"/>
          <p:nvPr/>
        </p:nvSpPr>
        <p:spPr>
          <a:xfrm>
            <a:off x="39275" y="1783800"/>
            <a:ext cx="2485799" cy="2875200"/>
          </a:xfrm>
          <a:prstGeom prst="rect">
            <a:avLst/>
          </a:prstGeom>
          <a:noFill/>
          <a:ln>
            <a:noFill/>
          </a:ln>
        </p:spPr>
        <p:txBody>
          <a:bodyPr lIns="91425" tIns="91425" rIns="91425" bIns="91425" anchor="t" anchorCtr="0">
            <a:noAutofit/>
          </a:bodyPr>
          <a:lstStyle/>
          <a:p>
            <a:pPr>
              <a:spcBef>
                <a:spcPts val="0"/>
              </a:spcBef>
              <a:buNone/>
            </a:pPr>
            <a:r>
              <a:rPr lang="en" sz="3000"/>
              <a:t>What’s going on in here!?</a:t>
            </a:r>
          </a:p>
        </p:txBody>
      </p:sp>
      <p:sp>
        <p:nvSpPr>
          <p:cNvPr id="113" name="Shape 113"/>
          <p:cNvSpPr/>
          <p:nvPr/>
        </p:nvSpPr>
        <p:spPr>
          <a:xfrm>
            <a:off x="1086875" y="1732113"/>
            <a:ext cx="6845050" cy="2551350"/>
          </a:xfrm>
          <a:custGeom>
            <a:avLst/>
            <a:gdLst/>
            <a:ahLst/>
            <a:cxnLst/>
            <a:rect l="0" t="0" r="0" b="0"/>
            <a:pathLst>
              <a:path w="273802" h="102054" extrusionOk="0">
                <a:moveTo>
                  <a:pt x="0" y="40821"/>
                </a:moveTo>
                <a:cubicBezTo>
                  <a:pt x="8992" y="40445"/>
                  <a:pt x="17943" y="39321"/>
                  <a:pt x="26936" y="38931"/>
                </a:cubicBezTo>
                <a:cubicBezTo>
                  <a:pt x="31027" y="38753"/>
                  <a:pt x="36325" y="36035"/>
                  <a:pt x="39223" y="38931"/>
                </a:cubicBezTo>
                <a:cubicBezTo>
                  <a:pt x="41206" y="40913"/>
                  <a:pt x="36109" y="43670"/>
                  <a:pt x="34025" y="45547"/>
                </a:cubicBezTo>
                <a:cubicBezTo>
                  <a:pt x="28307" y="50693"/>
                  <a:pt x="18742" y="53645"/>
                  <a:pt x="17012" y="61141"/>
                </a:cubicBezTo>
                <a:cubicBezTo>
                  <a:pt x="15488" y="67742"/>
                  <a:pt x="13654" y="75330"/>
                  <a:pt x="16540" y="81461"/>
                </a:cubicBezTo>
                <a:cubicBezTo>
                  <a:pt x="20731" y="90365"/>
                  <a:pt x="29750" y="97691"/>
                  <a:pt x="39223" y="100363"/>
                </a:cubicBezTo>
                <a:cubicBezTo>
                  <a:pt x="48622" y="103013"/>
                  <a:pt x="58903" y="102060"/>
                  <a:pt x="68521" y="100363"/>
                </a:cubicBezTo>
                <a:cubicBezTo>
                  <a:pt x="75981" y="99046"/>
                  <a:pt x="83674" y="102617"/>
                  <a:pt x="91204" y="101781"/>
                </a:cubicBezTo>
                <a:cubicBezTo>
                  <a:pt x="103262" y="100440"/>
                  <a:pt x="114394" y="92511"/>
                  <a:pt x="122865" y="83824"/>
                </a:cubicBezTo>
                <a:cubicBezTo>
                  <a:pt x="133599" y="72814"/>
                  <a:pt x="142483" y="58724"/>
                  <a:pt x="145548" y="43656"/>
                </a:cubicBezTo>
                <a:cubicBezTo>
                  <a:pt x="146804" y="37479"/>
                  <a:pt x="148814" y="29827"/>
                  <a:pt x="145076" y="24754"/>
                </a:cubicBezTo>
                <a:cubicBezTo>
                  <a:pt x="139022" y="16539"/>
                  <a:pt x="118921" y="20131"/>
                  <a:pt x="114832" y="29480"/>
                </a:cubicBezTo>
                <a:cubicBezTo>
                  <a:pt x="106585" y="48329"/>
                  <a:pt x="111312" y="76795"/>
                  <a:pt x="127118" y="89967"/>
                </a:cubicBezTo>
                <a:cubicBezTo>
                  <a:pt x="132628" y="94559"/>
                  <a:pt x="140540" y="99025"/>
                  <a:pt x="147438" y="97055"/>
                </a:cubicBezTo>
                <a:cubicBezTo>
                  <a:pt x="155309" y="94806"/>
                  <a:pt x="162979" y="90621"/>
                  <a:pt x="168704" y="84769"/>
                </a:cubicBezTo>
                <a:cubicBezTo>
                  <a:pt x="180742" y="72462"/>
                  <a:pt x="186206" y="55029"/>
                  <a:pt x="196585" y="41294"/>
                </a:cubicBezTo>
                <a:cubicBezTo>
                  <a:pt x="201328" y="35016"/>
                  <a:pt x="201717" y="35328"/>
                  <a:pt x="206981" y="29480"/>
                </a:cubicBezTo>
                <a:cubicBezTo>
                  <a:pt x="208098" y="28238"/>
                  <a:pt x="208458" y="28533"/>
                  <a:pt x="209344" y="27117"/>
                </a:cubicBezTo>
                <a:cubicBezTo>
                  <a:pt x="215780" y="16817"/>
                  <a:pt x="224225" y="5728"/>
                  <a:pt x="235807" y="2071"/>
                </a:cubicBezTo>
                <a:cubicBezTo>
                  <a:pt x="241222" y="360"/>
                  <a:pt x="247545" y="-982"/>
                  <a:pt x="252819" y="1126"/>
                </a:cubicBezTo>
                <a:cubicBezTo>
                  <a:pt x="260245" y="4095"/>
                  <a:pt x="263805" y="13647"/>
                  <a:pt x="265578" y="21446"/>
                </a:cubicBezTo>
                <a:cubicBezTo>
                  <a:pt x="266611" y="25994"/>
                  <a:pt x="268413" y="30485"/>
                  <a:pt x="268413" y="35150"/>
                </a:cubicBezTo>
                <a:cubicBezTo>
                  <a:pt x="268413" y="37066"/>
                  <a:pt x="269358" y="38904"/>
                  <a:pt x="269358" y="40821"/>
                </a:cubicBezTo>
                <a:cubicBezTo>
                  <a:pt x="269358" y="42081"/>
                  <a:pt x="268793" y="45729"/>
                  <a:pt x="269358" y="44602"/>
                </a:cubicBezTo>
                <a:cubicBezTo>
                  <a:pt x="271297" y="40726"/>
                  <a:pt x="270547" y="35379"/>
                  <a:pt x="273612" y="32315"/>
                </a:cubicBezTo>
                <a:cubicBezTo>
                  <a:pt x="273801" y="32125"/>
                  <a:pt x="270885" y="46528"/>
                  <a:pt x="270776" y="46492"/>
                </a:cubicBezTo>
                <a:cubicBezTo>
                  <a:pt x="264193" y="44298"/>
                  <a:pt x="259614" y="38165"/>
                  <a:pt x="254709" y="33260"/>
                </a:cubicBezTo>
              </a:path>
            </a:pathLst>
          </a:custGeom>
          <a:noFill/>
          <a:ln w="38100" cap="flat" cmpd="sng">
            <a:solidFill>
              <a:srgbClr val="FF0000"/>
            </a:solidFill>
            <a:prstDash val="solid"/>
            <a:round/>
            <a:headEnd type="none" w="lg" len="lg"/>
            <a:tailEnd type="none" w="lg" len="lg"/>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1"/>
                                        <p:tgtEl>
                                          <p:spTgt spid="113"/>
                                        </p:tgtEl>
                                        <p:attrNameLst>
                                          <p:attrName>ppt_w</p:attrName>
                                        </p:attrNameLst>
                                      </p:cBhvr>
                                      <p:tavLst>
                                        <p:tav tm="0">
                                          <p:val>
                                            <p:strVal val="0"/>
                                          </p:val>
                                        </p:tav>
                                        <p:tav tm="100000">
                                          <p:val>
                                            <p:strVal val="#ppt_w"/>
                                          </p:val>
                                        </p:tav>
                                      </p:tavLst>
                                    </p:anim>
                                    <p:anim calcmode="lin" valueType="num">
                                      <p:cBhvr additive="base">
                                        <p:cTn id="8" dur="1"/>
                                        <p:tgtEl>
                                          <p:spTgt spid="113"/>
                                        </p:tgtEl>
                                        <p:attrNameLst>
                                          <p:attrName>ppt_h</p:attrName>
                                        </p:attrNameLst>
                                      </p:cBhvr>
                                      <p:tavLst>
                                        <p:tav tm="0">
                                          <p:val>
                                            <p:strVal val="0"/>
                                          </p:val>
                                        </p:tav>
                                        <p:tav tm="100000">
                                          <p:val>
                                            <p:strVal val="#ppt_h"/>
                                          </p:val>
                                        </p:tav>
                                      </p:tavLst>
                                    </p:anim>
                                  </p:childTnLst>
                                </p:cTn>
                              </p:par>
                            </p:childTnLst>
                          </p:cTn>
                        </p:par>
                        <p:par>
                          <p:cTn id="9" fill="hold">
                            <p:stCondLst>
                              <p:cond delay="0"/>
                            </p:stCondLst>
                            <p:childTnLst>
                              <p:par>
                                <p:cTn id="10" presetID="10" presetClass="entr" presetSubtype="0" fill="hold" nodeType="afterEffect">
                                  <p:stCondLst>
                                    <p:cond delay="0"/>
                                  </p:stCondLst>
                                  <p:childTnLst>
                                    <p:set>
                                      <p:cBhvr>
                                        <p:cTn id="11" dur="1" fill="hold">
                                          <p:stCondLst>
                                            <p:cond delay="0"/>
                                          </p:stCondLst>
                                        </p:cTn>
                                        <p:tgtEl>
                                          <p:spTgt spid="111"/>
                                        </p:tgtEl>
                                        <p:attrNameLst>
                                          <p:attrName>style.visibility</p:attrName>
                                        </p:attrNameLst>
                                      </p:cBhvr>
                                      <p:to>
                                        <p:strVal val="visible"/>
                                      </p:to>
                                    </p:set>
                                    <p:animEffect transition="in" filter="fade">
                                      <p:cBhvr>
                                        <p:cTn id="12" dur="2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3048000" y="171450"/>
            <a:ext cx="5867400" cy="857400"/>
          </a:xfrm>
          <a:prstGeom prst="rect">
            <a:avLst/>
          </a:prstGeom>
        </p:spPr>
        <p:txBody>
          <a:bodyPr lIns="91425" tIns="91425" rIns="91425" bIns="91425" anchor="ctr" anchorCtr="0">
            <a:noAutofit/>
          </a:bodyPr>
          <a:lstStyle/>
          <a:p>
            <a:pPr lvl="0" rtl="0">
              <a:spcBef>
                <a:spcPts val="0"/>
              </a:spcBef>
              <a:buNone/>
            </a:pPr>
            <a:r>
              <a:rPr lang="en" sz="4800"/>
              <a:t>Goals</a:t>
            </a:r>
          </a:p>
        </p:txBody>
      </p:sp>
      <p:sp>
        <p:nvSpPr>
          <p:cNvPr id="119" name="Shape 119"/>
          <p:cNvSpPr txBox="1"/>
          <p:nvPr/>
        </p:nvSpPr>
        <p:spPr>
          <a:xfrm>
            <a:off x="549810" y="1832730"/>
            <a:ext cx="7862670" cy="2875200"/>
          </a:xfrm>
          <a:prstGeom prst="rect">
            <a:avLst/>
          </a:prstGeom>
          <a:noFill/>
          <a:ln>
            <a:noFill/>
          </a:ln>
        </p:spPr>
        <p:txBody>
          <a:bodyPr lIns="91425" tIns="91425" rIns="91425" bIns="91425" anchor="t" anchorCtr="0">
            <a:noAutofit/>
          </a:bodyPr>
          <a:lstStyle/>
          <a:p>
            <a:pPr lvl="0"/>
            <a:r>
              <a:rPr lang="en-US" sz="2000" dirty="0"/>
              <a:t>We want to create a device that is easy to use and can help the operator know where the top of the sludge blanket is in the floc hopper, so the operator can adjust the flow out of the floc hopper to remove sludge.</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3048000" y="171450"/>
            <a:ext cx="5867400" cy="857400"/>
          </a:xfrm>
          <a:prstGeom prst="rect">
            <a:avLst/>
          </a:prstGeom>
        </p:spPr>
        <p:txBody>
          <a:bodyPr lIns="91425" tIns="91425" rIns="91425" bIns="91425" anchor="ctr" anchorCtr="0">
            <a:noAutofit/>
          </a:bodyPr>
          <a:lstStyle/>
          <a:p>
            <a:pPr lvl="0">
              <a:spcBef>
                <a:spcPts val="0"/>
              </a:spcBef>
              <a:buClr>
                <a:schemeClr val="dk1"/>
              </a:buClr>
              <a:buSzPct val="25000"/>
              <a:buFont typeface="Arial"/>
              <a:buNone/>
            </a:pPr>
            <a:r>
              <a:rPr lang="en" sz="4800">
                <a:solidFill>
                  <a:schemeClr val="dk1"/>
                </a:solidFill>
              </a:rPr>
              <a:t>Past Work</a:t>
            </a:r>
          </a:p>
        </p:txBody>
      </p:sp>
      <p:graphicFrame>
        <p:nvGraphicFramePr>
          <p:cNvPr id="125" name="Shape 125"/>
          <p:cNvGraphicFramePr/>
          <p:nvPr/>
        </p:nvGraphicFramePr>
        <p:xfrm>
          <a:off x="424612" y="1396550"/>
          <a:ext cx="8294775" cy="3339900"/>
        </p:xfrm>
        <a:graphic>
          <a:graphicData uri="http://schemas.openxmlformats.org/drawingml/2006/table">
            <a:tbl>
              <a:tblPr>
                <a:noFill/>
                <a:tableStyleId>{D271BE71-535A-4BF4-85C3-2E2461595D8E}</a:tableStyleId>
              </a:tblPr>
              <a:tblGrid>
                <a:gridCol w="2764925"/>
                <a:gridCol w="2764925"/>
                <a:gridCol w="2764925"/>
              </a:tblGrid>
              <a:tr h="1669950">
                <a:tc>
                  <a:txBody>
                    <a:bodyPr/>
                    <a:lstStyle/>
                    <a:p>
                      <a:pPr>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r>
              <a:tr h="1669950">
                <a:tc>
                  <a:txBody>
                    <a:bodyPr/>
                    <a:lstStyle/>
                    <a:p>
                      <a:pPr lvl="0" algn="ctr" rtl="0">
                        <a:spcBef>
                          <a:spcPts val="0"/>
                        </a:spcBef>
                        <a:buNone/>
                      </a:pPr>
                      <a:endParaRPr sz="3000"/>
                    </a:p>
                  </a:txBody>
                  <a:tcPr marL="91425" marR="91425" marT="91425" marB="91425" anchor="ctr"/>
                </a:tc>
                <a:tc>
                  <a:txBody>
                    <a:bodyPr/>
                    <a:lstStyle/>
                    <a:p>
                      <a:pPr lvl="0" algn="ctr" rtl="0">
                        <a:spcBef>
                          <a:spcPts val="0"/>
                        </a:spcBef>
                        <a:buNone/>
                      </a:pPr>
                      <a:endParaRPr sz="3000"/>
                    </a:p>
                  </a:txBody>
                  <a:tcPr marL="91425" marR="91425" marT="91425" marB="91425" anchor="ctr"/>
                </a:tc>
                <a:tc>
                  <a:txBody>
                    <a:bodyPr/>
                    <a:lstStyle/>
                    <a:p>
                      <a:pPr lvl="0" algn="ctr" rtl="0">
                        <a:spcBef>
                          <a:spcPts val="0"/>
                        </a:spcBef>
                        <a:buNone/>
                      </a:pPr>
                      <a:endParaRPr sz="3000"/>
                    </a:p>
                  </a:txBody>
                  <a:tcPr marL="91425" marR="91425" marT="91425" marB="91425" anchor="ctr"/>
                </a:tc>
              </a:tr>
            </a:tbl>
          </a:graphicData>
        </a:graphic>
      </p:graphicFrame>
      <p:pic>
        <p:nvPicPr>
          <p:cNvPr id="126" name="Shape 126"/>
          <p:cNvPicPr preferRelativeResize="0"/>
          <p:nvPr/>
        </p:nvPicPr>
        <p:blipFill>
          <a:blip r:embed="rId3">
            <a:alphaModFix/>
          </a:blip>
          <a:stretch>
            <a:fillRect/>
          </a:stretch>
        </p:blipFill>
        <p:spPr>
          <a:xfrm>
            <a:off x="3304038" y="1831157"/>
            <a:ext cx="2535949" cy="857400"/>
          </a:xfrm>
          <a:prstGeom prst="rect">
            <a:avLst/>
          </a:prstGeom>
          <a:noFill/>
          <a:ln>
            <a:noFill/>
          </a:ln>
        </p:spPr>
      </p:pic>
      <p:pic>
        <p:nvPicPr>
          <p:cNvPr id="127" name="Shape 127"/>
          <p:cNvPicPr preferRelativeResize="0"/>
          <p:nvPr/>
        </p:nvPicPr>
        <p:blipFill>
          <a:blip r:embed="rId4">
            <a:alphaModFix/>
          </a:blip>
          <a:stretch>
            <a:fillRect/>
          </a:stretch>
        </p:blipFill>
        <p:spPr>
          <a:xfrm>
            <a:off x="1183550" y="1457925"/>
            <a:ext cx="1304475" cy="1603875"/>
          </a:xfrm>
          <a:prstGeom prst="rect">
            <a:avLst/>
          </a:prstGeom>
          <a:noFill/>
          <a:ln>
            <a:noFill/>
          </a:ln>
        </p:spPr>
      </p:pic>
      <p:pic>
        <p:nvPicPr>
          <p:cNvPr id="128" name="Shape 128"/>
          <p:cNvPicPr preferRelativeResize="0"/>
          <p:nvPr/>
        </p:nvPicPr>
        <p:blipFill>
          <a:blip r:embed="rId5">
            <a:alphaModFix/>
          </a:blip>
          <a:stretch>
            <a:fillRect/>
          </a:stretch>
        </p:blipFill>
        <p:spPr>
          <a:xfrm>
            <a:off x="6032450" y="1457924"/>
            <a:ext cx="2621875" cy="1493350"/>
          </a:xfrm>
          <a:prstGeom prst="rect">
            <a:avLst/>
          </a:prstGeom>
          <a:noFill/>
          <a:ln>
            <a:noFill/>
          </a:ln>
        </p:spPr>
      </p:pic>
      <p:sp>
        <p:nvSpPr>
          <p:cNvPr id="129" name="Shape 129"/>
          <p:cNvSpPr txBox="1"/>
          <p:nvPr/>
        </p:nvSpPr>
        <p:spPr>
          <a:xfrm>
            <a:off x="637137" y="3388075"/>
            <a:ext cx="2397299" cy="1055700"/>
          </a:xfrm>
          <a:prstGeom prst="rect">
            <a:avLst/>
          </a:prstGeom>
          <a:noFill/>
          <a:ln>
            <a:noFill/>
          </a:ln>
        </p:spPr>
        <p:txBody>
          <a:bodyPr lIns="91425" tIns="91425" rIns="91425" bIns="91425" anchor="t" anchorCtr="0">
            <a:noAutofit/>
          </a:bodyPr>
          <a:lstStyle/>
          <a:p>
            <a:pPr lvl="0" algn="ctr" rtl="0">
              <a:spcBef>
                <a:spcPts val="0"/>
              </a:spcBef>
              <a:buClr>
                <a:srgbClr val="000000"/>
              </a:buClr>
              <a:buSzPct val="36666"/>
              <a:buFont typeface="Arial"/>
              <a:buNone/>
            </a:pPr>
            <a:r>
              <a:rPr lang="en" sz="3000">
                <a:solidFill>
                  <a:srgbClr val="000000"/>
                </a:solidFill>
              </a:rPr>
              <a:t>Sultan Sonar System</a:t>
            </a:r>
          </a:p>
          <a:p>
            <a:pPr lvl="0" rtl="0">
              <a:spcBef>
                <a:spcPts val="0"/>
              </a:spcBef>
              <a:buNone/>
            </a:pPr>
            <a:endParaRPr/>
          </a:p>
        </p:txBody>
      </p:sp>
      <p:sp>
        <p:nvSpPr>
          <p:cNvPr id="130" name="Shape 130"/>
          <p:cNvSpPr txBox="1"/>
          <p:nvPr/>
        </p:nvSpPr>
        <p:spPr>
          <a:xfrm>
            <a:off x="6109600" y="3130275"/>
            <a:ext cx="2397299" cy="1493399"/>
          </a:xfrm>
          <a:prstGeom prst="rect">
            <a:avLst/>
          </a:prstGeom>
          <a:noFill/>
          <a:ln>
            <a:noFill/>
          </a:ln>
        </p:spPr>
        <p:txBody>
          <a:bodyPr lIns="91425" tIns="91425" rIns="91425" bIns="91425" anchor="t" anchorCtr="0">
            <a:noAutofit/>
          </a:bodyPr>
          <a:lstStyle/>
          <a:p>
            <a:pPr lvl="0" algn="ctr" rtl="0">
              <a:spcBef>
                <a:spcPts val="0"/>
              </a:spcBef>
              <a:buNone/>
            </a:pPr>
            <a:r>
              <a:rPr lang="en" sz="3000">
                <a:solidFill>
                  <a:srgbClr val="000000"/>
                </a:solidFill>
              </a:rPr>
              <a:t>Underwater Sonar Video Camera</a:t>
            </a:r>
          </a:p>
          <a:p>
            <a:pPr lvl="0" rtl="0">
              <a:spcBef>
                <a:spcPts val="0"/>
              </a:spcBef>
              <a:buNone/>
            </a:pPr>
            <a:endParaRPr/>
          </a:p>
        </p:txBody>
      </p:sp>
      <p:sp>
        <p:nvSpPr>
          <p:cNvPr id="131" name="Shape 131"/>
          <p:cNvSpPr txBox="1"/>
          <p:nvPr/>
        </p:nvSpPr>
        <p:spPr>
          <a:xfrm>
            <a:off x="3373362" y="3388075"/>
            <a:ext cx="2397299" cy="1055700"/>
          </a:xfrm>
          <a:prstGeom prst="rect">
            <a:avLst/>
          </a:prstGeom>
          <a:noFill/>
          <a:ln>
            <a:noFill/>
          </a:ln>
        </p:spPr>
        <p:txBody>
          <a:bodyPr lIns="91425" tIns="91425" rIns="91425" bIns="91425" anchor="t" anchorCtr="0">
            <a:noAutofit/>
          </a:bodyPr>
          <a:lstStyle/>
          <a:p>
            <a:pPr lvl="0" algn="ctr" rtl="0">
              <a:spcBef>
                <a:spcPts val="0"/>
              </a:spcBef>
              <a:buNone/>
            </a:pPr>
            <a:r>
              <a:rPr lang="en" sz="3000">
                <a:solidFill>
                  <a:srgbClr val="000000"/>
                </a:solidFill>
              </a:rPr>
              <a:t>Submersible Microscope</a:t>
            </a:r>
          </a:p>
          <a:p>
            <a:pPr lvl="0" rtl="0">
              <a:spcBef>
                <a:spcPts val="0"/>
              </a:spcBef>
              <a:buNone/>
            </a:pPr>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3048000" y="171450"/>
            <a:ext cx="5867400" cy="857400"/>
          </a:xfrm>
          <a:prstGeom prst="rect">
            <a:avLst/>
          </a:prstGeom>
        </p:spPr>
        <p:txBody>
          <a:bodyPr lIns="91425" tIns="91425" rIns="91425" bIns="91425" anchor="ctr" anchorCtr="0">
            <a:noAutofit/>
          </a:bodyPr>
          <a:lstStyle/>
          <a:p>
            <a:pPr lvl="0">
              <a:spcBef>
                <a:spcPts val="0"/>
              </a:spcBef>
              <a:buClr>
                <a:schemeClr val="dk1"/>
              </a:buClr>
              <a:buSzPct val="25000"/>
              <a:buFont typeface="Arial"/>
              <a:buNone/>
            </a:pPr>
            <a:r>
              <a:rPr lang="en" sz="4800">
                <a:solidFill>
                  <a:schemeClr val="dk1"/>
                </a:solidFill>
              </a:rPr>
              <a:t>Probes </a:t>
            </a:r>
          </a:p>
        </p:txBody>
      </p:sp>
      <p:pic>
        <p:nvPicPr>
          <p:cNvPr id="137" name="Shape 137"/>
          <p:cNvPicPr preferRelativeResize="0"/>
          <p:nvPr/>
        </p:nvPicPr>
        <p:blipFill>
          <a:blip r:embed="rId3">
            <a:alphaModFix/>
          </a:blip>
          <a:stretch>
            <a:fillRect/>
          </a:stretch>
        </p:blipFill>
        <p:spPr>
          <a:xfrm>
            <a:off x="3861924" y="1115999"/>
            <a:ext cx="4915925" cy="402750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3048000" y="171450"/>
            <a:ext cx="5867400" cy="857400"/>
          </a:xfrm>
          <a:prstGeom prst="rect">
            <a:avLst/>
          </a:prstGeom>
        </p:spPr>
        <p:txBody>
          <a:bodyPr lIns="91425" tIns="91425" rIns="91425" bIns="91425" anchor="ctr" anchorCtr="0">
            <a:noAutofit/>
          </a:bodyPr>
          <a:lstStyle/>
          <a:p>
            <a:pPr lvl="0">
              <a:spcBef>
                <a:spcPts val="0"/>
              </a:spcBef>
              <a:buClr>
                <a:schemeClr val="dk1"/>
              </a:buClr>
              <a:buSzPct val="25000"/>
              <a:buFont typeface="Arial"/>
              <a:buNone/>
            </a:pPr>
            <a:r>
              <a:rPr lang="en" sz="4800">
                <a:solidFill>
                  <a:schemeClr val="dk1"/>
                </a:solidFill>
              </a:rPr>
              <a:t>Results</a:t>
            </a:r>
          </a:p>
        </p:txBody>
      </p:sp>
      <p:sp>
        <p:nvSpPr>
          <p:cNvPr id="143" name="Shape 143"/>
          <p:cNvSpPr txBox="1"/>
          <p:nvPr/>
        </p:nvSpPr>
        <p:spPr>
          <a:xfrm>
            <a:off x="2772225" y="2669125"/>
            <a:ext cx="6598199" cy="769799"/>
          </a:xfrm>
          <a:prstGeom prst="rect">
            <a:avLst/>
          </a:prstGeom>
          <a:noFill/>
          <a:ln>
            <a:noFill/>
          </a:ln>
        </p:spPr>
        <p:txBody>
          <a:bodyPr lIns="91425" tIns="91425" rIns="91425" bIns="91425" anchor="t" anchorCtr="0">
            <a:noAutofit/>
          </a:bodyPr>
          <a:lstStyle/>
          <a:p>
            <a:pPr rtl="0">
              <a:spcBef>
                <a:spcPts val="0"/>
              </a:spcBef>
              <a:buNone/>
            </a:pPr>
            <a:endParaRPr/>
          </a:p>
          <a:p>
            <a:pPr>
              <a:spcBef>
                <a:spcPts val="0"/>
              </a:spcBef>
              <a:buNone/>
            </a:pPr>
            <a:endParaRPr/>
          </a:p>
        </p:txBody>
      </p:sp>
      <p:sp>
        <p:nvSpPr>
          <p:cNvPr id="3" name="TextBox 2"/>
          <p:cNvSpPr txBox="1"/>
          <p:nvPr/>
        </p:nvSpPr>
        <p:spPr>
          <a:xfrm>
            <a:off x="194310" y="1394460"/>
            <a:ext cx="8151319" cy="954107"/>
          </a:xfrm>
          <a:prstGeom prst="rect">
            <a:avLst/>
          </a:prstGeom>
          <a:noFill/>
        </p:spPr>
        <p:txBody>
          <a:bodyPr wrap="square" rtlCol="0">
            <a:spAutoFit/>
          </a:bodyPr>
          <a:lstStyle/>
          <a:p>
            <a:r>
              <a:rPr lang="en-US" sz="2800" dirty="0" smtClean="0"/>
              <a:t>Videos removed to decrease size for upload they exist on the drive.</a:t>
            </a:r>
            <a:endParaRPr lang="en-US" sz="2800" dirty="0"/>
          </a:p>
        </p:txBody>
      </p:sp>
    </p:spTree>
    <p:extLst>
      <p:ext uri="{BB962C8B-B14F-4D97-AF65-F5344CB8AC3E}">
        <p14:creationId xmlns:p14="http://schemas.microsoft.com/office/powerpoint/2010/main" val="68714874"/>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3048000" y="171450"/>
            <a:ext cx="5867400" cy="857400"/>
          </a:xfrm>
          <a:prstGeom prst="rect">
            <a:avLst/>
          </a:prstGeom>
        </p:spPr>
        <p:txBody>
          <a:bodyPr lIns="91425" tIns="91425" rIns="91425" bIns="91425" anchor="ctr" anchorCtr="0">
            <a:noAutofit/>
          </a:bodyPr>
          <a:lstStyle/>
          <a:p>
            <a:pPr lvl="0">
              <a:spcBef>
                <a:spcPts val="0"/>
              </a:spcBef>
              <a:buClr>
                <a:schemeClr val="dk1"/>
              </a:buClr>
              <a:buSzPct val="25000"/>
              <a:buFont typeface="Arial"/>
              <a:buNone/>
            </a:pPr>
            <a:r>
              <a:rPr lang="en" sz="4800">
                <a:solidFill>
                  <a:schemeClr val="dk1"/>
                </a:solidFill>
              </a:rPr>
              <a:t>Results</a:t>
            </a:r>
          </a:p>
        </p:txBody>
      </p:sp>
      <p:sp>
        <p:nvSpPr>
          <p:cNvPr id="143" name="Shape 143"/>
          <p:cNvSpPr txBox="1"/>
          <p:nvPr/>
        </p:nvSpPr>
        <p:spPr>
          <a:xfrm>
            <a:off x="2772225" y="2669125"/>
            <a:ext cx="6598199" cy="769799"/>
          </a:xfrm>
          <a:prstGeom prst="rect">
            <a:avLst/>
          </a:prstGeom>
          <a:noFill/>
          <a:ln>
            <a:noFill/>
          </a:ln>
        </p:spPr>
        <p:txBody>
          <a:bodyPr lIns="91425" tIns="91425" rIns="91425" bIns="91425" anchor="t" anchorCtr="0">
            <a:noAutofit/>
          </a:bodyPr>
          <a:lstStyle/>
          <a:p>
            <a:pPr rtl="0">
              <a:spcBef>
                <a:spcPts val="0"/>
              </a:spcBef>
              <a:buNone/>
            </a:pPr>
            <a:endParaRPr/>
          </a:p>
          <a:p>
            <a:pPr>
              <a:spcBef>
                <a:spcPts val="0"/>
              </a:spcBef>
              <a:buNone/>
            </a:pPr>
            <a:endParaRPr/>
          </a:p>
        </p:txBody>
      </p:sp>
      <p:pic>
        <p:nvPicPr>
          <p:cNvPr id="2" name="Confirmation Visual">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1147832"/>
            <a:ext cx="5701576" cy="3410520"/>
          </a:xfrm>
          <a:prstGeom prst="rect">
            <a:avLst/>
          </a:prstGeom>
        </p:spPr>
      </p:pic>
      <p:sp>
        <p:nvSpPr>
          <p:cNvPr id="4" name="TextBox 3"/>
          <p:cNvSpPr txBox="1"/>
          <p:nvPr/>
        </p:nvSpPr>
        <p:spPr>
          <a:xfrm>
            <a:off x="6066430" y="1453487"/>
            <a:ext cx="1915909" cy="307777"/>
          </a:xfrm>
          <a:prstGeom prst="rect">
            <a:avLst/>
          </a:prstGeom>
          <a:noFill/>
        </p:spPr>
        <p:txBody>
          <a:bodyPr wrap="none" rtlCol="0">
            <a:spAutoFit/>
          </a:bodyPr>
          <a:lstStyle/>
          <a:p>
            <a:r>
              <a:rPr lang="en-US" dirty="0" smtClean="0"/>
              <a:t>This is our visual que.</a:t>
            </a:r>
            <a:endParaRPr lang="en-US" dirty="0"/>
          </a:p>
        </p:txBody>
      </p:sp>
    </p:spTree>
    <p:extLst>
      <p:ext uri="{BB962C8B-B14F-4D97-AF65-F5344CB8AC3E}">
        <p14:creationId xmlns:p14="http://schemas.microsoft.com/office/powerpoint/2010/main" val="2943649839"/>
      </p:ext>
    </p:extLst>
  </p:cSld>
  <p:clrMapOvr>
    <a:masterClrMapping/>
  </p:clrMapOvr>
  <p:transition spd="slow">
    <p:cut/>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3048000" y="171450"/>
            <a:ext cx="5867400" cy="857400"/>
          </a:xfrm>
          <a:prstGeom prst="rect">
            <a:avLst/>
          </a:prstGeom>
        </p:spPr>
        <p:txBody>
          <a:bodyPr lIns="91425" tIns="91425" rIns="91425" bIns="91425" anchor="ctr" anchorCtr="0">
            <a:noAutofit/>
          </a:bodyPr>
          <a:lstStyle/>
          <a:p>
            <a:pPr lvl="0">
              <a:spcBef>
                <a:spcPts val="0"/>
              </a:spcBef>
              <a:buClr>
                <a:schemeClr val="dk1"/>
              </a:buClr>
              <a:buSzPct val="25000"/>
              <a:buFont typeface="Arial"/>
              <a:buNone/>
            </a:pPr>
            <a:r>
              <a:rPr lang="en" sz="4800">
                <a:solidFill>
                  <a:schemeClr val="dk1"/>
                </a:solidFill>
              </a:rPr>
              <a:t>Results</a:t>
            </a:r>
          </a:p>
        </p:txBody>
      </p:sp>
      <p:sp>
        <p:nvSpPr>
          <p:cNvPr id="143" name="Shape 143"/>
          <p:cNvSpPr txBox="1"/>
          <p:nvPr/>
        </p:nvSpPr>
        <p:spPr>
          <a:xfrm>
            <a:off x="-251100" y="1222475"/>
            <a:ext cx="6598199" cy="769799"/>
          </a:xfrm>
          <a:prstGeom prst="rect">
            <a:avLst/>
          </a:prstGeom>
          <a:noFill/>
          <a:ln>
            <a:noFill/>
          </a:ln>
        </p:spPr>
        <p:txBody>
          <a:bodyPr lIns="91425" tIns="91425" rIns="91425" bIns="91425" anchor="t" anchorCtr="0">
            <a:noAutofit/>
          </a:bodyPr>
          <a:lstStyle/>
          <a:p>
            <a:pPr rtl="0">
              <a:spcBef>
                <a:spcPts val="0"/>
              </a:spcBef>
              <a:buNone/>
            </a:pPr>
            <a:endParaRPr/>
          </a:p>
          <a:p>
            <a:pPr>
              <a:spcBef>
                <a:spcPts val="0"/>
              </a:spcBef>
              <a:buNone/>
            </a:pPr>
            <a:endParaRPr/>
          </a:p>
        </p:txBody>
      </p:sp>
      <p:sp>
        <p:nvSpPr>
          <p:cNvPr id="4" name="TextBox 3"/>
          <p:cNvSpPr txBox="1"/>
          <p:nvPr/>
        </p:nvSpPr>
        <p:spPr>
          <a:xfrm>
            <a:off x="47767" y="1299597"/>
            <a:ext cx="8980227" cy="738664"/>
          </a:xfrm>
          <a:prstGeom prst="rect">
            <a:avLst/>
          </a:prstGeom>
          <a:noFill/>
        </p:spPr>
        <p:txBody>
          <a:bodyPr wrap="square" rtlCol="0">
            <a:spAutoFit/>
          </a:bodyPr>
          <a:lstStyle/>
          <a:p>
            <a:r>
              <a:rPr lang="en-US" dirty="0" smtClean="0"/>
              <a:t>All in all we have made the final touches and I have personally had near 100% success rate with the current design we just need to figure out why Miguel hasn’t and work on that.  We build a new prototype from scratch and have increase the surface area of the exit orifices.  :D</a:t>
            </a:r>
            <a:endParaRPr lang="en-US" dirty="0"/>
          </a:p>
        </p:txBody>
      </p:sp>
    </p:spTree>
    <p:extLst>
      <p:ext uri="{BB962C8B-B14F-4D97-AF65-F5344CB8AC3E}">
        <p14:creationId xmlns:p14="http://schemas.microsoft.com/office/powerpoint/2010/main" val="3338778344"/>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AguaClara">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234</Words>
  <Application>Microsoft Office PowerPoint</Application>
  <PresentationFormat>On-screen Show (16:9)</PresentationFormat>
  <Paragraphs>38</Paragraphs>
  <Slides>11</Slides>
  <Notes>11</Notes>
  <HiddenSlides>0</HiddenSlides>
  <MMClips>1</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11</vt:i4>
      </vt:variant>
    </vt:vector>
  </HeadingPairs>
  <TitlesOfParts>
    <vt:vector size="15" baseType="lpstr">
      <vt:lpstr>Arial</vt:lpstr>
      <vt:lpstr>Calibri</vt:lpstr>
      <vt:lpstr>AguaClara</vt:lpstr>
      <vt:lpstr>simple-light-2</vt:lpstr>
      <vt:lpstr>Floc Hopper Probe Fall 2015</vt:lpstr>
      <vt:lpstr>Sedimentation</vt:lpstr>
      <vt:lpstr>The Issues</vt:lpstr>
      <vt:lpstr>Goals</vt:lpstr>
      <vt:lpstr>Past Work</vt:lpstr>
      <vt:lpstr>Probes </vt:lpstr>
      <vt:lpstr>Results</vt:lpstr>
      <vt:lpstr>Results</vt:lpstr>
      <vt:lpstr>Results</vt:lpstr>
      <vt:lpstr>Moving Forward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Floc Hopper Probe Fall 2015</dc:title>
  <dc:creator>John Lopez</dc:creator>
  <cp:lastModifiedBy>John Lopez</cp:lastModifiedBy>
  <cp:revision>4</cp:revision>
  <dcterms:modified xsi:type="dcterms:W3CDTF">2015-12-13T16:15:36Z</dcterms:modified>
</cp:coreProperties>
</file>