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4" r:id="rId1"/>
  </p:sldMasterIdLst>
  <p:notesMasterIdLst>
    <p:notesMasterId r:id="rId20"/>
  </p:notesMasterIdLst>
  <p:sldIdLst>
    <p:sldId id="256" r:id="rId2"/>
    <p:sldId id="260" r:id="rId3"/>
    <p:sldId id="259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3" r:id="rId12"/>
    <p:sldId id="277" r:id="rId13"/>
    <p:sldId id="278" r:id="rId14"/>
    <p:sldId id="279" r:id="rId15"/>
    <p:sldId id="280" r:id="rId16"/>
    <p:sldId id="258" r:id="rId17"/>
    <p:sldId id="285" r:id="rId18"/>
    <p:sldId id="29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FF"/>
    <a:srgbClr val="7646FC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882" autoAdjust="0"/>
    <p:restoredTop sz="90076" autoAdjust="0"/>
  </p:normalViewPr>
  <p:slideViewPr>
    <p:cSldViewPr>
      <p:cViewPr varScale="1">
        <p:scale>
          <a:sx n="115" d="100"/>
          <a:sy n="115" d="100"/>
        </p:scale>
        <p:origin x="-6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748" y="-8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1874BD-4050-4281-AA6A-23712049D449}" type="datetimeFigureOut">
              <a:rPr lang="en-US" smtClean="0"/>
              <a:pPr/>
              <a:t>1/27/14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46E1A4-200E-4ABD-9212-41EB0F3A9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2829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46E1A4-200E-4ABD-9212-41EB0F3A931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0032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216E0E02-55D8-4A62-964B-783B05293A72}" type="datetimeFigureOut">
              <a:rPr lang="es-HN" smtClean="0"/>
              <a:pPr/>
              <a:t>1/27/14</a:t>
            </a:fld>
            <a:endParaRPr lang="es-HN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s-HN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  <p:pic>
        <p:nvPicPr>
          <p:cNvPr id="102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287488" y="0"/>
            <a:ext cx="3856512" cy="1147092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1/27/14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HN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0889337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1/27/14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HN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E0E02-55D8-4A62-964B-783B05293A72}" type="datetimeFigureOut">
              <a:rPr lang="es-HN" smtClean="0"/>
              <a:pPr/>
              <a:t>1/27/14</a:t>
            </a:fld>
            <a:endParaRPr lang="es-H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H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8703851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1/27/14</a:t>
            </a:fld>
            <a:endParaRPr lang="es-H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1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1/27/14</a:t>
            </a:fld>
            <a:endParaRPr lang="es-H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10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6E0E02-55D8-4A62-964B-783B05293A72}" type="datetimeFigureOut">
              <a:rPr lang="es-HN" smtClean="0"/>
              <a:pPr/>
              <a:t>1/27/14</a:t>
            </a:fld>
            <a:endParaRPr lang="es-H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H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pic>
        <p:nvPicPr>
          <p:cNvPr id="6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228600"/>
            <a:ext cx="60960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16E0E02-55D8-4A62-964B-783B05293A72}" type="datetimeFigureOut">
              <a:rPr lang="es-HN" smtClean="0"/>
              <a:pPr/>
              <a:t>1/27/14</a:t>
            </a:fld>
            <a:endParaRPr lang="es-HN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s-HN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2AE7274-3B8E-4316-81F7-62670536CD68}" type="slidenum">
              <a:rPr lang="es-HN" smtClean="0"/>
              <a:pPr/>
              <a:t>‹#›</a:t>
            </a:fld>
            <a:endParaRPr lang="es-HN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noProof="0" dirty="0"/>
          </a:p>
        </p:txBody>
      </p:sp>
      <p:pic>
        <p:nvPicPr>
          <p:cNvPr id="8" name="Picture 2" descr="http://aguaclara.cornell.edu/resources/logo-large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304390"/>
            <a:ext cx="2819400" cy="83861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s-HN" smtClean="0"/>
              <a:t>Team Placement</a:t>
            </a:r>
            <a:endParaRPr lang="es-HN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68998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Turbulent Tube </a:t>
            </a:r>
            <a:r>
              <a:rPr lang="en-US" dirty="0" err="1" smtClean="0"/>
              <a:t>Floc</a:t>
            </a:r>
            <a:r>
              <a:rPr lang="en-US" dirty="0" smtClean="0"/>
              <a:t> &amp; Fluidized Bed </a:t>
            </a:r>
            <a:r>
              <a:rPr lang="en-US" dirty="0" err="1" smtClean="0"/>
              <a:t>Flocculator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Team members: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Jon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Christensen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baseline="0" dirty="0" smtClean="0"/>
              <a:t>Ana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Oliviera</a:t>
            </a:r>
            <a:endParaRPr lang="en-US" sz="2800" kern="0" dirty="0" smtClean="0"/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Felice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Chan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baseline="0" dirty="0" smtClean="0"/>
              <a:t>Stephen</a:t>
            </a:r>
            <a:r>
              <a:rPr lang="en-US" sz="2800" kern="0" dirty="0" smtClean="0"/>
              <a:t> Jacobs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Advisors: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Heidi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Location: Hollister B60, left end </a:t>
            </a:r>
            <a:r>
              <a:rPr lang="en-US" sz="3200" kern="0" dirty="0" smtClean="0"/>
              <a:t>of the bench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 Pump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Team members: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Kelly Huang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dirty="0" err="1" smtClean="0"/>
              <a:t>Ruju</a:t>
            </a:r>
            <a:r>
              <a:rPr lang="en-US" sz="2800" kern="0" dirty="0" smtClean="0"/>
              <a:t> Mehta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Ruben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Ghijsen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Advisor: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Casey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Location: Hollister 160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Centrifugal Pump for Stock Tank Mixing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Team members: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Alyx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Cheng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dirty="0" err="1" smtClean="0"/>
              <a:t>Apoorv</a:t>
            </a:r>
            <a:r>
              <a:rPr lang="en-US" sz="2800" kern="0" dirty="0" smtClean="0"/>
              <a:t> Gupta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Advisor: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Monroe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Location: Hollister B60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Arsenic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Team members: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Tanapong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Jiarathanakul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dirty="0" err="1" smtClean="0"/>
              <a:t>Mingze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Niu</a:t>
            </a:r>
            <a:endParaRPr lang="en-US" sz="2800" kern="0" dirty="0" smtClean="0"/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Marissa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Hartleb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Advisor: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Monroe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Location: Hollister 150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Foam Filtration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600200"/>
            <a:ext cx="8229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Team members: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Skyler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Erickson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dirty="0" err="1" smtClean="0"/>
              <a:t>Kadambari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Suri</a:t>
            </a:r>
            <a:endParaRPr lang="en-US" sz="2800" kern="0" dirty="0" smtClean="0"/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Melissa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Shinbein</a:t>
            </a: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baseline="0" dirty="0" smtClean="0"/>
              <a:t>Kristin</a:t>
            </a:r>
            <a:r>
              <a:rPr lang="en-US" sz="2800" kern="0" dirty="0" smtClean="0"/>
              <a:t> Chu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Jeff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Suen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Advisor: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Monroe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Location: Hollister B63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Plant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Team members: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Erin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Loughlin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dirty="0" smtClean="0"/>
              <a:t>Alice Pacheco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Advisor: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Heidi and Diana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Location: Project Lab,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bench to the right of the main entrance along the wall</a:t>
            </a:r>
            <a:endParaRPr kumimoji="0" lang="en-US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Relations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048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Team members: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Savannah Wing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dirty="0" smtClean="0"/>
              <a:t>Surya Kumar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Amanda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Rodriguez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Advisor: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dirty="0" smtClean="0"/>
              <a:t>Tori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Location: ACCEL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Team members: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Tiange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Guo</a:t>
            </a:r>
            <a:endParaRPr lang="en-US" sz="2800" kern="0" dirty="0" smtClean="0"/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Runpeng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Yu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baseline="0" dirty="0" smtClean="0"/>
              <a:t>Paul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Larios</a:t>
            </a:r>
            <a:endParaRPr lang="en-US" sz="2800" kern="0" dirty="0" smtClean="0"/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Meghan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Furton</a:t>
            </a:r>
            <a:endParaRPr kumimoji="0" lang="en-US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baseline="0" dirty="0" err="1" smtClean="0"/>
              <a:t>Chenxi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Wen</a:t>
            </a:r>
            <a:endParaRPr lang="en-US" sz="2800" kern="0" dirty="0" smtClean="0"/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Songlin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Guo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dirty="0" err="1" smtClean="0"/>
              <a:t>Guneet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Sandhu</a:t>
            </a:r>
            <a:endParaRPr lang="en-US" sz="2800" kern="0" dirty="0" smtClean="0"/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Toun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Salawu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dirty="0" smtClean="0"/>
              <a:t>Annie Ding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Zeyu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Yao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lang="en-US" sz="2800" kern="0" baseline="0" dirty="0" err="1" smtClean="0"/>
              <a:t>Paroma</a:t>
            </a:r>
            <a:r>
              <a:rPr lang="en-US" sz="2800" kern="0" dirty="0" smtClean="0"/>
              <a:t> </a:t>
            </a:r>
            <a:r>
              <a:rPr lang="en-US" sz="2800" kern="0" dirty="0" err="1" smtClean="0"/>
              <a:t>Chakravarty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Advisor: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Julia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Location: Computing facility</a:t>
            </a: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All team members are expected to:</a:t>
            </a:r>
          </a:p>
          <a:p>
            <a:pPr lvl="1"/>
            <a:r>
              <a:rPr lang="en-US" dirty="0" smtClean="0"/>
              <a:t>Spend at least 10 hours per week working on their project (including time in class)</a:t>
            </a:r>
          </a:p>
          <a:p>
            <a:pPr lvl="1"/>
            <a:r>
              <a:rPr lang="en-US" dirty="0" smtClean="0"/>
              <a:t>Consistently meet with </a:t>
            </a:r>
            <a:r>
              <a:rPr lang="en-US" dirty="0" err="1" smtClean="0"/>
              <a:t>subteam</a:t>
            </a:r>
            <a:endParaRPr lang="en-US" dirty="0" smtClean="0"/>
          </a:p>
          <a:p>
            <a:pPr lvl="2"/>
            <a:r>
              <a:rPr lang="en-US" dirty="0" smtClean="0"/>
              <a:t>Be respectful of teammates &amp; show up to meetings on time</a:t>
            </a:r>
          </a:p>
          <a:p>
            <a:pPr lvl="1"/>
            <a:r>
              <a:rPr lang="en-US" dirty="0" smtClean="0"/>
              <a:t>Always attend full class meetings</a:t>
            </a:r>
          </a:p>
          <a:p>
            <a:pPr lvl="1"/>
            <a:r>
              <a:rPr lang="en-US" dirty="0" smtClean="0"/>
              <a:t>Submit reports on time</a:t>
            </a:r>
          </a:p>
          <a:p>
            <a:pPr lvl="1"/>
            <a:r>
              <a:rPr lang="en-US" dirty="0" smtClean="0"/>
              <a:t>Clean up after themselves in the lab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Village Source to Environment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Team members:</a:t>
            </a:r>
          </a:p>
          <a:p>
            <a:pPr lvl="1"/>
            <a:r>
              <a:rPr lang="en-US" dirty="0" smtClean="0"/>
              <a:t>Rachel </a:t>
            </a:r>
            <a:r>
              <a:rPr lang="en-US" dirty="0" err="1" smtClean="0"/>
              <a:t>Whiteheart</a:t>
            </a:r>
            <a:endParaRPr lang="en-US" dirty="0" smtClean="0"/>
          </a:p>
          <a:p>
            <a:pPr lvl="1"/>
            <a:r>
              <a:rPr lang="en-US" dirty="0" smtClean="0"/>
              <a:t>Sarah Levine</a:t>
            </a:r>
          </a:p>
          <a:p>
            <a:pPr lvl="1"/>
            <a:r>
              <a:rPr lang="en-US" dirty="0" smtClean="0"/>
              <a:t>Nick </a:t>
            </a:r>
            <a:r>
              <a:rPr lang="en-US" dirty="0" err="1" smtClean="0"/>
              <a:t>Parisi</a:t>
            </a:r>
            <a:endParaRPr lang="en-US" dirty="0" smtClean="0"/>
          </a:p>
          <a:p>
            <a:pPr lvl="1"/>
            <a:r>
              <a:rPr lang="en-US" dirty="0" smtClean="0"/>
              <a:t>Diana </a:t>
            </a:r>
            <a:r>
              <a:rPr lang="en-US" dirty="0" err="1" smtClean="0"/>
              <a:t>Kelterborn</a:t>
            </a:r>
            <a:endParaRPr lang="en-US" dirty="0" smtClean="0"/>
          </a:p>
          <a:p>
            <a:r>
              <a:rPr lang="en-US" dirty="0" smtClean="0"/>
              <a:t>Advisors:</a:t>
            </a:r>
          </a:p>
          <a:p>
            <a:pPr lvl="1"/>
            <a:r>
              <a:rPr lang="en-US" dirty="0" smtClean="0"/>
              <a:t>Monroe and Cristina</a:t>
            </a:r>
          </a:p>
          <a:p>
            <a:r>
              <a:rPr lang="en-US" dirty="0" smtClean="0"/>
              <a:t>Location: Computing Facility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705600" cy="1143000"/>
          </a:xfrm>
        </p:spPr>
        <p:txBody>
          <a:bodyPr/>
          <a:lstStyle/>
          <a:p>
            <a:r>
              <a:rPr lang="en-US" sz="3200" dirty="0" smtClean="0"/>
              <a:t>Plant Cost Calculator &amp; Water Treatment Tech Selection Guide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Team members:</a:t>
            </a:r>
          </a:p>
          <a:p>
            <a:pPr lvl="1"/>
            <a:r>
              <a:rPr lang="en-US" dirty="0" err="1" smtClean="0"/>
              <a:t>Neelesh</a:t>
            </a:r>
            <a:r>
              <a:rPr lang="en-US" dirty="0" smtClean="0"/>
              <a:t> </a:t>
            </a:r>
            <a:r>
              <a:rPr lang="en-US" dirty="0" err="1" smtClean="0"/>
              <a:t>Bagga</a:t>
            </a:r>
            <a:endParaRPr lang="en-US" dirty="0" smtClean="0"/>
          </a:p>
          <a:p>
            <a:pPr lvl="1"/>
            <a:r>
              <a:rPr lang="en-US" dirty="0" smtClean="0"/>
              <a:t>Chris Mills</a:t>
            </a:r>
          </a:p>
          <a:p>
            <a:pPr lvl="1"/>
            <a:r>
              <a:rPr lang="en-US" dirty="0" err="1" smtClean="0"/>
              <a:t>Subhani</a:t>
            </a:r>
            <a:r>
              <a:rPr lang="en-US" dirty="0" smtClean="0"/>
              <a:t> </a:t>
            </a:r>
            <a:r>
              <a:rPr lang="en-US" dirty="0" err="1" smtClean="0"/>
              <a:t>Katugampala</a:t>
            </a:r>
            <a:endParaRPr lang="en-US" dirty="0" smtClean="0"/>
          </a:p>
          <a:p>
            <a:pPr lvl="1"/>
            <a:r>
              <a:rPr lang="en-US" dirty="0" smtClean="0"/>
              <a:t>Andrew Bales</a:t>
            </a:r>
          </a:p>
          <a:p>
            <a:r>
              <a:rPr lang="en-US" dirty="0" smtClean="0"/>
              <a:t>Advisor:</a:t>
            </a:r>
          </a:p>
          <a:p>
            <a:pPr lvl="1"/>
            <a:r>
              <a:rPr lang="en-US" dirty="0" smtClean="0"/>
              <a:t>Tori</a:t>
            </a:r>
          </a:p>
          <a:p>
            <a:r>
              <a:rPr lang="en-US" dirty="0" smtClean="0"/>
              <a:t>Location: Computing Facility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Sedimentation Tank Controls &amp; </a:t>
            </a:r>
            <a:r>
              <a:rPr lang="en-US" dirty="0" err="1" smtClean="0"/>
              <a:t>Floc</a:t>
            </a:r>
            <a:r>
              <a:rPr lang="en-US" dirty="0" smtClean="0"/>
              <a:t> Probe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r>
              <a:rPr lang="en-US" dirty="0" smtClean="0"/>
              <a:t>Team members:</a:t>
            </a:r>
          </a:p>
          <a:p>
            <a:pPr lvl="1"/>
            <a:r>
              <a:rPr lang="en-US" dirty="0" smtClean="0"/>
              <a:t>Alex Green</a:t>
            </a:r>
          </a:p>
          <a:p>
            <a:pPr lvl="1"/>
            <a:r>
              <a:rPr lang="en-US" dirty="0" smtClean="0"/>
              <a:t>Paul </a:t>
            </a:r>
            <a:r>
              <a:rPr lang="en-US" dirty="0" err="1" smtClean="0"/>
              <a:t>Vieselmeyer</a:t>
            </a:r>
            <a:endParaRPr lang="en-US" dirty="0" smtClean="0"/>
          </a:p>
          <a:p>
            <a:pPr lvl="1"/>
            <a:r>
              <a:rPr lang="en-US" dirty="0" smtClean="0"/>
              <a:t>Tiago </a:t>
            </a:r>
            <a:r>
              <a:rPr lang="en-US" dirty="0" err="1" smtClean="0"/>
              <a:t>Viegas</a:t>
            </a:r>
            <a:endParaRPr lang="en-US" dirty="0" smtClean="0"/>
          </a:p>
          <a:p>
            <a:r>
              <a:rPr lang="en-US" dirty="0" smtClean="0"/>
              <a:t>Advisor:</a:t>
            </a:r>
          </a:p>
          <a:p>
            <a:pPr lvl="1"/>
            <a:r>
              <a:rPr lang="en-US" dirty="0" smtClean="0"/>
              <a:t>Heidi</a:t>
            </a:r>
          </a:p>
          <a:p>
            <a:r>
              <a:rPr lang="en-US" dirty="0" smtClean="0"/>
              <a:t>Location: AguaClara Lab 2 (B63)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Anaerobic Wastewater Treatment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r>
              <a:rPr lang="en-US" dirty="0" smtClean="0"/>
              <a:t>Team members:</a:t>
            </a:r>
          </a:p>
          <a:p>
            <a:pPr lvl="1"/>
            <a:r>
              <a:rPr lang="en-US" dirty="0" err="1" smtClean="0"/>
              <a:t>Ge</a:t>
            </a:r>
            <a:r>
              <a:rPr lang="en-US" dirty="0" smtClean="0"/>
              <a:t> </a:t>
            </a:r>
            <a:r>
              <a:rPr lang="en-US" dirty="0" err="1" smtClean="0"/>
              <a:t>Gao</a:t>
            </a:r>
            <a:endParaRPr lang="en-US" dirty="0" smtClean="0"/>
          </a:p>
          <a:p>
            <a:pPr lvl="1"/>
            <a:r>
              <a:rPr lang="en-US" dirty="0" smtClean="0"/>
              <a:t>Caitlin Rose McKinley</a:t>
            </a:r>
          </a:p>
          <a:p>
            <a:pPr lvl="1"/>
            <a:r>
              <a:rPr lang="en-US" dirty="0" smtClean="0"/>
              <a:t>Luke Zhu</a:t>
            </a:r>
          </a:p>
          <a:p>
            <a:pPr lvl="1"/>
            <a:r>
              <a:rPr lang="en-US" dirty="0" smtClean="0"/>
              <a:t>Walker </a:t>
            </a:r>
            <a:r>
              <a:rPr lang="en-US" dirty="0" err="1" smtClean="0"/>
              <a:t>Grimshaw</a:t>
            </a:r>
            <a:endParaRPr lang="en-US" dirty="0" smtClean="0"/>
          </a:p>
          <a:p>
            <a:pPr lvl="1"/>
            <a:r>
              <a:rPr lang="en-US" dirty="0" smtClean="0"/>
              <a:t>Maithili </a:t>
            </a:r>
            <a:r>
              <a:rPr lang="en-US" dirty="0" err="1" smtClean="0"/>
              <a:t>Gokarn</a:t>
            </a:r>
            <a:endParaRPr lang="en-US" dirty="0" smtClean="0"/>
          </a:p>
          <a:p>
            <a:r>
              <a:rPr lang="en-US" dirty="0" smtClean="0"/>
              <a:t>Advisors:</a:t>
            </a:r>
          </a:p>
          <a:p>
            <a:pPr lvl="1"/>
            <a:r>
              <a:rPr lang="en-US" dirty="0" smtClean="0"/>
              <a:t>Professor Richardson and Cristina</a:t>
            </a:r>
          </a:p>
          <a:p>
            <a:r>
              <a:rPr lang="en-US" dirty="0" smtClean="0"/>
              <a:t>Location: HLS 150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Chemical Dose Controller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r>
              <a:rPr lang="en-US" dirty="0" smtClean="0"/>
              <a:t>Team members:</a:t>
            </a:r>
          </a:p>
          <a:p>
            <a:pPr lvl="1"/>
            <a:r>
              <a:rPr lang="en-US" dirty="0" err="1" smtClean="0"/>
              <a:t>Saugat</a:t>
            </a:r>
            <a:r>
              <a:rPr lang="en-US" dirty="0" smtClean="0"/>
              <a:t> </a:t>
            </a:r>
            <a:r>
              <a:rPr lang="en-US" dirty="0" err="1" smtClean="0"/>
              <a:t>Ghimire</a:t>
            </a:r>
            <a:endParaRPr lang="en-US" dirty="0" smtClean="0"/>
          </a:p>
          <a:p>
            <a:pPr lvl="1"/>
            <a:r>
              <a:rPr lang="en-US" dirty="0" smtClean="0"/>
              <a:t>Annie </a:t>
            </a:r>
            <a:r>
              <a:rPr lang="en-US" dirty="0" err="1" smtClean="0"/>
              <a:t>Cashon</a:t>
            </a:r>
            <a:endParaRPr lang="en-US" dirty="0" smtClean="0"/>
          </a:p>
          <a:p>
            <a:pPr lvl="1"/>
            <a:r>
              <a:rPr lang="en-US" dirty="0" smtClean="0"/>
              <a:t>Jeanette Liu</a:t>
            </a:r>
          </a:p>
          <a:p>
            <a:r>
              <a:rPr lang="en-US" dirty="0" smtClean="0"/>
              <a:t>Advisor:</a:t>
            </a:r>
          </a:p>
          <a:p>
            <a:pPr lvl="1"/>
            <a:r>
              <a:rPr lang="en-US" dirty="0" smtClean="0"/>
              <a:t>Casey</a:t>
            </a:r>
          </a:p>
          <a:p>
            <a:r>
              <a:rPr lang="en-US" dirty="0" smtClean="0"/>
              <a:t>Location: AguaClara Lab 2 (B63)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Stacked Rapid Sand Filtration Theory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r>
              <a:rPr lang="en-US" dirty="0" smtClean="0"/>
              <a:t>Team members:</a:t>
            </a:r>
          </a:p>
          <a:p>
            <a:pPr lvl="1"/>
            <a:r>
              <a:rPr lang="en-US" dirty="0" smtClean="0"/>
              <a:t>Tanya </a:t>
            </a:r>
            <a:r>
              <a:rPr lang="en-US" dirty="0" err="1" smtClean="0"/>
              <a:t>Peifer</a:t>
            </a:r>
            <a:endParaRPr lang="en-US" dirty="0" smtClean="0"/>
          </a:p>
          <a:p>
            <a:pPr lvl="1"/>
            <a:r>
              <a:rPr lang="en-US" dirty="0" smtClean="0"/>
              <a:t>Valerie </a:t>
            </a:r>
            <a:r>
              <a:rPr lang="en-US" dirty="0" err="1" smtClean="0"/>
              <a:t>Shao</a:t>
            </a:r>
            <a:endParaRPr lang="en-US" dirty="0" smtClean="0"/>
          </a:p>
          <a:p>
            <a:pPr lvl="1"/>
            <a:r>
              <a:rPr lang="en-US" dirty="0" smtClean="0"/>
              <a:t>Theresa Chu</a:t>
            </a:r>
          </a:p>
          <a:p>
            <a:r>
              <a:rPr lang="en-US" dirty="0" smtClean="0"/>
              <a:t>Advisor:</a:t>
            </a:r>
          </a:p>
          <a:p>
            <a:pPr lvl="1"/>
            <a:r>
              <a:rPr lang="en-US" dirty="0" smtClean="0"/>
              <a:t>Casey</a:t>
            </a:r>
          </a:p>
          <a:p>
            <a:r>
              <a:rPr lang="en-US" dirty="0" smtClean="0"/>
              <a:t>Location: HLS 160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Flow Stacked Rapid Sand Filter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524000"/>
            <a:ext cx="8153400" cy="4724400"/>
          </a:xfrm>
        </p:spPr>
        <p:txBody>
          <a:bodyPr/>
          <a:lstStyle/>
          <a:p>
            <a:r>
              <a:rPr lang="en-US" dirty="0" smtClean="0"/>
              <a:t>Team members:</a:t>
            </a:r>
          </a:p>
          <a:p>
            <a:pPr lvl="1"/>
            <a:r>
              <a:rPr lang="en-US" dirty="0" smtClean="0"/>
              <a:t>Sarah Sinclair</a:t>
            </a:r>
          </a:p>
          <a:p>
            <a:pPr lvl="1"/>
            <a:r>
              <a:rPr lang="en-US" dirty="0" err="1" smtClean="0"/>
              <a:t>Lishan</a:t>
            </a:r>
            <a:r>
              <a:rPr lang="en-US" dirty="0" smtClean="0"/>
              <a:t> Zhu</a:t>
            </a:r>
          </a:p>
          <a:p>
            <a:pPr lvl="1"/>
            <a:r>
              <a:rPr lang="en-US" dirty="0" err="1" smtClean="0"/>
              <a:t>Dhaval</a:t>
            </a:r>
            <a:r>
              <a:rPr lang="en-US" dirty="0" smtClean="0"/>
              <a:t> Mehta</a:t>
            </a:r>
          </a:p>
          <a:p>
            <a:pPr lvl="1"/>
            <a:r>
              <a:rPr lang="en-US" dirty="0" smtClean="0"/>
              <a:t>Ariel </a:t>
            </a:r>
            <a:r>
              <a:rPr lang="en-US" dirty="0" err="1" smtClean="0"/>
              <a:t>Seidner</a:t>
            </a:r>
            <a:endParaRPr lang="en-US" dirty="0" smtClean="0"/>
          </a:p>
          <a:p>
            <a:r>
              <a:rPr lang="en-US" dirty="0" smtClean="0"/>
              <a:t>Advisor:</a:t>
            </a:r>
          </a:p>
          <a:p>
            <a:pPr lvl="1"/>
            <a:r>
              <a:rPr lang="en-US" dirty="0" smtClean="0"/>
              <a:t>Monroe</a:t>
            </a:r>
          </a:p>
          <a:p>
            <a:r>
              <a:rPr lang="en-US" dirty="0" smtClean="0"/>
              <a:t>Location: Project lab (in basement)</a:t>
            </a:r>
          </a:p>
          <a:p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Laminar Tube </a:t>
            </a:r>
            <a:r>
              <a:rPr lang="en-US" dirty="0" err="1" smtClean="0"/>
              <a:t>Floc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048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Team members: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Vicki Chou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Yining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Dai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Advisor: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Heidi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Location: Hollister B60, right end of the bench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AguaClara English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English</Template>
  <TotalTime>2308</TotalTime>
  <Words>446</Words>
  <Application>Microsoft Macintosh PowerPoint</Application>
  <PresentationFormat>On-screen Show (4:3)</PresentationFormat>
  <Paragraphs>151</Paragraphs>
  <Slides>18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AguaClara English</vt:lpstr>
      <vt:lpstr>Team Placement</vt:lpstr>
      <vt:lpstr>Village Source to Environment</vt:lpstr>
      <vt:lpstr>Plant Cost Calculator &amp; Water Treatment Tech Selection Guide</vt:lpstr>
      <vt:lpstr>Sedimentation Tank Controls &amp; Floc Probe</vt:lpstr>
      <vt:lpstr>Anaerobic Wastewater Treatment</vt:lpstr>
      <vt:lpstr>Chemical Dose Controller</vt:lpstr>
      <vt:lpstr>Stacked Rapid Sand Filtration Theory</vt:lpstr>
      <vt:lpstr>Low Flow Stacked Rapid Sand Filter</vt:lpstr>
      <vt:lpstr>Laminar Tube Floc</vt:lpstr>
      <vt:lpstr>Turbulent Tube Floc &amp; Fluidized Bed Flocculator</vt:lpstr>
      <vt:lpstr>Ram Pump</vt:lpstr>
      <vt:lpstr>Centrifugal Pump for Stock Tank Mixing</vt:lpstr>
      <vt:lpstr>Arsenic</vt:lpstr>
      <vt:lpstr>Foam Filtration</vt:lpstr>
      <vt:lpstr>Demo Plant</vt:lpstr>
      <vt:lpstr>Public Relations</vt:lpstr>
      <vt:lpstr>Design</vt:lpstr>
      <vt:lpstr>Expectations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mw24</dc:creator>
  <cp:lastModifiedBy>Tori Klug</cp:lastModifiedBy>
  <cp:revision>116</cp:revision>
  <dcterms:created xsi:type="dcterms:W3CDTF">2014-01-27T22:04:58Z</dcterms:created>
  <dcterms:modified xsi:type="dcterms:W3CDTF">2014-01-27T22:05:07Z</dcterms:modified>
</cp:coreProperties>
</file>