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1372C-7E0F-AC45-98F3-6BD801746B73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FFC97-39F6-9342-9B6F-F72DECE40C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354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FUNCTION/PURPOSE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FFC97-39F6-9342-9B6F-F72DECE40C4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2856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Trying</a:t>
            </a:r>
            <a:r>
              <a:rPr lang="en-US" baseline="0" dirty="0" smtClean="0"/>
              <a:t> to size for </a:t>
            </a:r>
            <a:r>
              <a:rPr lang="en-US" dirty="0" smtClean="0"/>
              <a:t>Entire plant</a:t>
            </a:r>
            <a:r>
              <a:rPr lang="en-US" baseline="0" dirty="0" smtClean="0"/>
              <a:t> flow, for now.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FFC97-39F6-9342-9B6F-F72DECE40C4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2901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Converted</a:t>
            </a:r>
            <a:r>
              <a:rPr lang="en-US" baseline="0" dirty="0" smtClean="0"/>
              <a:t> from Lempiras to USD, from Drew Hart. </a:t>
            </a:r>
          </a:p>
          <a:p>
            <a:r>
              <a:rPr lang="en-US" baseline="0" dirty="0" smtClean="0"/>
              <a:t>Discuss limitations on cost info.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FFC97-39F6-9342-9B6F-F72DECE40C4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73895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FFC97-39F6-9342-9B6F-F72DECE40C4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7235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Types of valves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FFC97-39F6-9342-9B6F-F72DECE40C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10924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FFC97-39F6-9342-9B6F-F72DECE40C4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55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605B-9F3A-574D-B045-8441112B3D98}" type="datetimeFigureOut">
              <a:rPr lang="en-US" smtClean="0"/>
              <a:pPr/>
              <a:t>10/23/13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1B749-4D64-994F-9269-3249D52B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532"/>
            <a:ext cx="7772400" cy="1161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Entrance Tank Flow Control-</a:t>
            </a:r>
            <a:br>
              <a:rPr lang="en-US" dirty="0" smtClean="0"/>
            </a:br>
            <a:r>
              <a:rPr lang="en-US" dirty="0" smtClean="0"/>
              <a:t>High Flow Modifications</a:t>
            </a:r>
            <a:endParaRPr lang="en-US" dirty="0"/>
          </a:p>
        </p:txBody>
      </p:sp>
      <p:pic>
        <p:nvPicPr>
          <p:cNvPr id="4" name="Picture 3" descr="pic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546" y="1901892"/>
            <a:ext cx="4948030" cy="35811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0248" y="5966345"/>
            <a:ext cx="5603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Paul </a:t>
            </a:r>
            <a:r>
              <a:rPr lang="en-US" sz="2800" dirty="0" err="1" smtClean="0"/>
              <a:t>Larios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Tank Flow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Problem:</a:t>
            </a:r>
          </a:p>
          <a:p>
            <a:pPr marL="0" indent="0">
              <a:buNone/>
            </a:pPr>
            <a:r>
              <a:rPr lang="en-US" dirty="0" smtClean="0"/>
              <a:t>	Price of bronze gate valve becomes overly 	expensive as the plant flow rate increases.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Challenge: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	Design a flow control solution with adequate capacity while minimizing cost and using materials available in Honduras.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Tank Flow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Typical Pricing on Bronze Gate Valve: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96393370"/>
              </p:ext>
            </p:extLst>
          </p:nvPr>
        </p:nvGraphicFramePr>
        <p:xfrm>
          <a:off x="1212715" y="2690777"/>
          <a:ext cx="6096000" cy="3136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019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</a:t>
                      </a:r>
                      <a:r>
                        <a:rPr lang="en-US" baseline="0" dirty="0" smtClean="0"/>
                        <a:t> Diameter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 ($)</a:t>
                      </a:r>
                      <a:endParaRPr lang="en-US" dirty="0"/>
                    </a:p>
                  </a:txBody>
                  <a:tcPr/>
                </a:tc>
              </a:tr>
              <a:tr h="5019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24.50</a:t>
                      </a:r>
                      <a:endParaRPr lang="en-US" dirty="0"/>
                    </a:p>
                  </a:txBody>
                  <a:tcPr/>
                </a:tc>
              </a:tr>
              <a:tr h="5019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39.20</a:t>
                      </a:r>
                      <a:endParaRPr lang="en-US" dirty="0"/>
                    </a:p>
                  </a:txBody>
                  <a:tcPr/>
                </a:tc>
              </a:tr>
              <a:tr h="5019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161.70</a:t>
                      </a:r>
                      <a:endParaRPr lang="en-US" dirty="0"/>
                    </a:p>
                  </a:txBody>
                  <a:tcPr/>
                </a:tc>
              </a:tr>
              <a:tr h="5019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171.50</a:t>
                      </a:r>
                      <a:endParaRPr lang="en-US" dirty="0"/>
                    </a:p>
                  </a:txBody>
                  <a:tcPr/>
                </a:tc>
              </a:tr>
              <a:tr h="62634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588.00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Tank Flow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Range of Flow Rates for each valve size: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8412530"/>
              </p:ext>
            </p:extLst>
          </p:nvPr>
        </p:nvGraphicFramePr>
        <p:xfrm>
          <a:off x="998706" y="2661595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</a:t>
                      </a:r>
                      <a:r>
                        <a:rPr lang="en-US" baseline="0" dirty="0" smtClean="0"/>
                        <a:t> Diameter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Range of Flow Rates (L/s)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0-1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13-25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25-44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12’’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44-68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529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 Tank Flow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Alternatives Considered:</a:t>
            </a:r>
          </a:p>
          <a:p>
            <a:r>
              <a:rPr lang="en-US" dirty="0" smtClean="0"/>
              <a:t>The use of valves other than bronze gate valve</a:t>
            </a:r>
          </a:p>
          <a:p>
            <a:r>
              <a:rPr lang="en-US" dirty="0" smtClean="0"/>
              <a:t>The use of multiple, smaller-size valves in parallel leading to common manifold</a:t>
            </a:r>
          </a:p>
          <a:p>
            <a:r>
              <a:rPr lang="en-US" dirty="0" smtClean="0"/>
              <a:t>Sliding gate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8596"/>
          </a:xfrm>
        </p:spPr>
        <p:txBody>
          <a:bodyPr/>
          <a:lstStyle/>
          <a:p>
            <a:r>
              <a:rPr lang="en-US" dirty="0" smtClean="0"/>
              <a:t>Entrance Tank Flow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Progress:</a:t>
            </a:r>
          </a:p>
          <a:p>
            <a:pPr marL="0" indent="0">
              <a:buNone/>
            </a:pPr>
            <a:r>
              <a:rPr lang="en-US" dirty="0" smtClean="0"/>
              <a:t>Designed solutions that are more cost-effective while still maintaining capacity of entire plant flow for flow rates from 2-13 L/s.</a:t>
            </a:r>
          </a:p>
          <a:p>
            <a:r>
              <a:rPr lang="en-US" dirty="0" smtClean="0"/>
              <a:t>Future:</a:t>
            </a:r>
          </a:p>
          <a:p>
            <a:pPr marL="0" indent="0">
              <a:buNone/>
            </a:pPr>
            <a:r>
              <a:rPr lang="en-US" dirty="0" smtClean="0"/>
              <a:t>Must gather more cost data for higher flow ranges. Eventually implement in design code.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52451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292</Words>
  <Application>Microsoft Macintosh PowerPoint</Application>
  <PresentationFormat>On-screen Show (4:3)</PresentationFormat>
  <Paragraphs>66</Paragraphs>
  <Slides>6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Entrance Tank Flow Control- High Flow Modifications</vt:lpstr>
      <vt:lpstr>Entrance Tank Flow Control</vt:lpstr>
      <vt:lpstr>Entrance Tank Flow Control</vt:lpstr>
      <vt:lpstr>Entrance Tank Flow Control</vt:lpstr>
      <vt:lpstr>Entrance Tank Flow Control</vt:lpstr>
      <vt:lpstr>Entrance Tank Flow Control</vt:lpstr>
    </vt:vector>
  </TitlesOfParts>
  <Company>Michigan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Entrance Tank Flow Control</dc:title>
  <dc:creator>Paul Larios</dc:creator>
  <cp:lastModifiedBy>Paul Larios</cp:lastModifiedBy>
  <cp:revision>11</cp:revision>
  <dcterms:created xsi:type="dcterms:W3CDTF">2013-10-23T17:13:38Z</dcterms:created>
  <dcterms:modified xsi:type="dcterms:W3CDTF">2013-10-23T17:15:35Z</dcterms:modified>
</cp:coreProperties>
</file>