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2433814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feet will stabilize manifold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0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457200">
              <a:buSzPct val="100000"/>
              <a:defRPr sz="7200"/>
            </a:lvl1pPr>
            <a:lvl2pPr indent="457200">
              <a:buSzPct val="100000"/>
              <a:defRPr sz="7200"/>
            </a:lvl2pPr>
            <a:lvl3pPr indent="457200">
              <a:buSzPct val="100000"/>
              <a:defRPr sz="7200"/>
            </a:lvl3pPr>
            <a:lvl4pPr indent="457200">
              <a:buSzPct val="100000"/>
              <a:defRPr sz="7200"/>
            </a:lvl4pPr>
            <a:lvl5pPr indent="457200">
              <a:buSzPct val="100000"/>
              <a:defRPr sz="7200"/>
            </a:lvl5pPr>
            <a:lvl6pPr indent="457200">
              <a:buSzPct val="100000"/>
              <a:defRPr sz="7200"/>
            </a:lvl6pPr>
            <a:lvl7pPr indent="457200">
              <a:buSzPct val="100000"/>
              <a:defRPr sz="7200"/>
            </a:lvl7pPr>
            <a:lvl8pPr indent="457200">
              <a:buSzPct val="100000"/>
              <a:defRPr sz="7200"/>
            </a:lvl8pPr>
            <a:lvl9pPr indent="457200">
              <a:buSzPct val="100000"/>
              <a:defRPr sz="7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32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32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32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262200" y="461525"/>
            <a:ext cx="8708699" cy="3879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Sedimentation Tank Design Details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/>
              <a:t>Team Members: Kristie Guo and Paroma Chakravarty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/>
              <a:t>Task 1: Implement New Inlet Jet Design </a:t>
            </a:r>
          </a:p>
        </p:txBody>
      </p:sp>
      <p:sp>
        <p:nvSpPr>
          <p:cNvPr id="40" name="Shape 40"/>
          <p:cNvSpPr/>
          <p:nvPr/>
        </p:nvSpPr>
        <p:spPr>
          <a:xfrm>
            <a:off x="614675" y="1595448"/>
            <a:ext cx="3767375" cy="5202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1" name="Shape 41"/>
          <p:cNvSpPr/>
          <p:nvPr/>
        </p:nvSpPr>
        <p:spPr>
          <a:xfrm>
            <a:off x="5014700" y="1728400"/>
            <a:ext cx="2957724" cy="4944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Why should we shift inlet jet over?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1001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dk1"/>
              </a:buClr>
              <a:buSzPct val="100000"/>
              <a:buFont typeface="Arial"/>
              <a:buChar char="❖"/>
            </a:pPr>
            <a:r>
              <a:rPr lang="en" sz="3200"/>
              <a:t>A vertically placed asymmetric jet is ideal for floc resuspension</a:t>
            </a:r>
          </a:p>
          <a:p>
            <a:pPr marL="914400" lvl="1" indent="-431800" rtl="0">
              <a:buClr>
                <a:schemeClr val="dk1"/>
              </a:buClr>
              <a:buSzPct val="100000"/>
              <a:buFont typeface="Arial"/>
              <a:buChar char="➢"/>
            </a:pPr>
            <a:r>
              <a:rPr lang="en" sz="3200"/>
              <a:t>Eliminates the possibility of sludge buildup in the reverser</a:t>
            </a:r>
          </a:p>
        </p:txBody>
      </p:sp>
      <p:sp>
        <p:nvSpPr>
          <p:cNvPr id="48" name="Shape 48"/>
          <p:cNvSpPr/>
          <p:nvPr/>
        </p:nvSpPr>
        <p:spPr>
          <a:xfrm>
            <a:off x="5238037" y="4266650"/>
            <a:ext cx="3285900" cy="24374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9" name="Shape 49"/>
          <p:cNvSpPr/>
          <p:nvPr/>
        </p:nvSpPr>
        <p:spPr>
          <a:xfrm>
            <a:off x="5238049" y="1742575"/>
            <a:ext cx="3285900" cy="24374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Comparison Between Past Code And Our New Code</a:t>
            </a:r>
          </a:p>
        </p:txBody>
      </p:sp>
      <p:sp>
        <p:nvSpPr>
          <p:cNvPr id="55" name="Shape 55"/>
          <p:cNvSpPr/>
          <p:nvPr/>
        </p:nvSpPr>
        <p:spPr>
          <a:xfrm>
            <a:off x="953625" y="1668025"/>
            <a:ext cx="2954200" cy="4931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6" name="Shape 56"/>
          <p:cNvSpPr/>
          <p:nvPr/>
        </p:nvSpPr>
        <p:spPr>
          <a:xfrm>
            <a:off x="4755350" y="1668025"/>
            <a:ext cx="3107250" cy="493104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Task 2: Add Feet to Support Manifold</a:t>
            </a:r>
          </a:p>
        </p:txBody>
      </p:sp>
      <p:sp>
        <p:nvSpPr>
          <p:cNvPr id="62" name="Shape 62"/>
          <p:cNvSpPr/>
          <p:nvPr/>
        </p:nvSpPr>
        <p:spPr>
          <a:xfrm>
            <a:off x="342550" y="2139825"/>
            <a:ext cx="3160249" cy="43473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3" name="Shape 63"/>
          <p:cNvSpPr/>
          <p:nvPr/>
        </p:nvSpPr>
        <p:spPr>
          <a:xfrm>
            <a:off x="3645575" y="2139825"/>
            <a:ext cx="5259774" cy="43472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Feet Placement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976800" y="1557700"/>
            <a:ext cx="7190400" cy="886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2400">
                <a:solidFill>
                  <a:srgbClr val="222222"/>
                </a:solidFill>
              </a:rPr>
              <a:t>The feet should go on either end of each pipe</a:t>
            </a:r>
          </a:p>
        </p:txBody>
      </p:sp>
      <p:sp>
        <p:nvSpPr>
          <p:cNvPr id="70" name="Shape 70"/>
          <p:cNvSpPr/>
          <p:nvPr/>
        </p:nvSpPr>
        <p:spPr>
          <a:xfrm>
            <a:off x="1283650" y="2237375"/>
            <a:ext cx="6331874" cy="44363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Problems And Future Work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5388150" y="1856450"/>
            <a:ext cx="3298499" cy="471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❖"/>
            </a:pPr>
            <a:r>
              <a:rPr lang="en" sz="2400"/>
              <a:t>Calculation of the different pipe lengths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❖"/>
            </a:pPr>
            <a:r>
              <a:rPr lang="en" sz="2400"/>
              <a:t>Origin points of the feet</a:t>
            </a:r>
          </a:p>
          <a:p>
            <a:pPr marL="457200" lvl="0" indent="-381000" rtl="0">
              <a:buClr>
                <a:schemeClr val="dk1"/>
              </a:buClr>
              <a:buSzPct val="100000"/>
              <a:buFont typeface="Arial"/>
              <a:buChar char="❖"/>
            </a:pPr>
            <a:r>
              <a:rPr lang="en" sz="2400"/>
              <a:t>The exact position of the feet </a:t>
            </a:r>
          </a:p>
          <a:p>
            <a:pPr marL="457200" lvl="0" indent="-381000">
              <a:buClr>
                <a:schemeClr val="dk1"/>
              </a:buClr>
              <a:buSzPct val="100000"/>
              <a:buFont typeface="Arial"/>
              <a:buChar char="❖"/>
            </a:pPr>
            <a:r>
              <a:rPr lang="en" sz="2400"/>
              <a:t>Hose clamps to hold the feet against the manifold</a:t>
            </a:r>
          </a:p>
        </p:txBody>
      </p:sp>
      <p:sp>
        <p:nvSpPr>
          <p:cNvPr id="77" name="Shape 77"/>
          <p:cNvSpPr/>
          <p:nvPr/>
        </p:nvSpPr>
        <p:spPr>
          <a:xfrm>
            <a:off x="457200" y="1988675"/>
            <a:ext cx="4599625" cy="392694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Questions</a:t>
            </a:r>
          </a:p>
        </p:txBody>
      </p:sp>
      <p:sp>
        <p:nvSpPr>
          <p:cNvPr id="83" name="Shape 83"/>
          <p:cNvSpPr/>
          <p:nvPr/>
        </p:nvSpPr>
        <p:spPr>
          <a:xfrm>
            <a:off x="2674550" y="1852750"/>
            <a:ext cx="3418700" cy="45189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</Words>
  <Application>Microsoft Office PowerPoint</Application>
  <PresentationFormat>On-screen Show (4:3)</PresentationFormat>
  <Paragraphs>17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biz</vt:lpstr>
      <vt:lpstr>Sedimentation Tank Design Details</vt:lpstr>
      <vt:lpstr>Task 1: Implement New Inlet Jet Design </vt:lpstr>
      <vt:lpstr>Why should we shift inlet jet over?</vt:lpstr>
      <vt:lpstr>Comparison Between Past Code And Our New Code</vt:lpstr>
      <vt:lpstr>Task 2: Add Feet to Support Manifold</vt:lpstr>
      <vt:lpstr>Feet Placement</vt:lpstr>
      <vt:lpstr>Problems And Future Work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Sedimentation Tank Design Details</dc:title>
  <dc:creator>Tiange Guo</dc:creator>
  <cp:lastModifiedBy>ceeadmin</cp:lastModifiedBy>
  <cp:revision>1</cp:revision>
  <dcterms:modified xsi:type="dcterms:W3CDTF">2013-12-11T00:11:09Z</dcterms:modified>
</cp:coreProperties>
</file>