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78" autoAdjust="0"/>
  </p:normalViewPr>
  <p:slideViewPr>
    <p:cSldViewPr snapToGrid="0" snapToObjects="1">
      <p:cViewPr varScale="1">
        <p:scale>
          <a:sx n="109" d="100"/>
          <a:sy n="109" d="100"/>
        </p:scale>
        <p:origin x="55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5FEA4-EC27-45F6-8FCE-3F326B48850D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A0C83-E59E-415F-8C86-A6ADE214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r>
              <a:rPr lang="en-US" baseline="0" dirty="0" smtClean="0"/>
              <a:t> you for the invitation to come to your meeting.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We’re interested in developing an online learning component to our instruction program.</a:t>
            </a:r>
          </a:p>
          <a:p>
            <a:r>
              <a:rPr lang="en-US" baseline="0" dirty="0" smtClean="0"/>
              <a:t>So we’re here to solicit your input about online tutorials /videos/ modules that you have used to either learn a concept or a craft or update your skills or understand something more in-depth.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0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many of you have used an online tutorial (or learning video or module) in the last year or so?</a:t>
            </a:r>
          </a:p>
          <a:p>
            <a:r>
              <a:rPr lang="en-US" baseline="0" dirty="0" smtClean="0"/>
              <a:t>It can be for anything – a personal interest or an academic pursuit…. Doesn’t matter which…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24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have you wanted to learn via an online tutorial /video /module?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62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Several</a:t>
            </a:r>
            <a:r>
              <a:rPr lang="en-US" baseline="0" dirty="0" smtClean="0"/>
              <a:t> of you indicated you’ve used an online tutorial.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Think back to an online tutorial or video in the last few months that you really liked.</a:t>
            </a:r>
          </a:p>
          <a:p>
            <a:r>
              <a:rPr lang="en-US" baseline="0" dirty="0" smtClean="0"/>
              <a:t>Could be from your class or not…..</a:t>
            </a:r>
          </a:p>
          <a:p>
            <a:r>
              <a:rPr lang="en-US" baseline="0" dirty="0" smtClean="0"/>
              <a:t>Picture it in your brain.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98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r>
              <a:rPr lang="en-US" baseline="0" dirty="0" smtClean="0"/>
              <a:t> you remember how long that favorite or most helpful online learning video was?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Prompts:</a:t>
            </a:r>
            <a:br>
              <a:rPr lang="en-US" baseline="0" dirty="0" smtClean="0"/>
            </a:br>
            <a:r>
              <a:rPr lang="en-US" baseline="0" dirty="0" smtClean="0"/>
              <a:t>30 seconds</a:t>
            </a:r>
          </a:p>
          <a:p>
            <a:r>
              <a:rPr lang="en-US" baseline="0" dirty="0" smtClean="0"/>
              <a:t>1-2 minutes</a:t>
            </a:r>
          </a:p>
          <a:p>
            <a:r>
              <a:rPr lang="en-US" baseline="0" dirty="0" smtClean="0"/>
              <a:t>3 – 5 minutes</a:t>
            </a:r>
          </a:p>
          <a:p>
            <a:r>
              <a:rPr lang="en-US" baseline="0" dirty="0" smtClean="0"/>
              <a:t>Longer?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you /most of you watch it in its entirety?</a:t>
            </a:r>
          </a:p>
          <a:p>
            <a:r>
              <a:rPr lang="en-US" baseline="0" dirty="0" smtClean="0"/>
              <a:t>If not, how long do you think you watched it for?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20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your favorite</a:t>
            </a:r>
            <a:r>
              <a:rPr lang="en-US" baseline="0" dirty="0" smtClean="0"/>
              <a:t> aspect of that learning video or online tutorial?</a:t>
            </a:r>
          </a:p>
          <a:p>
            <a:endParaRPr lang="en-US" baseline="0" dirty="0" smtClean="0"/>
          </a:p>
          <a:p>
            <a:r>
              <a:rPr lang="en-US" baseline="0" dirty="0" smtClean="0"/>
              <a:t>Or, if you want to think about it differently, what did you find most helpful about it?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Prompts:</a:t>
            </a:r>
          </a:p>
          <a:p>
            <a:r>
              <a:rPr lang="en-US" baseline="0" dirty="0" smtClean="0"/>
              <a:t>Was it the: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Music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 color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Got to the point quickly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Clarity, etc….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A0C83-E59E-415F-8C86-A6ADE2144E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96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2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9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1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9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6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8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18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0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2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8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7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E6251-2874-3747-9CBF-B63B41FBFF2C}" type="datetimeFigureOut">
              <a:rPr lang="en-US" smtClean="0"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1DDA0-73E5-8C41-BB6E-8ED092FF9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6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image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age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age6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232</Words>
  <Application>Microsoft Office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Giant Thinkwell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Tutorials  Use</dc:title>
  <dc:creator>(null) (null)</dc:creator>
  <cp:lastModifiedBy>Gabriela Castro Gessner</cp:lastModifiedBy>
  <cp:revision>6</cp:revision>
  <dcterms:created xsi:type="dcterms:W3CDTF">2013-11-05T16:10:05Z</dcterms:created>
  <dcterms:modified xsi:type="dcterms:W3CDTF">2013-11-05T22:50:24Z</dcterms:modified>
</cp:coreProperties>
</file>