
<file path=[Content_Types].xml><?xml version="1.0" encoding="utf-8"?>
<Types xmlns="http://schemas.openxmlformats.org/package/2006/content-types">
  <Override PartName="/ppt/drawings/drawing1.xml" ContentType="application/vnd.openxmlformats-officedocument.drawingml.chartshapes+xml"/>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Default Extension="emf" ContentType="image/x-emf"/>
  <Override PartName="/ppt/slides/slide14.xml" ContentType="application/vnd.openxmlformats-officedocument.presentationml.slide+xml"/>
  <Default Extension="rels" ContentType="application/vnd.openxmlformats-package.relationships+xml"/>
  <Override PartName="/ppt/slides/slide5.xml" ContentType="application/vnd.openxmlformats-officedocument.presentationml.slide+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charts/chart1.xml" ContentType="application/vnd.openxmlformats-officedocument.drawingml.chart+xml"/>
  <Override PartName="/ppt/embeddings/oleObject1.bin" ContentType="application/vnd.openxmlformats-officedocument.oleObject"/>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charts/chart2.xml" ContentType="application/vnd.openxmlformats-officedocument.drawingml.chart+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Default Extension="wmf" ContentType="image/x-wmf"/>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74" r:id="rId1"/>
  </p:sldMasterIdLst>
  <p:notesMasterIdLst>
    <p:notesMasterId r:id="rId34"/>
  </p:notesMasterIdLst>
  <p:sldIdLst>
    <p:sldId id="256" r:id="rId2"/>
    <p:sldId id="353" r:id="rId3"/>
    <p:sldId id="354" r:id="rId4"/>
    <p:sldId id="355" r:id="rId5"/>
    <p:sldId id="356" r:id="rId6"/>
    <p:sldId id="357" r:id="rId7"/>
    <p:sldId id="362" r:id="rId8"/>
    <p:sldId id="311" r:id="rId9"/>
    <p:sldId id="358" r:id="rId10"/>
    <p:sldId id="350" r:id="rId11"/>
    <p:sldId id="351" r:id="rId12"/>
    <p:sldId id="363" r:id="rId13"/>
    <p:sldId id="364" r:id="rId14"/>
    <p:sldId id="320" r:id="rId15"/>
    <p:sldId id="367" r:id="rId16"/>
    <p:sldId id="366" r:id="rId17"/>
    <p:sldId id="365" r:id="rId18"/>
    <p:sldId id="368" r:id="rId19"/>
    <p:sldId id="369" r:id="rId20"/>
    <p:sldId id="370" r:id="rId21"/>
    <p:sldId id="359" r:id="rId22"/>
    <p:sldId id="352" r:id="rId23"/>
    <p:sldId id="371" r:id="rId24"/>
    <p:sldId id="361" r:id="rId25"/>
    <p:sldId id="308" r:id="rId26"/>
    <p:sldId id="312" r:id="rId27"/>
    <p:sldId id="314" r:id="rId28"/>
    <p:sldId id="315" r:id="rId29"/>
    <p:sldId id="318" r:id="rId30"/>
    <p:sldId id="305" r:id="rId31"/>
    <p:sldId id="372" r:id="rId32"/>
    <p:sldId id="373"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FFFF"/>
    <a:srgbClr val="7646FC"/>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882" autoAdjust="0"/>
    <p:restoredTop sz="71927" autoAdjust="0"/>
  </p:normalViewPr>
  <p:slideViewPr>
    <p:cSldViewPr>
      <p:cViewPr varScale="1">
        <p:scale>
          <a:sx n="91" d="100"/>
          <a:sy n="91" d="100"/>
        </p:scale>
        <p:origin x="-1376" y="-104"/>
      </p:cViewPr>
      <p:guideLst>
        <p:guide orient="horz" pos="2160"/>
        <p:guide pos="2880"/>
      </p:guideLst>
    </p:cSldViewPr>
  </p:slideViewPr>
  <p:outlineViewPr>
    <p:cViewPr>
      <p:scale>
        <a:sx n="33" d="100"/>
        <a:sy n="33" d="100"/>
      </p:scale>
      <p:origin x="0" y="1482"/>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0" d="100"/>
          <a:sy n="60" d="100"/>
        </p:scale>
        <p:origin x="-2748"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printerSettings" Target="printerSettings/printerSettings1.bin"/><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w24\Google%20Drive\AguaClara%20presentations\Fall%2013\AIDIS%20Teguc\AguaClara%20plants%20performance%20curve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w24\Google%20Drive\AguaClara%20presentations\Fall%2013\AIDIS%20Teguc\AguaClara%20plants%20performance%20curves.xlsx" TargetMode="External"/><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manualLayout>
          <c:layoutTarget val="inner"/>
          <c:xMode val="edge"/>
          <c:yMode val="edge"/>
          <c:x val="0.143314005990538"/>
          <c:y val="0.0326482662517864"/>
          <c:w val="0.595846380462496"/>
          <c:h val="0.781638579114262"/>
        </c:manualLayout>
      </c:layout>
      <c:scatterChart>
        <c:scatterStyle val="lineMarker"/>
        <c:ser>
          <c:idx val="0"/>
          <c:order val="0"/>
          <c:tx>
            <c:v>Tamara</c:v>
          </c:tx>
          <c:spPr>
            <a:ln w="28575">
              <a:noFill/>
            </a:ln>
          </c:spPr>
          <c:marker>
            <c:symbol val="diamond"/>
            <c:size val="4"/>
          </c:marker>
          <c:xVal>
            <c:numRef>
              <c:f>tamara!$C$2:$C$583</c:f>
              <c:numCache>
                <c:formatCode>General</c:formatCode>
                <c:ptCount val="582"/>
                <c:pt idx="0">
                  <c:v>0.00182815356489945</c:v>
                </c:pt>
                <c:pt idx="1">
                  <c:v>0.0036563071297989</c:v>
                </c:pt>
                <c:pt idx="2">
                  <c:v>0.00548446069469836</c:v>
                </c:pt>
                <c:pt idx="3">
                  <c:v>0.0073126142595978</c:v>
                </c:pt>
                <c:pt idx="4">
                  <c:v>0.00914076782449726</c:v>
                </c:pt>
                <c:pt idx="5">
                  <c:v>0.0109689213893967</c:v>
                </c:pt>
                <c:pt idx="6">
                  <c:v>0.0127970749542962</c:v>
                </c:pt>
                <c:pt idx="7">
                  <c:v>0.0146252285191956</c:v>
                </c:pt>
                <c:pt idx="8">
                  <c:v>0.0164533820840951</c:v>
                </c:pt>
                <c:pt idx="9">
                  <c:v>0.0182815356489945</c:v>
                </c:pt>
                <c:pt idx="10">
                  <c:v>0.020109689213894</c:v>
                </c:pt>
                <c:pt idx="11">
                  <c:v>0.0219378427787934</c:v>
                </c:pt>
                <c:pt idx="12">
                  <c:v>0.0237659963436929</c:v>
                </c:pt>
                <c:pt idx="13">
                  <c:v>0.0255941499085923</c:v>
                </c:pt>
                <c:pt idx="14">
                  <c:v>0.0274223034734918</c:v>
                </c:pt>
                <c:pt idx="15">
                  <c:v>0.0292504570383912</c:v>
                </c:pt>
                <c:pt idx="16">
                  <c:v>0.0310786106032907</c:v>
                </c:pt>
                <c:pt idx="17">
                  <c:v>0.0329067641681901</c:v>
                </c:pt>
                <c:pt idx="18">
                  <c:v>0.0347349177330896</c:v>
                </c:pt>
                <c:pt idx="19">
                  <c:v>0.036563071297989</c:v>
                </c:pt>
                <c:pt idx="20">
                  <c:v>0.0383912248628885</c:v>
                </c:pt>
                <c:pt idx="21">
                  <c:v>0.0402193784277879</c:v>
                </c:pt>
                <c:pt idx="22">
                  <c:v>0.0420475319926874</c:v>
                </c:pt>
                <c:pt idx="23">
                  <c:v>0.0438756855575868</c:v>
                </c:pt>
                <c:pt idx="24">
                  <c:v>0.0457038391224863</c:v>
                </c:pt>
                <c:pt idx="25">
                  <c:v>0.0475319926873857</c:v>
                </c:pt>
                <c:pt idx="26">
                  <c:v>0.0493601462522852</c:v>
                </c:pt>
                <c:pt idx="27">
                  <c:v>0.0511882998171847</c:v>
                </c:pt>
                <c:pt idx="28">
                  <c:v>0.0530164533820841</c:v>
                </c:pt>
                <c:pt idx="29">
                  <c:v>0.0548446069469836</c:v>
                </c:pt>
                <c:pt idx="30">
                  <c:v>0.056672760511883</c:v>
                </c:pt>
                <c:pt idx="31">
                  <c:v>0.0585009140767825</c:v>
                </c:pt>
                <c:pt idx="32">
                  <c:v>0.0603290676416819</c:v>
                </c:pt>
                <c:pt idx="33">
                  <c:v>0.0621572212065814</c:v>
                </c:pt>
                <c:pt idx="34">
                  <c:v>0.0639853747714808</c:v>
                </c:pt>
                <c:pt idx="35">
                  <c:v>0.0658135283363803</c:v>
                </c:pt>
                <c:pt idx="36">
                  <c:v>0.0676416819012797</c:v>
                </c:pt>
                <c:pt idx="38">
                  <c:v>0.0712979890310786</c:v>
                </c:pt>
                <c:pt idx="39">
                  <c:v>0.0731261425959781</c:v>
                </c:pt>
                <c:pt idx="40">
                  <c:v>0.0749542961608775</c:v>
                </c:pt>
                <c:pt idx="41">
                  <c:v>0.076782449725777</c:v>
                </c:pt>
                <c:pt idx="42">
                  <c:v>0.0786106032906764</c:v>
                </c:pt>
                <c:pt idx="43">
                  <c:v>0.0804387568555758</c:v>
                </c:pt>
                <c:pt idx="44">
                  <c:v>0.0822669104204753</c:v>
                </c:pt>
                <c:pt idx="45">
                  <c:v>0.0840950639853748</c:v>
                </c:pt>
                <c:pt idx="46">
                  <c:v>0.0859232175502742</c:v>
                </c:pt>
                <c:pt idx="47">
                  <c:v>0.0877513711151737</c:v>
                </c:pt>
                <c:pt idx="48">
                  <c:v>0.0895795246800732</c:v>
                </c:pt>
                <c:pt idx="49">
                  <c:v>0.0914076782449726</c:v>
                </c:pt>
                <c:pt idx="50">
                  <c:v>0.093235831809872</c:v>
                </c:pt>
                <c:pt idx="51">
                  <c:v>0.0950639853747715</c:v>
                </c:pt>
                <c:pt idx="52">
                  <c:v>0.0968921389396709</c:v>
                </c:pt>
                <c:pt idx="53">
                  <c:v>0.0987202925045704</c:v>
                </c:pt>
                <c:pt idx="54">
                  <c:v>0.10054844606947</c:v>
                </c:pt>
                <c:pt idx="55">
                  <c:v>0.102376599634369</c:v>
                </c:pt>
                <c:pt idx="56">
                  <c:v>0.104204753199269</c:v>
                </c:pt>
                <c:pt idx="57">
                  <c:v>0.106032906764168</c:v>
                </c:pt>
                <c:pt idx="63">
                  <c:v>0.117001828153565</c:v>
                </c:pt>
                <c:pt idx="64">
                  <c:v>0.118829981718464</c:v>
                </c:pt>
                <c:pt idx="65">
                  <c:v>0.120658135283364</c:v>
                </c:pt>
                <c:pt idx="69">
                  <c:v>0.127970749542962</c:v>
                </c:pt>
                <c:pt idx="70">
                  <c:v>0.129798903107861</c:v>
                </c:pt>
                <c:pt idx="71">
                  <c:v>0.13162705667276</c:v>
                </c:pt>
                <c:pt idx="72">
                  <c:v>0.13345521023766</c:v>
                </c:pt>
                <c:pt idx="73">
                  <c:v>0.135283363802559</c:v>
                </c:pt>
                <c:pt idx="74">
                  <c:v>0.137111517367459</c:v>
                </c:pt>
                <c:pt idx="75">
                  <c:v>0.138939670932358</c:v>
                </c:pt>
                <c:pt idx="76">
                  <c:v>0.140767824497258</c:v>
                </c:pt>
                <c:pt idx="77">
                  <c:v>0.142595978062157</c:v>
                </c:pt>
                <c:pt idx="78">
                  <c:v>0.144424131627057</c:v>
                </c:pt>
                <c:pt idx="79">
                  <c:v>0.146252285191956</c:v>
                </c:pt>
                <c:pt idx="80">
                  <c:v>0.148080438756856</c:v>
                </c:pt>
                <c:pt idx="81">
                  <c:v>0.149908592321755</c:v>
                </c:pt>
                <c:pt idx="82">
                  <c:v>0.151736745886654</c:v>
                </c:pt>
                <c:pt idx="83">
                  <c:v>0.153564899451554</c:v>
                </c:pt>
                <c:pt idx="84">
                  <c:v>0.155393053016453</c:v>
                </c:pt>
                <c:pt idx="85">
                  <c:v>0.157221206581353</c:v>
                </c:pt>
                <c:pt idx="86">
                  <c:v>0.159049360146252</c:v>
                </c:pt>
                <c:pt idx="87">
                  <c:v>0.160877513711152</c:v>
                </c:pt>
                <c:pt idx="88">
                  <c:v>0.162705667276051</c:v>
                </c:pt>
                <c:pt idx="89">
                  <c:v>0.164533820840951</c:v>
                </c:pt>
                <c:pt idx="90">
                  <c:v>0.16636197440585</c:v>
                </c:pt>
                <c:pt idx="91">
                  <c:v>0.16819012797075</c:v>
                </c:pt>
                <c:pt idx="92">
                  <c:v>0.170018281535649</c:v>
                </c:pt>
                <c:pt idx="93">
                  <c:v>0.171846435100548</c:v>
                </c:pt>
                <c:pt idx="94">
                  <c:v>0.173674588665448</c:v>
                </c:pt>
                <c:pt idx="95">
                  <c:v>0.175502742230347</c:v>
                </c:pt>
                <c:pt idx="96">
                  <c:v>0.177330895795247</c:v>
                </c:pt>
                <c:pt idx="97">
                  <c:v>0.179159049360146</c:v>
                </c:pt>
                <c:pt idx="98">
                  <c:v>0.180987202925046</c:v>
                </c:pt>
                <c:pt idx="99">
                  <c:v>0.182815356489945</c:v>
                </c:pt>
                <c:pt idx="100">
                  <c:v>0.184643510054845</c:v>
                </c:pt>
                <c:pt idx="101">
                  <c:v>0.186471663619744</c:v>
                </c:pt>
                <c:pt idx="102">
                  <c:v>0.188299817184644</c:v>
                </c:pt>
                <c:pt idx="103">
                  <c:v>0.190127970749543</c:v>
                </c:pt>
                <c:pt idx="104">
                  <c:v>0.191956124314442</c:v>
                </c:pt>
                <c:pt idx="105">
                  <c:v>0.193784277879342</c:v>
                </c:pt>
                <c:pt idx="106">
                  <c:v>0.195612431444241</c:v>
                </c:pt>
                <c:pt idx="108">
                  <c:v>0.19926873857404</c:v>
                </c:pt>
                <c:pt idx="109">
                  <c:v>0.20109689213894</c:v>
                </c:pt>
                <c:pt idx="110">
                  <c:v>0.202925045703839</c:v>
                </c:pt>
                <c:pt idx="111">
                  <c:v>0.204753199268739</c:v>
                </c:pt>
                <c:pt idx="112">
                  <c:v>0.206581352833638</c:v>
                </c:pt>
                <c:pt idx="113">
                  <c:v>0.208409506398537</c:v>
                </c:pt>
                <c:pt idx="114">
                  <c:v>0.210237659963437</c:v>
                </c:pt>
                <c:pt idx="115">
                  <c:v>0.212065813528336</c:v>
                </c:pt>
                <c:pt idx="116">
                  <c:v>0.213893967093236</c:v>
                </c:pt>
                <c:pt idx="117">
                  <c:v>0.215722120658135</c:v>
                </c:pt>
                <c:pt idx="118">
                  <c:v>0.217550274223035</c:v>
                </c:pt>
                <c:pt idx="119">
                  <c:v>0.219378427787934</c:v>
                </c:pt>
                <c:pt idx="120">
                  <c:v>0.221206581352834</c:v>
                </c:pt>
                <c:pt idx="121">
                  <c:v>0.223034734917733</c:v>
                </c:pt>
                <c:pt idx="122">
                  <c:v>0.224862888482633</c:v>
                </c:pt>
                <c:pt idx="123">
                  <c:v>0.226691042047532</c:v>
                </c:pt>
                <c:pt idx="124">
                  <c:v>0.228519195612432</c:v>
                </c:pt>
                <c:pt idx="125">
                  <c:v>0.230347349177331</c:v>
                </c:pt>
                <c:pt idx="126">
                  <c:v>0.23217550274223</c:v>
                </c:pt>
                <c:pt idx="127">
                  <c:v>0.23400365630713</c:v>
                </c:pt>
                <c:pt idx="128">
                  <c:v>0.235831809872029</c:v>
                </c:pt>
                <c:pt idx="129">
                  <c:v>0.237659963436929</c:v>
                </c:pt>
                <c:pt idx="130">
                  <c:v>0.239488117001828</c:v>
                </c:pt>
                <c:pt idx="131">
                  <c:v>0.241316270566728</c:v>
                </c:pt>
                <c:pt idx="132">
                  <c:v>0.243144424131627</c:v>
                </c:pt>
                <c:pt idx="133">
                  <c:v>0.244972577696526</c:v>
                </c:pt>
                <c:pt idx="134">
                  <c:v>0.246800731261426</c:v>
                </c:pt>
                <c:pt idx="135">
                  <c:v>0.248628884826325</c:v>
                </c:pt>
                <c:pt idx="136">
                  <c:v>0.250457038391225</c:v>
                </c:pt>
                <c:pt idx="137">
                  <c:v>0.252285191956124</c:v>
                </c:pt>
                <c:pt idx="138">
                  <c:v>0.254113345521024</c:v>
                </c:pt>
                <c:pt idx="139">
                  <c:v>0.255941499085923</c:v>
                </c:pt>
                <c:pt idx="140">
                  <c:v>0.257769652650823</c:v>
                </c:pt>
                <c:pt idx="141">
                  <c:v>0.259597806215722</c:v>
                </c:pt>
                <c:pt idx="142">
                  <c:v>0.261425959780622</c:v>
                </c:pt>
                <c:pt idx="143">
                  <c:v>0.263254113345521</c:v>
                </c:pt>
                <c:pt idx="144">
                  <c:v>0.265082266910421</c:v>
                </c:pt>
                <c:pt idx="145">
                  <c:v>0.26691042047532</c:v>
                </c:pt>
                <c:pt idx="146">
                  <c:v>0.268738574040219</c:v>
                </c:pt>
                <c:pt idx="147">
                  <c:v>0.270566727605119</c:v>
                </c:pt>
                <c:pt idx="148">
                  <c:v>0.272394881170018</c:v>
                </c:pt>
                <c:pt idx="149">
                  <c:v>0.274223034734918</c:v>
                </c:pt>
                <c:pt idx="162">
                  <c:v>0.297989031078611</c:v>
                </c:pt>
                <c:pt idx="163">
                  <c:v>0.29981718464351</c:v>
                </c:pt>
                <c:pt idx="164">
                  <c:v>0.301645338208409</c:v>
                </c:pt>
                <c:pt idx="165">
                  <c:v>0.303473491773309</c:v>
                </c:pt>
                <c:pt idx="166">
                  <c:v>0.305301645338208</c:v>
                </c:pt>
                <c:pt idx="167">
                  <c:v>0.307129798903108</c:v>
                </c:pt>
                <c:pt idx="168">
                  <c:v>0.308957952468007</c:v>
                </c:pt>
                <c:pt idx="169">
                  <c:v>0.310786106032907</c:v>
                </c:pt>
                <c:pt idx="172">
                  <c:v>0.316270566727605</c:v>
                </c:pt>
                <c:pt idx="173">
                  <c:v>0.318098720292505</c:v>
                </c:pt>
                <c:pt idx="174">
                  <c:v>0.319926873857404</c:v>
                </c:pt>
                <c:pt idx="175">
                  <c:v>0.321755027422303</c:v>
                </c:pt>
                <c:pt idx="178">
                  <c:v>0.327239488117002</c:v>
                </c:pt>
                <c:pt idx="179">
                  <c:v>0.329067641681901</c:v>
                </c:pt>
                <c:pt idx="180">
                  <c:v>0.330895795246801</c:v>
                </c:pt>
                <c:pt idx="181">
                  <c:v>0.3327239488117</c:v>
                </c:pt>
                <c:pt idx="182">
                  <c:v>0.3345521023766</c:v>
                </c:pt>
                <c:pt idx="183">
                  <c:v>0.336380255941499</c:v>
                </c:pt>
                <c:pt idx="184">
                  <c:v>0.338208409506398</c:v>
                </c:pt>
                <c:pt idx="185">
                  <c:v>0.340036563071298</c:v>
                </c:pt>
                <c:pt idx="186">
                  <c:v>0.341864716636197</c:v>
                </c:pt>
                <c:pt idx="187">
                  <c:v>0.343692870201097</c:v>
                </c:pt>
                <c:pt idx="188">
                  <c:v>0.345521023765996</c:v>
                </c:pt>
                <c:pt idx="189">
                  <c:v>0.347349177330896</c:v>
                </c:pt>
                <c:pt idx="190">
                  <c:v>0.349177330895795</c:v>
                </c:pt>
                <c:pt idx="191">
                  <c:v>0.351005484460695</c:v>
                </c:pt>
                <c:pt idx="192">
                  <c:v>0.352833638025594</c:v>
                </c:pt>
                <c:pt idx="193">
                  <c:v>0.354661791590494</c:v>
                </c:pt>
                <c:pt idx="194">
                  <c:v>0.356489945155393</c:v>
                </c:pt>
                <c:pt idx="195">
                  <c:v>0.358318098720293</c:v>
                </c:pt>
                <c:pt idx="196">
                  <c:v>0.360146252285192</c:v>
                </c:pt>
                <c:pt idx="197">
                  <c:v>0.361974405850091</c:v>
                </c:pt>
                <c:pt idx="198">
                  <c:v>0.363802559414991</c:v>
                </c:pt>
                <c:pt idx="199">
                  <c:v>0.36563071297989</c:v>
                </c:pt>
                <c:pt idx="200">
                  <c:v>0.36745886654479</c:v>
                </c:pt>
                <c:pt idx="201">
                  <c:v>0.369287020109689</c:v>
                </c:pt>
                <c:pt idx="202">
                  <c:v>0.371115173674589</c:v>
                </c:pt>
                <c:pt idx="203">
                  <c:v>0.372943327239488</c:v>
                </c:pt>
                <c:pt idx="206">
                  <c:v>0.378427787934187</c:v>
                </c:pt>
                <c:pt idx="207">
                  <c:v>0.380255941499086</c:v>
                </c:pt>
                <c:pt idx="208">
                  <c:v>0.382084095063985</c:v>
                </c:pt>
                <c:pt idx="209">
                  <c:v>0.383912248628885</c:v>
                </c:pt>
                <c:pt idx="210">
                  <c:v>0.385740402193784</c:v>
                </c:pt>
                <c:pt idx="211">
                  <c:v>0.387568555758684</c:v>
                </c:pt>
                <c:pt idx="212">
                  <c:v>0.389396709323583</c:v>
                </c:pt>
                <c:pt idx="213">
                  <c:v>0.391224862888483</c:v>
                </c:pt>
                <c:pt idx="214">
                  <c:v>0.393053016453382</c:v>
                </c:pt>
                <c:pt idx="215">
                  <c:v>0.394881170018282</c:v>
                </c:pt>
                <c:pt idx="216">
                  <c:v>0.396709323583181</c:v>
                </c:pt>
                <c:pt idx="217">
                  <c:v>0.39853747714808</c:v>
                </c:pt>
                <c:pt idx="218">
                  <c:v>0.40036563071298</c:v>
                </c:pt>
                <c:pt idx="219">
                  <c:v>0.402193784277879</c:v>
                </c:pt>
                <c:pt idx="220">
                  <c:v>0.404021937842779</c:v>
                </c:pt>
                <c:pt idx="221">
                  <c:v>0.405850091407678</c:v>
                </c:pt>
                <c:pt idx="222">
                  <c:v>0.407678244972578</c:v>
                </c:pt>
                <c:pt idx="223">
                  <c:v>0.409506398537477</c:v>
                </c:pt>
                <c:pt idx="224">
                  <c:v>0.411334552102377</c:v>
                </c:pt>
                <c:pt idx="225">
                  <c:v>0.413162705667276</c:v>
                </c:pt>
                <c:pt idx="226">
                  <c:v>0.414990859232176</c:v>
                </c:pt>
                <c:pt idx="227">
                  <c:v>0.416819012797075</c:v>
                </c:pt>
                <c:pt idx="228">
                  <c:v>0.418647166361974</c:v>
                </c:pt>
                <c:pt idx="229">
                  <c:v>0.420475319926874</c:v>
                </c:pt>
                <c:pt idx="230">
                  <c:v>0.422303473491773</c:v>
                </c:pt>
                <c:pt idx="231">
                  <c:v>0.424131627056673</c:v>
                </c:pt>
                <c:pt idx="232">
                  <c:v>0.425959780621572</c:v>
                </c:pt>
                <c:pt idx="233">
                  <c:v>0.427787934186472</c:v>
                </c:pt>
                <c:pt idx="234">
                  <c:v>0.429616087751371</c:v>
                </c:pt>
                <c:pt idx="235">
                  <c:v>0.431444241316271</c:v>
                </c:pt>
                <c:pt idx="236">
                  <c:v>0.43327239488117</c:v>
                </c:pt>
                <c:pt idx="237">
                  <c:v>0.435100548446069</c:v>
                </c:pt>
                <c:pt idx="238">
                  <c:v>0.436928702010969</c:v>
                </c:pt>
                <c:pt idx="239">
                  <c:v>0.438756855575868</c:v>
                </c:pt>
                <c:pt idx="240">
                  <c:v>0.440585009140768</c:v>
                </c:pt>
                <c:pt idx="241">
                  <c:v>0.442413162705667</c:v>
                </c:pt>
                <c:pt idx="242">
                  <c:v>0.444241316270567</c:v>
                </c:pt>
                <c:pt idx="243">
                  <c:v>0.446069469835466</c:v>
                </c:pt>
                <c:pt idx="244">
                  <c:v>0.447897623400366</c:v>
                </c:pt>
                <c:pt idx="245">
                  <c:v>0.449725776965265</c:v>
                </c:pt>
                <c:pt idx="246">
                  <c:v>0.451553930530164</c:v>
                </c:pt>
                <c:pt idx="247">
                  <c:v>0.453382084095064</c:v>
                </c:pt>
                <c:pt idx="248">
                  <c:v>0.455210237659963</c:v>
                </c:pt>
                <c:pt idx="249">
                  <c:v>0.457038391224863</c:v>
                </c:pt>
                <c:pt idx="250">
                  <c:v>0.458866544789762</c:v>
                </c:pt>
                <c:pt idx="251">
                  <c:v>0.460694698354662</c:v>
                </c:pt>
                <c:pt idx="252">
                  <c:v>0.462522851919561</c:v>
                </c:pt>
                <c:pt idx="253">
                  <c:v>0.464351005484461</c:v>
                </c:pt>
                <c:pt idx="254">
                  <c:v>0.46617915904936</c:v>
                </c:pt>
                <c:pt idx="255">
                  <c:v>0.46800731261426</c:v>
                </c:pt>
                <c:pt idx="256">
                  <c:v>0.469835466179159</c:v>
                </c:pt>
                <c:pt idx="257">
                  <c:v>0.471663619744059</c:v>
                </c:pt>
                <c:pt idx="258">
                  <c:v>0.473491773308958</c:v>
                </c:pt>
                <c:pt idx="259">
                  <c:v>0.475319926873857</c:v>
                </c:pt>
                <c:pt idx="260">
                  <c:v>0.477148080438757</c:v>
                </c:pt>
                <c:pt idx="261">
                  <c:v>0.478976234003656</c:v>
                </c:pt>
                <c:pt idx="262">
                  <c:v>0.480804387568556</c:v>
                </c:pt>
                <c:pt idx="263">
                  <c:v>0.482632541133455</c:v>
                </c:pt>
                <c:pt idx="264">
                  <c:v>0.484460694698355</c:v>
                </c:pt>
                <c:pt idx="265">
                  <c:v>0.486288848263254</c:v>
                </c:pt>
                <c:pt idx="266">
                  <c:v>0.488117001828154</c:v>
                </c:pt>
                <c:pt idx="267">
                  <c:v>0.489945155393053</c:v>
                </c:pt>
                <c:pt idx="268">
                  <c:v>0.491773308957952</c:v>
                </c:pt>
                <c:pt idx="269">
                  <c:v>0.493601462522852</c:v>
                </c:pt>
                <c:pt idx="270">
                  <c:v>0.495429616087751</c:v>
                </c:pt>
                <c:pt idx="271">
                  <c:v>0.497257769652651</c:v>
                </c:pt>
                <c:pt idx="272">
                  <c:v>0.49908592321755</c:v>
                </c:pt>
                <c:pt idx="274">
                  <c:v>0.502742230347349</c:v>
                </c:pt>
                <c:pt idx="275">
                  <c:v>0.504570383912248</c:v>
                </c:pt>
                <c:pt idx="276">
                  <c:v>0.506398537477148</c:v>
                </c:pt>
                <c:pt idx="277">
                  <c:v>0.508226691042047</c:v>
                </c:pt>
                <c:pt idx="278">
                  <c:v>0.510054844606947</c:v>
                </c:pt>
                <c:pt idx="279">
                  <c:v>0.511882998171846</c:v>
                </c:pt>
                <c:pt idx="280">
                  <c:v>0.513711151736746</c:v>
                </c:pt>
                <c:pt idx="282">
                  <c:v>0.517367458866545</c:v>
                </c:pt>
                <c:pt idx="283">
                  <c:v>0.519195612431444</c:v>
                </c:pt>
                <c:pt idx="284">
                  <c:v>0.521023765996343</c:v>
                </c:pt>
                <c:pt idx="285">
                  <c:v>0.522851919561243</c:v>
                </c:pt>
                <c:pt idx="286">
                  <c:v>0.524680073126143</c:v>
                </c:pt>
                <c:pt idx="287">
                  <c:v>0.526508226691042</c:v>
                </c:pt>
                <c:pt idx="288">
                  <c:v>0.528336380255941</c:v>
                </c:pt>
                <c:pt idx="289">
                  <c:v>0.530164533820841</c:v>
                </c:pt>
                <c:pt idx="290">
                  <c:v>0.53199268738574</c:v>
                </c:pt>
                <c:pt idx="291">
                  <c:v>0.53382084095064</c:v>
                </c:pt>
                <c:pt idx="292">
                  <c:v>0.535648994515539</c:v>
                </c:pt>
                <c:pt idx="293">
                  <c:v>0.537477148080439</c:v>
                </c:pt>
                <c:pt idx="294">
                  <c:v>0.539305301645338</c:v>
                </c:pt>
                <c:pt idx="295">
                  <c:v>0.541133455210238</c:v>
                </c:pt>
                <c:pt idx="296">
                  <c:v>0.542961608775137</c:v>
                </c:pt>
                <c:pt idx="297">
                  <c:v>0.544789762340037</c:v>
                </c:pt>
                <c:pt idx="298">
                  <c:v>0.546617915904936</c:v>
                </c:pt>
                <c:pt idx="299">
                  <c:v>0.548446069469835</c:v>
                </c:pt>
                <c:pt idx="300">
                  <c:v>0.550274223034735</c:v>
                </c:pt>
                <c:pt idx="301">
                  <c:v>0.552102376599634</c:v>
                </c:pt>
                <c:pt idx="302">
                  <c:v>0.553930530164534</c:v>
                </c:pt>
                <c:pt idx="303">
                  <c:v>0.555758683729433</c:v>
                </c:pt>
                <c:pt idx="304">
                  <c:v>0.557586837294333</c:v>
                </c:pt>
                <c:pt idx="305">
                  <c:v>0.559414990859232</c:v>
                </c:pt>
                <c:pt idx="306">
                  <c:v>0.561243144424132</c:v>
                </c:pt>
                <c:pt idx="307">
                  <c:v>0.563071297989031</c:v>
                </c:pt>
                <c:pt idx="308">
                  <c:v>0.564899451553931</c:v>
                </c:pt>
                <c:pt idx="309">
                  <c:v>0.56672760511883</c:v>
                </c:pt>
                <c:pt idx="310">
                  <c:v>0.56855575868373</c:v>
                </c:pt>
                <c:pt idx="311">
                  <c:v>0.570383912248629</c:v>
                </c:pt>
                <c:pt idx="312">
                  <c:v>0.572212065813528</c:v>
                </c:pt>
                <c:pt idx="313">
                  <c:v>0.574040219378428</c:v>
                </c:pt>
                <c:pt idx="314">
                  <c:v>0.575868372943327</c:v>
                </c:pt>
                <c:pt idx="315">
                  <c:v>0.577696526508227</c:v>
                </c:pt>
                <c:pt idx="316">
                  <c:v>0.579524680073126</c:v>
                </c:pt>
                <c:pt idx="317">
                  <c:v>0.581352833638026</c:v>
                </c:pt>
                <c:pt idx="318">
                  <c:v>0.583180987202925</c:v>
                </c:pt>
                <c:pt idx="319">
                  <c:v>0.585009140767824</c:v>
                </c:pt>
                <c:pt idx="320">
                  <c:v>0.586837294332724</c:v>
                </c:pt>
                <c:pt idx="321">
                  <c:v>0.588665447897623</c:v>
                </c:pt>
                <c:pt idx="323">
                  <c:v>0.592321755027422</c:v>
                </c:pt>
                <c:pt idx="324">
                  <c:v>0.594149908592322</c:v>
                </c:pt>
                <c:pt idx="325">
                  <c:v>0.595978062157221</c:v>
                </c:pt>
                <c:pt idx="326">
                  <c:v>0.597806215722121</c:v>
                </c:pt>
                <c:pt idx="327">
                  <c:v>0.59963436928702</c:v>
                </c:pt>
                <c:pt idx="328">
                  <c:v>0.601462522851919</c:v>
                </c:pt>
                <c:pt idx="329">
                  <c:v>0.603290676416819</c:v>
                </c:pt>
                <c:pt idx="330">
                  <c:v>0.605118829981718</c:v>
                </c:pt>
                <c:pt idx="331">
                  <c:v>0.606946983546618</c:v>
                </c:pt>
                <c:pt idx="332">
                  <c:v>0.608775137111517</c:v>
                </c:pt>
                <c:pt idx="333">
                  <c:v>0.610603290676417</c:v>
                </c:pt>
                <c:pt idx="334">
                  <c:v>0.612431444241316</c:v>
                </c:pt>
                <c:pt idx="335">
                  <c:v>0.614259597806216</c:v>
                </c:pt>
                <c:pt idx="336">
                  <c:v>0.616087751371115</c:v>
                </c:pt>
                <c:pt idx="337">
                  <c:v>0.617915904936015</c:v>
                </c:pt>
                <c:pt idx="338">
                  <c:v>0.619744058500914</c:v>
                </c:pt>
                <c:pt idx="339">
                  <c:v>0.621572212065814</c:v>
                </c:pt>
                <c:pt idx="340">
                  <c:v>0.623400365630713</c:v>
                </c:pt>
                <c:pt idx="341">
                  <c:v>0.625228519195612</c:v>
                </c:pt>
                <c:pt idx="342">
                  <c:v>0.627056672760512</c:v>
                </c:pt>
                <c:pt idx="343">
                  <c:v>0.628884826325411</c:v>
                </c:pt>
                <c:pt idx="344">
                  <c:v>0.630712979890311</c:v>
                </c:pt>
                <c:pt idx="345">
                  <c:v>0.63254113345521</c:v>
                </c:pt>
                <c:pt idx="346">
                  <c:v>0.63436928702011</c:v>
                </c:pt>
                <c:pt idx="347">
                  <c:v>0.636197440585009</c:v>
                </c:pt>
                <c:pt idx="348">
                  <c:v>0.638025594149909</c:v>
                </c:pt>
                <c:pt idx="349">
                  <c:v>0.639853747714808</c:v>
                </c:pt>
                <c:pt idx="350">
                  <c:v>0.641681901279708</c:v>
                </c:pt>
                <c:pt idx="351">
                  <c:v>0.643510054844607</c:v>
                </c:pt>
                <c:pt idx="352">
                  <c:v>0.645338208409507</c:v>
                </c:pt>
                <c:pt idx="353">
                  <c:v>0.647166361974406</c:v>
                </c:pt>
                <c:pt idx="354">
                  <c:v>0.648994515539305</c:v>
                </c:pt>
                <c:pt idx="355">
                  <c:v>0.650822669104205</c:v>
                </c:pt>
                <c:pt idx="356">
                  <c:v>0.652650822669104</c:v>
                </c:pt>
                <c:pt idx="357">
                  <c:v>0.654478976234004</c:v>
                </c:pt>
                <c:pt idx="359">
                  <c:v>0.658135283363803</c:v>
                </c:pt>
                <c:pt idx="360">
                  <c:v>0.659963436928702</c:v>
                </c:pt>
                <c:pt idx="362">
                  <c:v>0.663619744058501</c:v>
                </c:pt>
                <c:pt idx="363">
                  <c:v>0.665447897623401</c:v>
                </c:pt>
                <c:pt idx="364">
                  <c:v>0.6672760511883</c:v>
                </c:pt>
                <c:pt idx="365">
                  <c:v>0.669104204753199</c:v>
                </c:pt>
                <c:pt idx="366">
                  <c:v>0.670932358318099</c:v>
                </c:pt>
                <c:pt idx="367">
                  <c:v>0.672760511882998</c:v>
                </c:pt>
                <c:pt idx="368">
                  <c:v>0.674588665447898</c:v>
                </c:pt>
                <c:pt idx="369">
                  <c:v>0.676416819012797</c:v>
                </c:pt>
                <c:pt idx="370">
                  <c:v>0.678244972577697</c:v>
                </c:pt>
                <c:pt idx="371">
                  <c:v>0.680073126142596</c:v>
                </c:pt>
                <c:pt idx="372">
                  <c:v>0.681901279707496</c:v>
                </c:pt>
                <c:pt idx="373">
                  <c:v>0.683729433272395</c:v>
                </c:pt>
                <c:pt idx="374">
                  <c:v>0.685557586837294</c:v>
                </c:pt>
                <c:pt idx="375">
                  <c:v>0.687385740402194</c:v>
                </c:pt>
                <c:pt idx="377">
                  <c:v>0.691042047531993</c:v>
                </c:pt>
                <c:pt idx="378">
                  <c:v>0.692870201096892</c:v>
                </c:pt>
                <c:pt idx="379">
                  <c:v>0.694698354661792</c:v>
                </c:pt>
                <c:pt idx="380">
                  <c:v>0.696526508226691</c:v>
                </c:pt>
                <c:pt idx="381">
                  <c:v>0.69835466179159</c:v>
                </c:pt>
                <c:pt idx="382">
                  <c:v>0.70018281535649</c:v>
                </c:pt>
                <c:pt idx="383">
                  <c:v>0.702010968921389</c:v>
                </c:pt>
                <c:pt idx="384">
                  <c:v>0.703839122486289</c:v>
                </c:pt>
                <c:pt idx="385">
                  <c:v>0.705667276051188</c:v>
                </c:pt>
                <c:pt idx="386">
                  <c:v>0.707495429616088</c:v>
                </c:pt>
                <c:pt idx="387">
                  <c:v>0.709323583180987</c:v>
                </c:pt>
                <c:pt idx="388">
                  <c:v>0.711151736745887</c:v>
                </c:pt>
                <c:pt idx="389">
                  <c:v>0.712979890310786</c:v>
                </c:pt>
                <c:pt idx="391">
                  <c:v>0.716636197440585</c:v>
                </c:pt>
                <c:pt idx="392">
                  <c:v>0.718464351005484</c:v>
                </c:pt>
                <c:pt idx="393">
                  <c:v>0.720292504570384</c:v>
                </c:pt>
                <c:pt idx="394">
                  <c:v>0.722120658135284</c:v>
                </c:pt>
                <c:pt idx="395">
                  <c:v>0.723948811700183</c:v>
                </c:pt>
                <c:pt idx="396">
                  <c:v>0.725776965265082</c:v>
                </c:pt>
                <c:pt idx="397">
                  <c:v>0.727605118829982</c:v>
                </c:pt>
                <c:pt idx="398">
                  <c:v>0.729433272394881</c:v>
                </c:pt>
                <c:pt idx="399">
                  <c:v>0.731261425959781</c:v>
                </c:pt>
                <c:pt idx="400">
                  <c:v>0.73308957952468</c:v>
                </c:pt>
                <c:pt idx="401">
                  <c:v>0.73491773308958</c:v>
                </c:pt>
                <c:pt idx="402">
                  <c:v>0.736745886654479</c:v>
                </c:pt>
                <c:pt idx="403">
                  <c:v>0.738574040219378</c:v>
                </c:pt>
                <c:pt idx="404">
                  <c:v>0.740402193784278</c:v>
                </c:pt>
                <c:pt idx="405">
                  <c:v>0.742230347349178</c:v>
                </c:pt>
                <c:pt idx="406">
                  <c:v>0.744058500914077</c:v>
                </c:pt>
                <c:pt idx="407">
                  <c:v>0.745886654478976</c:v>
                </c:pt>
                <c:pt idx="408">
                  <c:v>0.747714808043876</c:v>
                </c:pt>
                <c:pt idx="409">
                  <c:v>0.749542961608775</c:v>
                </c:pt>
                <c:pt idx="410">
                  <c:v>0.751371115173675</c:v>
                </c:pt>
                <c:pt idx="411">
                  <c:v>0.753199268738574</c:v>
                </c:pt>
                <c:pt idx="412">
                  <c:v>0.755027422303474</c:v>
                </c:pt>
                <c:pt idx="413">
                  <c:v>0.756855575868373</c:v>
                </c:pt>
                <c:pt idx="414">
                  <c:v>0.758683729433272</c:v>
                </c:pt>
                <c:pt idx="415">
                  <c:v>0.760511882998172</c:v>
                </c:pt>
                <c:pt idx="416">
                  <c:v>0.762340036563072</c:v>
                </c:pt>
                <c:pt idx="417">
                  <c:v>0.764168190127971</c:v>
                </c:pt>
                <c:pt idx="418">
                  <c:v>0.76599634369287</c:v>
                </c:pt>
                <c:pt idx="419">
                  <c:v>0.76782449725777</c:v>
                </c:pt>
                <c:pt idx="420">
                  <c:v>0.769652650822669</c:v>
                </c:pt>
                <c:pt idx="421">
                  <c:v>0.771480804387568</c:v>
                </c:pt>
                <c:pt idx="422">
                  <c:v>0.773308957952468</c:v>
                </c:pt>
                <c:pt idx="423">
                  <c:v>0.775137111517367</c:v>
                </c:pt>
                <c:pt idx="424">
                  <c:v>0.776965265082267</c:v>
                </c:pt>
                <c:pt idx="425">
                  <c:v>0.778793418647166</c:v>
                </c:pt>
                <c:pt idx="426">
                  <c:v>0.780621572212066</c:v>
                </c:pt>
                <c:pt idx="427">
                  <c:v>0.782449725776965</c:v>
                </c:pt>
                <c:pt idx="428">
                  <c:v>0.784277879341865</c:v>
                </c:pt>
                <c:pt idx="429">
                  <c:v>0.786106032906764</c:v>
                </c:pt>
                <c:pt idx="430">
                  <c:v>0.787934186471663</c:v>
                </c:pt>
                <c:pt idx="431">
                  <c:v>0.789762340036563</c:v>
                </c:pt>
                <c:pt idx="432">
                  <c:v>0.791590493601463</c:v>
                </c:pt>
                <c:pt idx="433">
                  <c:v>0.793418647166362</c:v>
                </c:pt>
                <c:pt idx="434">
                  <c:v>0.795246800731261</c:v>
                </c:pt>
                <c:pt idx="435">
                  <c:v>0.797074954296161</c:v>
                </c:pt>
                <c:pt idx="436">
                  <c:v>0.79890310786106</c:v>
                </c:pt>
                <c:pt idx="437">
                  <c:v>0.80073126142596</c:v>
                </c:pt>
                <c:pt idx="438">
                  <c:v>0.802559414990859</c:v>
                </c:pt>
                <c:pt idx="439">
                  <c:v>0.804387568555759</c:v>
                </c:pt>
                <c:pt idx="440">
                  <c:v>0.806215722120658</c:v>
                </c:pt>
                <c:pt idx="441">
                  <c:v>0.808043875685558</c:v>
                </c:pt>
                <c:pt idx="442">
                  <c:v>0.809872029250457</c:v>
                </c:pt>
                <c:pt idx="443">
                  <c:v>0.811700182815356</c:v>
                </c:pt>
                <c:pt idx="444">
                  <c:v>0.813528336380256</c:v>
                </c:pt>
                <c:pt idx="445">
                  <c:v>0.815356489945155</c:v>
                </c:pt>
                <c:pt idx="446">
                  <c:v>0.817184643510055</c:v>
                </c:pt>
                <c:pt idx="447">
                  <c:v>0.819012797074954</c:v>
                </c:pt>
                <c:pt idx="448">
                  <c:v>0.820840950639854</c:v>
                </c:pt>
                <c:pt idx="449">
                  <c:v>0.822669104204753</c:v>
                </c:pt>
                <c:pt idx="450">
                  <c:v>0.824497257769653</c:v>
                </c:pt>
                <c:pt idx="451">
                  <c:v>0.826325411334552</c:v>
                </c:pt>
                <c:pt idx="452">
                  <c:v>0.828153564899452</c:v>
                </c:pt>
                <c:pt idx="453">
                  <c:v>0.829981718464351</c:v>
                </c:pt>
                <c:pt idx="454">
                  <c:v>0.831809872029251</c:v>
                </c:pt>
                <c:pt idx="455">
                  <c:v>0.83363802559415</c:v>
                </c:pt>
                <c:pt idx="456">
                  <c:v>0.835466179159049</c:v>
                </c:pt>
                <c:pt idx="457">
                  <c:v>0.837294332723949</c:v>
                </c:pt>
                <c:pt idx="458">
                  <c:v>0.839122486288848</c:v>
                </c:pt>
                <c:pt idx="459">
                  <c:v>0.840950639853748</c:v>
                </c:pt>
                <c:pt idx="460">
                  <c:v>0.842778793418647</c:v>
                </c:pt>
                <c:pt idx="461">
                  <c:v>0.844606946983547</c:v>
                </c:pt>
                <c:pt idx="462">
                  <c:v>0.846435100548446</c:v>
                </c:pt>
                <c:pt idx="463">
                  <c:v>0.848263254113346</c:v>
                </c:pt>
                <c:pt idx="464">
                  <c:v>0.850091407678245</c:v>
                </c:pt>
                <c:pt idx="465">
                  <c:v>0.851919561243144</c:v>
                </c:pt>
                <c:pt idx="466">
                  <c:v>0.853747714808044</c:v>
                </c:pt>
                <c:pt idx="467">
                  <c:v>0.855575868372943</c:v>
                </c:pt>
                <c:pt idx="468">
                  <c:v>0.857404021937843</c:v>
                </c:pt>
                <c:pt idx="469">
                  <c:v>0.859232175502742</c:v>
                </c:pt>
                <c:pt idx="470">
                  <c:v>0.861060329067641</c:v>
                </c:pt>
                <c:pt idx="471">
                  <c:v>0.862888482632541</c:v>
                </c:pt>
                <c:pt idx="472">
                  <c:v>0.864716636197441</c:v>
                </c:pt>
                <c:pt idx="473">
                  <c:v>0.86654478976234</c:v>
                </c:pt>
                <c:pt idx="474">
                  <c:v>0.868372943327239</c:v>
                </c:pt>
                <c:pt idx="475">
                  <c:v>0.870201096892139</c:v>
                </c:pt>
                <c:pt idx="476">
                  <c:v>0.872029250457039</c:v>
                </c:pt>
                <c:pt idx="477">
                  <c:v>0.873857404021938</c:v>
                </c:pt>
                <c:pt idx="478">
                  <c:v>0.875685557586837</c:v>
                </c:pt>
                <c:pt idx="479">
                  <c:v>0.877513711151737</c:v>
                </c:pt>
                <c:pt idx="480">
                  <c:v>0.879341864716636</c:v>
                </c:pt>
                <c:pt idx="481">
                  <c:v>0.881170018281536</c:v>
                </c:pt>
                <c:pt idx="482">
                  <c:v>0.882998171846435</c:v>
                </c:pt>
                <c:pt idx="483">
                  <c:v>0.884826325411334</c:v>
                </c:pt>
                <c:pt idx="484">
                  <c:v>0.886654478976234</c:v>
                </c:pt>
                <c:pt idx="485">
                  <c:v>0.888482632541134</c:v>
                </c:pt>
                <c:pt idx="486">
                  <c:v>0.890310786106033</c:v>
                </c:pt>
                <c:pt idx="487">
                  <c:v>0.892138939670932</c:v>
                </c:pt>
                <c:pt idx="488">
                  <c:v>0.893967093235832</c:v>
                </c:pt>
                <c:pt idx="489">
                  <c:v>0.895795246800731</c:v>
                </c:pt>
                <c:pt idx="490">
                  <c:v>0.897623400365631</c:v>
                </c:pt>
                <c:pt idx="491">
                  <c:v>0.89945155393053</c:v>
                </c:pt>
                <c:pt idx="492">
                  <c:v>0.90127970749543</c:v>
                </c:pt>
                <c:pt idx="493">
                  <c:v>0.903107861060329</c:v>
                </c:pt>
                <c:pt idx="494">
                  <c:v>0.904936014625229</c:v>
                </c:pt>
                <c:pt idx="495">
                  <c:v>0.906764168190128</c:v>
                </c:pt>
                <c:pt idx="496">
                  <c:v>0.908592321755027</c:v>
                </c:pt>
                <c:pt idx="497">
                  <c:v>0.910420475319927</c:v>
                </c:pt>
                <c:pt idx="498">
                  <c:v>0.912248628884826</c:v>
                </c:pt>
                <c:pt idx="499">
                  <c:v>0.914076782449726</c:v>
                </c:pt>
                <c:pt idx="500">
                  <c:v>0.915904936014625</c:v>
                </c:pt>
                <c:pt idx="501">
                  <c:v>0.917733089579525</c:v>
                </c:pt>
                <c:pt idx="502">
                  <c:v>0.919561243144424</c:v>
                </c:pt>
                <c:pt idx="503">
                  <c:v>0.921389396709323</c:v>
                </c:pt>
                <c:pt idx="504">
                  <c:v>0.923217550274223</c:v>
                </c:pt>
                <c:pt idx="505">
                  <c:v>0.925045703839123</c:v>
                </c:pt>
                <c:pt idx="506">
                  <c:v>0.926873857404022</c:v>
                </c:pt>
                <c:pt idx="507">
                  <c:v>0.928702010968921</c:v>
                </c:pt>
                <c:pt idx="508">
                  <c:v>0.930530164533821</c:v>
                </c:pt>
                <c:pt idx="509">
                  <c:v>0.93235831809872</c:v>
                </c:pt>
                <c:pt idx="510">
                  <c:v>0.93418647166362</c:v>
                </c:pt>
                <c:pt idx="511">
                  <c:v>0.936014625228519</c:v>
                </c:pt>
                <c:pt idx="512">
                  <c:v>0.937842778793419</c:v>
                </c:pt>
                <c:pt idx="513">
                  <c:v>0.939670932358318</c:v>
                </c:pt>
                <c:pt idx="514">
                  <c:v>0.941499085923217</c:v>
                </c:pt>
                <c:pt idx="515">
                  <c:v>0.943327239488117</c:v>
                </c:pt>
                <c:pt idx="516">
                  <c:v>0.945155393053017</c:v>
                </c:pt>
                <c:pt idx="517">
                  <c:v>0.946983546617916</c:v>
                </c:pt>
                <c:pt idx="518">
                  <c:v>0.948811700182815</c:v>
                </c:pt>
                <c:pt idx="519">
                  <c:v>0.950639853747715</c:v>
                </c:pt>
                <c:pt idx="520">
                  <c:v>0.952468007312614</c:v>
                </c:pt>
                <c:pt idx="521">
                  <c:v>0.954296160877514</c:v>
                </c:pt>
                <c:pt idx="522">
                  <c:v>0.956124314442413</c:v>
                </c:pt>
                <c:pt idx="523">
                  <c:v>0.957952468007312</c:v>
                </c:pt>
                <c:pt idx="524">
                  <c:v>0.959780621572212</c:v>
                </c:pt>
                <c:pt idx="525">
                  <c:v>0.961608775137112</c:v>
                </c:pt>
                <c:pt idx="526">
                  <c:v>0.963436928702011</c:v>
                </c:pt>
                <c:pt idx="527">
                  <c:v>0.96526508226691</c:v>
                </c:pt>
                <c:pt idx="528">
                  <c:v>0.96709323583181</c:v>
                </c:pt>
                <c:pt idx="529">
                  <c:v>0.968921389396709</c:v>
                </c:pt>
                <c:pt idx="530">
                  <c:v>0.970749542961609</c:v>
                </c:pt>
                <c:pt idx="531">
                  <c:v>0.972577696526508</c:v>
                </c:pt>
                <c:pt idx="532">
                  <c:v>0.974405850091408</c:v>
                </c:pt>
                <c:pt idx="533">
                  <c:v>0.976234003656307</c:v>
                </c:pt>
                <c:pt idx="534">
                  <c:v>0.978062157221206</c:v>
                </c:pt>
                <c:pt idx="535">
                  <c:v>0.979890310786106</c:v>
                </c:pt>
                <c:pt idx="536">
                  <c:v>0.981718464351005</c:v>
                </c:pt>
                <c:pt idx="537">
                  <c:v>0.983546617915905</c:v>
                </c:pt>
                <c:pt idx="538">
                  <c:v>0.985374771480804</c:v>
                </c:pt>
                <c:pt idx="539">
                  <c:v>0.987202925045704</c:v>
                </c:pt>
                <c:pt idx="540">
                  <c:v>0.989031078610603</c:v>
                </c:pt>
                <c:pt idx="541">
                  <c:v>0.990859232175503</c:v>
                </c:pt>
                <c:pt idx="542">
                  <c:v>0.992687385740402</c:v>
                </c:pt>
                <c:pt idx="543">
                  <c:v>0.994515539305302</c:v>
                </c:pt>
                <c:pt idx="544">
                  <c:v>0.996343692870201</c:v>
                </c:pt>
                <c:pt idx="545">
                  <c:v>0.998171846435101</c:v>
                </c:pt>
                <c:pt idx="546">
                  <c:v>1.0</c:v>
                </c:pt>
                <c:pt idx="547">
                  <c:v>1.001828153564899</c:v>
                </c:pt>
                <c:pt idx="548">
                  <c:v>1.003656307129799</c:v>
                </c:pt>
                <c:pt idx="549">
                  <c:v>1.005484460694698</c:v>
                </c:pt>
                <c:pt idx="550">
                  <c:v>1.007312614259598</c:v>
                </c:pt>
                <c:pt idx="551">
                  <c:v>1.009140767824497</c:v>
                </c:pt>
                <c:pt idx="552">
                  <c:v>1.010968921389397</c:v>
                </c:pt>
              </c:numCache>
            </c:numRef>
          </c:xVal>
          <c:yVal>
            <c:numRef>
              <c:f>tamara!$E$2:$E$583</c:f>
              <c:numCache>
                <c:formatCode>General</c:formatCode>
                <c:ptCount val="582"/>
                <c:pt idx="0">
                  <c:v>0.06</c:v>
                </c:pt>
                <c:pt idx="1">
                  <c:v>0.2</c:v>
                </c:pt>
                <c:pt idx="2">
                  <c:v>0.4</c:v>
                </c:pt>
                <c:pt idx="3">
                  <c:v>0.44</c:v>
                </c:pt>
                <c:pt idx="4">
                  <c:v>0.46</c:v>
                </c:pt>
                <c:pt idx="5">
                  <c:v>0.47</c:v>
                </c:pt>
                <c:pt idx="6">
                  <c:v>0.48</c:v>
                </c:pt>
                <c:pt idx="7">
                  <c:v>0.48</c:v>
                </c:pt>
                <c:pt idx="8">
                  <c:v>0.48</c:v>
                </c:pt>
                <c:pt idx="9">
                  <c:v>0.5</c:v>
                </c:pt>
                <c:pt idx="10">
                  <c:v>0.5</c:v>
                </c:pt>
                <c:pt idx="11">
                  <c:v>0.5</c:v>
                </c:pt>
                <c:pt idx="12">
                  <c:v>0.5</c:v>
                </c:pt>
                <c:pt idx="13">
                  <c:v>0.55</c:v>
                </c:pt>
                <c:pt idx="14">
                  <c:v>0.58</c:v>
                </c:pt>
                <c:pt idx="15">
                  <c:v>0.59</c:v>
                </c:pt>
                <c:pt idx="16">
                  <c:v>0.6</c:v>
                </c:pt>
                <c:pt idx="17">
                  <c:v>0.6</c:v>
                </c:pt>
                <c:pt idx="18">
                  <c:v>0.6</c:v>
                </c:pt>
                <c:pt idx="19">
                  <c:v>0.6</c:v>
                </c:pt>
                <c:pt idx="20">
                  <c:v>0.6</c:v>
                </c:pt>
                <c:pt idx="21">
                  <c:v>0.6</c:v>
                </c:pt>
                <c:pt idx="22">
                  <c:v>0.6</c:v>
                </c:pt>
                <c:pt idx="23">
                  <c:v>0.6</c:v>
                </c:pt>
                <c:pt idx="24">
                  <c:v>0.6</c:v>
                </c:pt>
                <c:pt idx="25">
                  <c:v>0.62</c:v>
                </c:pt>
                <c:pt idx="26">
                  <c:v>0.63</c:v>
                </c:pt>
                <c:pt idx="27">
                  <c:v>0.63</c:v>
                </c:pt>
                <c:pt idx="28">
                  <c:v>0.63</c:v>
                </c:pt>
                <c:pt idx="29">
                  <c:v>0.63</c:v>
                </c:pt>
                <c:pt idx="30">
                  <c:v>0.63</c:v>
                </c:pt>
                <c:pt idx="31">
                  <c:v>0.64</c:v>
                </c:pt>
                <c:pt idx="32">
                  <c:v>0.64</c:v>
                </c:pt>
                <c:pt idx="33">
                  <c:v>0.65</c:v>
                </c:pt>
                <c:pt idx="34">
                  <c:v>0.65</c:v>
                </c:pt>
                <c:pt idx="35">
                  <c:v>0.65</c:v>
                </c:pt>
                <c:pt idx="36">
                  <c:v>0.67</c:v>
                </c:pt>
                <c:pt idx="37">
                  <c:v>0.67</c:v>
                </c:pt>
                <c:pt idx="38">
                  <c:v>0.68</c:v>
                </c:pt>
                <c:pt idx="39">
                  <c:v>0.68</c:v>
                </c:pt>
                <c:pt idx="40">
                  <c:v>0.68</c:v>
                </c:pt>
                <c:pt idx="41">
                  <c:v>0.69</c:v>
                </c:pt>
                <c:pt idx="42">
                  <c:v>0.69</c:v>
                </c:pt>
                <c:pt idx="43">
                  <c:v>0.69</c:v>
                </c:pt>
                <c:pt idx="44">
                  <c:v>0.69</c:v>
                </c:pt>
                <c:pt idx="45">
                  <c:v>0.69</c:v>
                </c:pt>
                <c:pt idx="46">
                  <c:v>0.69</c:v>
                </c:pt>
                <c:pt idx="47">
                  <c:v>0.7</c:v>
                </c:pt>
                <c:pt idx="48">
                  <c:v>0.7</c:v>
                </c:pt>
                <c:pt idx="49">
                  <c:v>0.7</c:v>
                </c:pt>
                <c:pt idx="50">
                  <c:v>0.7</c:v>
                </c:pt>
                <c:pt idx="51">
                  <c:v>0.7</c:v>
                </c:pt>
                <c:pt idx="52">
                  <c:v>0.7</c:v>
                </c:pt>
                <c:pt idx="53">
                  <c:v>0.7</c:v>
                </c:pt>
                <c:pt idx="54">
                  <c:v>0.7</c:v>
                </c:pt>
                <c:pt idx="55">
                  <c:v>0.7</c:v>
                </c:pt>
                <c:pt idx="56">
                  <c:v>0.7</c:v>
                </c:pt>
                <c:pt idx="57">
                  <c:v>0.7</c:v>
                </c:pt>
                <c:pt idx="58">
                  <c:v>0.7</c:v>
                </c:pt>
                <c:pt idx="59">
                  <c:v>0.7</c:v>
                </c:pt>
                <c:pt idx="60">
                  <c:v>0.7</c:v>
                </c:pt>
                <c:pt idx="61">
                  <c:v>0.7</c:v>
                </c:pt>
                <c:pt idx="62">
                  <c:v>0.71</c:v>
                </c:pt>
                <c:pt idx="63">
                  <c:v>0.72</c:v>
                </c:pt>
                <c:pt idx="64">
                  <c:v>0.73</c:v>
                </c:pt>
                <c:pt idx="65">
                  <c:v>0.73</c:v>
                </c:pt>
                <c:pt idx="66">
                  <c:v>0.73</c:v>
                </c:pt>
                <c:pt idx="67">
                  <c:v>0.73</c:v>
                </c:pt>
                <c:pt idx="68">
                  <c:v>0.73</c:v>
                </c:pt>
                <c:pt idx="69">
                  <c:v>0.74</c:v>
                </c:pt>
                <c:pt idx="70">
                  <c:v>0.75</c:v>
                </c:pt>
                <c:pt idx="71">
                  <c:v>0.75</c:v>
                </c:pt>
                <c:pt idx="72">
                  <c:v>0.75</c:v>
                </c:pt>
                <c:pt idx="73">
                  <c:v>0.75</c:v>
                </c:pt>
                <c:pt idx="74">
                  <c:v>0.77</c:v>
                </c:pt>
                <c:pt idx="75">
                  <c:v>0.78</c:v>
                </c:pt>
                <c:pt idx="76">
                  <c:v>0.78</c:v>
                </c:pt>
                <c:pt idx="77">
                  <c:v>0.79</c:v>
                </c:pt>
                <c:pt idx="78">
                  <c:v>0.79</c:v>
                </c:pt>
                <c:pt idx="79">
                  <c:v>0.8</c:v>
                </c:pt>
                <c:pt idx="80">
                  <c:v>0.8</c:v>
                </c:pt>
                <c:pt idx="81">
                  <c:v>0.8</c:v>
                </c:pt>
                <c:pt idx="82">
                  <c:v>0.8</c:v>
                </c:pt>
                <c:pt idx="83">
                  <c:v>0.8</c:v>
                </c:pt>
                <c:pt idx="84">
                  <c:v>0.8</c:v>
                </c:pt>
                <c:pt idx="85">
                  <c:v>0.8</c:v>
                </c:pt>
                <c:pt idx="86">
                  <c:v>0.8</c:v>
                </c:pt>
                <c:pt idx="87">
                  <c:v>0.8</c:v>
                </c:pt>
                <c:pt idx="88">
                  <c:v>0.8</c:v>
                </c:pt>
                <c:pt idx="89">
                  <c:v>0.8</c:v>
                </c:pt>
                <c:pt idx="90">
                  <c:v>0.8</c:v>
                </c:pt>
                <c:pt idx="91">
                  <c:v>0.8</c:v>
                </c:pt>
                <c:pt idx="92">
                  <c:v>0.8</c:v>
                </c:pt>
                <c:pt idx="93">
                  <c:v>0.8</c:v>
                </c:pt>
                <c:pt idx="94">
                  <c:v>0.8</c:v>
                </c:pt>
                <c:pt idx="95">
                  <c:v>0.8</c:v>
                </c:pt>
                <c:pt idx="96">
                  <c:v>0.8</c:v>
                </c:pt>
                <c:pt idx="97">
                  <c:v>0.8</c:v>
                </c:pt>
                <c:pt idx="98">
                  <c:v>0.8</c:v>
                </c:pt>
                <c:pt idx="99">
                  <c:v>0.8</c:v>
                </c:pt>
                <c:pt idx="100">
                  <c:v>0.8</c:v>
                </c:pt>
                <c:pt idx="101">
                  <c:v>0.8</c:v>
                </c:pt>
                <c:pt idx="102">
                  <c:v>0.84</c:v>
                </c:pt>
                <c:pt idx="103">
                  <c:v>0.84</c:v>
                </c:pt>
                <c:pt idx="104">
                  <c:v>0.85</c:v>
                </c:pt>
                <c:pt idx="105">
                  <c:v>0.85</c:v>
                </c:pt>
                <c:pt idx="106">
                  <c:v>0.85</c:v>
                </c:pt>
                <c:pt idx="107">
                  <c:v>0.85</c:v>
                </c:pt>
                <c:pt idx="108">
                  <c:v>0.86</c:v>
                </c:pt>
                <c:pt idx="109">
                  <c:v>0.86</c:v>
                </c:pt>
                <c:pt idx="110">
                  <c:v>0.86</c:v>
                </c:pt>
                <c:pt idx="111">
                  <c:v>0.86</c:v>
                </c:pt>
                <c:pt idx="112">
                  <c:v>0.86</c:v>
                </c:pt>
                <c:pt idx="113">
                  <c:v>0.86</c:v>
                </c:pt>
                <c:pt idx="114">
                  <c:v>0.86</c:v>
                </c:pt>
                <c:pt idx="115">
                  <c:v>0.87</c:v>
                </c:pt>
                <c:pt idx="116">
                  <c:v>0.87</c:v>
                </c:pt>
                <c:pt idx="117">
                  <c:v>0.87</c:v>
                </c:pt>
                <c:pt idx="118">
                  <c:v>0.88</c:v>
                </c:pt>
                <c:pt idx="119">
                  <c:v>0.89</c:v>
                </c:pt>
                <c:pt idx="120">
                  <c:v>0.89</c:v>
                </c:pt>
                <c:pt idx="121">
                  <c:v>0.89</c:v>
                </c:pt>
                <c:pt idx="122">
                  <c:v>0.89</c:v>
                </c:pt>
                <c:pt idx="123">
                  <c:v>0.9</c:v>
                </c:pt>
                <c:pt idx="124">
                  <c:v>0.9</c:v>
                </c:pt>
                <c:pt idx="125">
                  <c:v>0.9</c:v>
                </c:pt>
                <c:pt idx="126">
                  <c:v>0.9</c:v>
                </c:pt>
                <c:pt idx="127">
                  <c:v>0.9</c:v>
                </c:pt>
                <c:pt idx="128">
                  <c:v>0.9</c:v>
                </c:pt>
                <c:pt idx="129">
                  <c:v>0.9</c:v>
                </c:pt>
                <c:pt idx="130">
                  <c:v>0.9</c:v>
                </c:pt>
                <c:pt idx="131">
                  <c:v>0.9</c:v>
                </c:pt>
                <c:pt idx="132">
                  <c:v>0.9</c:v>
                </c:pt>
                <c:pt idx="133">
                  <c:v>0.9</c:v>
                </c:pt>
                <c:pt idx="134">
                  <c:v>0.9</c:v>
                </c:pt>
                <c:pt idx="135">
                  <c:v>0.9</c:v>
                </c:pt>
                <c:pt idx="136">
                  <c:v>0.9</c:v>
                </c:pt>
                <c:pt idx="137">
                  <c:v>0.9</c:v>
                </c:pt>
                <c:pt idx="138">
                  <c:v>0.9</c:v>
                </c:pt>
                <c:pt idx="139">
                  <c:v>0.9</c:v>
                </c:pt>
                <c:pt idx="140">
                  <c:v>0.9</c:v>
                </c:pt>
                <c:pt idx="141">
                  <c:v>0.9</c:v>
                </c:pt>
                <c:pt idx="142">
                  <c:v>0.9</c:v>
                </c:pt>
                <c:pt idx="143">
                  <c:v>0.9</c:v>
                </c:pt>
                <c:pt idx="144">
                  <c:v>0.9</c:v>
                </c:pt>
                <c:pt idx="145">
                  <c:v>0.9</c:v>
                </c:pt>
                <c:pt idx="146">
                  <c:v>0.9</c:v>
                </c:pt>
                <c:pt idx="147">
                  <c:v>0.9</c:v>
                </c:pt>
                <c:pt idx="148">
                  <c:v>0.9</c:v>
                </c:pt>
                <c:pt idx="149">
                  <c:v>0.9</c:v>
                </c:pt>
                <c:pt idx="150">
                  <c:v>0.9</c:v>
                </c:pt>
                <c:pt idx="151">
                  <c:v>0.9</c:v>
                </c:pt>
                <c:pt idx="152">
                  <c:v>0.9</c:v>
                </c:pt>
                <c:pt idx="153">
                  <c:v>0.9</c:v>
                </c:pt>
                <c:pt idx="154">
                  <c:v>0.9</c:v>
                </c:pt>
                <c:pt idx="155">
                  <c:v>0.9</c:v>
                </c:pt>
                <c:pt idx="156">
                  <c:v>0.9</c:v>
                </c:pt>
                <c:pt idx="157">
                  <c:v>0.9</c:v>
                </c:pt>
                <c:pt idx="158">
                  <c:v>0.9</c:v>
                </c:pt>
                <c:pt idx="159">
                  <c:v>0.9</c:v>
                </c:pt>
                <c:pt idx="160">
                  <c:v>0.9</c:v>
                </c:pt>
                <c:pt idx="161">
                  <c:v>0.9</c:v>
                </c:pt>
                <c:pt idx="162">
                  <c:v>0.91</c:v>
                </c:pt>
                <c:pt idx="163">
                  <c:v>0.92</c:v>
                </c:pt>
                <c:pt idx="164">
                  <c:v>0.93</c:v>
                </c:pt>
                <c:pt idx="165">
                  <c:v>0.93</c:v>
                </c:pt>
                <c:pt idx="166">
                  <c:v>0.93</c:v>
                </c:pt>
                <c:pt idx="167">
                  <c:v>0.94</c:v>
                </c:pt>
                <c:pt idx="168">
                  <c:v>0.94</c:v>
                </c:pt>
                <c:pt idx="169">
                  <c:v>0.94</c:v>
                </c:pt>
                <c:pt idx="170">
                  <c:v>0.94</c:v>
                </c:pt>
                <c:pt idx="171">
                  <c:v>0.94</c:v>
                </c:pt>
                <c:pt idx="172">
                  <c:v>0.95</c:v>
                </c:pt>
                <c:pt idx="173">
                  <c:v>0.95</c:v>
                </c:pt>
                <c:pt idx="174">
                  <c:v>0.95</c:v>
                </c:pt>
                <c:pt idx="175">
                  <c:v>0.95</c:v>
                </c:pt>
                <c:pt idx="176">
                  <c:v>0.95</c:v>
                </c:pt>
                <c:pt idx="177">
                  <c:v>0.95</c:v>
                </c:pt>
                <c:pt idx="178">
                  <c:v>0.96</c:v>
                </c:pt>
                <c:pt idx="179">
                  <c:v>0.96</c:v>
                </c:pt>
                <c:pt idx="180">
                  <c:v>0.96</c:v>
                </c:pt>
                <c:pt idx="181">
                  <c:v>0.98</c:v>
                </c:pt>
                <c:pt idx="182">
                  <c:v>0.98</c:v>
                </c:pt>
                <c:pt idx="183">
                  <c:v>0.98</c:v>
                </c:pt>
                <c:pt idx="184">
                  <c:v>0.98</c:v>
                </c:pt>
                <c:pt idx="185">
                  <c:v>0.98</c:v>
                </c:pt>
                <c:pt idx="186">
                  <c:v>0.98</c:v>
                </c:pt>
                <c:pt idx="187">
                  <c:v>0.99</c:v>
                </c:pt>
                <c:pt idx="188">
                  <c:v>0.99</c:v>
                </c:pt>
                <c:pt idx="189">
                  <c:v>0.99</c:v>
                </c:pt>
                <c:pt idx="190">
                  <c:v>1.0</c:v>
                </c:pt>
                <c:pt idx="191">
                  <c:v>1.0</c:v>
                </c:pt>
                <c:pt idx="192">
                  <c:v>1.0</c:v>
                </c:pt>
                <c:pt idx="193">
                  <c:v>1.0</c:v>
                </c:pt>
                <c:pt idx="194">
                  <c:v>1.0</c:v>
                </c:pt>
                <c:pt idx="195">
                  <c:v>1.0</c:v>
                </c:pt>
                <c:pt idx="196">
                  <c:v>1.0</c:v>
                </c:pt>
                <c:pt idx="197">
                  <c:v>1.0</c:v>
                </c:pt>
                <c:pt idx="198">
                  <c:v>1.0</c:v>
                </c:pt>
                <c:pt idx="199">
                  <c:v>1.0</c:v>
                </c:pt>
                <c:pt idx="200">
                  <c:v>1.0</c:v>
                </c:pt>
                <c:pt idx="201">
                  <c:v>1.0</c:v>
                </c:pt>
                <c:pt idx="202">
                  <c:v>1.0</c:v>
                </c:pt>
                <c:pt idx="203">
                  <c:v>1.0</c:v>
                </c:pt>
                <c:pt idx="204">
                  <c:v>1.0</c:v>
                </c:pt>
                <c:pt idx="205">
                  <c:v>1.0</c:v>
                </c:pt>
                <c:pt idx="206">
                  <c:v>1.01</c:v>
                </c:pt>
                <c:pt idx="207">
                  <c:v>1.02</c:v>
                </c:pt>
                <c:pt idx="208">
                  <c:v>1.02</c:v>
                </c:pt>
                <c:pt idx="209">
                  <c:v>1.02</c:v>
                </c:pt>
                <c:pt idx="210">
                  <c:v>1.03</c:v>
                </c:pt>
                <c:pt idx="211">
                  <c:v>1.03</c:v>
                </c:pt>
                <c:pt idx="212">
                  <c:v>1.04</c:v>
                </c:pt>
                <c:pt idx="213">
                  <c:v>1.05</c:v>
                </c:pt>
                <c:pt idx="214">
                  <c:v>1.05</c:v>
                </c:pt>
                <c:pt idx="215">
                  <c:v>1.05</c:v>
                </c:pt>
                <c:pt idx="216">
                  <c:v>1.05</c:v>
                </c:pt>
                <c:pt idx="217">
                  <c:v>1.05</c:v>
                </c:pt>
                <c:pt idx="218">
                  <c:v>1.06</c:v>
                </c:pt>
                <c:pt idx="219">
                  <c:v>1.06</c:v>
                </c:pt>
                <c:pt idx="220">
                  <c:v>1.06</c:v>
                </c:pt>
                <c:pt idx="221">
                  <c:v>1.06</c:v>
                </c:pt>
                <c:pt idx="222">
                  <c:v>1.08</c:v>
                </c:pt>
                <c:pt idx="223">
                  <c:v>1.08</c:v>
                </c:pt>
                <c:pt idx="224">
                  <c:v>1.08</c:v>
                </c:pt>
                <c:pt idx="225">
                  <c:v>1.08</c:v>
                </c:pt>
                <c:pt idx="226">
                  <c:v>1.09</c:v>
                </c:pt>
                <c:pt idx="227">
                  <c:v>1.1</c:v>
                </c:pt>
                <c:pt idx="228">
                  <c:v>1.1</c:v>
                </c:pt>
                <c:pt idx="229">
                  <c:v>1.1</c:v>
                </c:pt>
                <c:pt idx="230">
                  <c:v>1.1</c:v>
                </c:pt>
                <c:pt idx="231">
                  <c:v>1.1</c:v>
                </c:pt>
                <c:pt idx="232">
                  <c:v>1.1</c:v>
                </c:pt>
                <c:pt idx="233">
                  <c:v>1.1</c:v>
                </c:pt>
                <c:pt idx="234">
                  <c:v>1.1</c:v>
                </c:pt>
                <c:pt idx="235">
                  <c:v>1.1</c:v>
                </c:pt>
                <c:pt idx="236">
                  <c:v>1.1</c:v>
                </c:pt>
                <c:pt idx="237">
                  <c:v>1.1</c:v>
                </c:pt>
                <c:pt idx="238">
                  <c:v>1.1</c:v>
                </c:pt>
                <c:pt idx="239">
                  <c:v>1.1</c:v>
                </c:pt>
                <c:pt idx="240">
                  <c:v>1.1</c:v>
                </c:pt>
                <c:pt idx="241">
                  <c:v>1.1</c:v>
                </c:pt>
                <c:pt idx="242">
                  <c:v>1.1</c:v>
                </c:pt>
                <c:pt idx="243">
                  <c:v>1.1</c:v>
                </c:pt>
                <c:pt idx="244">
                  <c:v>1.1</c:v>
                </c:pt>
                <c:pt idx="245">
                  <c:v>1.1</c:v>
                </c:pt>
                <c:pt idx="246">
                  <c:v>1.11</c:v>
                </c:pt>
                <c:pt idx="247">
                  <c:v>1.11</c:v>
                </c:pt>
                <c:pt idx="248">
                  <c:v>1.11</c:v>
                </c:pt>
                <c:pt idx="249">
                  <c:v>1.12</c:v>
                </c:pt>
                <c:pt idx="250">
                  <c:v>1.12</c:v>
                </c:pt>
                <c:pt idx="251">
                  <c:v>1.12</c:v>
                </c:pt>
                <c:pt idx="252">
                  <c:v>1.12</c:v>
                </c:pt>
                <c:pt idx="253">
                  <c:v>1.12</c:v>
                </c:pt>
                <c:pt idx="254">
                  <c:v>1.13</c:v>
                </c:pt>
                <c:pt idx="255">
                  <c:v>1.13</c:v>
                </c:pt>
                <c:pt idx="256">
                  <c:v>1.13</c:v>
                </c:pt>
                <c:pt idx="257">
                  <c:v>1.13</c:v>
                </c:pt>
                <c:pt idx="258">
                  <c:v>1.14</c:v>
                </c:pt>
                <c:pt idx="259">
                  <c:v>1.14</c:v>
                </c:pt>
                <c:pt idx="260">
                  <c:v>1.15</c:v>
                </c:pt>
                <c:pt idx="261">
                  <c:v>1.15</c:v>
                </c:pt>
                <c:pt idx="262">
                  <c:v>1.15</c:v>
                </c:pt>
                <c:pt idx="263">
                  <c:v>1.16</c:v>
                </c:pt>
                <c:pt idx="264">
                  <c:v>1.16</c:v>
                </c:pt>
                <c:pt idx="265">
                  <c:v>1.17</c:v>
                </c:pt>
                <c:pt idx="266">
                  <c:v>1.18</c:v>
                </c:pt>
                <c:pt idx="267">
                  <c:v>1.18</c:v>
                </c:pt>
                <c:pt idx="268">
                  <c:v>1.18</c:v>
                </c:pt>
                <c:pt idx="269">
                  <c:v>1.19</c:v>
                </c:pt>
                <c:pt idx="270">
                  <c:v>1.19</c:v>
                </c:pt>
                <c:pt idx="271">
                  <c:v>1.19</c:v>
                </c:pt>
                <c:pt idx="272">
                  <c:v>1.19</c:v>
                </c:pt>
                <c:pt idx="273">
                  <c:v>1.19</c:v>
                </c:pt>
                <c:pt idx="274">
                  <c:v>1.2</c:v>
                </c:pt>
                <c:pt idx="275">
                  <c:v>1.2</c:v>
                </c:pt>
                <c:pt idx="276">
                  <c:v>1.2</c:v>
                </c:pt>
                <c:pt idx="277">
                  <c:v>1.2</c:v>
                </c:pt>
                <c:pt idx="278">
                  <c:v>1.2</c:v>
                </c:pt>
                <c:pt idx="279">
                  <c:v>1.21</c:v>
                </c:pt>
                <c:pt idx="280">
                  <c:v>1.21</c:v>
                </c:pt>
                <c:pt idx="281">
                  <c:v>1.21</c:v>
                </c:pt>
                <c:pt idx="282">
                  <c:v>1.22</c:v>
                </c:pt>
                <c:pt idx="283">
                  <c:v>1.22</c:v>
                </c:pt>
                <c:pt idx="284">
                  <c:v>1.23</c:v>
                </c:pt>
                <c:pt idx="285">
                  <c:v>1.23</c:v>
                </c:pt>
                <c:pt idx="286">
                  <c:v>1.24</c:v>
                </c:pt>
                <c:pt idx="287">
                  <c:v>1.25</c:v>
                </c:pt>
                <c:pt idx="288">
                  <c:v>1.25</c:v>
                </c:pt>
                <c:pt idx="289">
                  <c:v>1.25</c:v>
                </c:pt>
                <c:pt idx="290">
                  <c:v>1.25</c:v>
                </c:pt>
                <c:pt idx="291">
                  <c:v>1.25</c:v>
                </c:pt>
                <c:pt idx="292">
                  <c:v>1.25</c:v>
                </c:pt>
                <c:pt idx="293">
                  <c:v>1.26</c:v>
                </c:pt>
                <c:pt idx="294">
                  <c:v>1.28</c:v>
                </c:pt>
                <c:pt idx="295">
                  <c:v>1.28</c:v>
                </c:pt>
                <c:pt idx="296">
                  <c:v>1.28</c:v>
                </c:pt>
                <c:pt idx="297">
                  <c:v>1.28</c:v>
                </c:pt>
                <c:pt idx="298">
                  <c:v>1.28</c:v>
                </c:pt>
                <c:pt idx="299">
                  <c:v>1.29</c:v>
                </c:pt>
                <c:pt idx="300">
                  <c:v>1.29</c:v>
                </c:pt>
                <c:pt idx="301">
                  <c:v>1.29</c:v>
                </c:pt>
                <c:pt idx="302">
                  <c:v>1.3</c:v>
                </c:pt>
                <c:pt idx="303">
                  <c:v>1.3</c:v>
                </c:pt>
                <c:pt idx="304">
                  <c:v>1.3</c:v>
                </c:pt>
                <c:pt idx="305">
                  <c:v>1.3</c:v>
                </c:pt>
                <c:pt idx="306">
                  <c:v>1.3</c:v>
                </c:pt>
                <c:pt idx="307">
                  <c:v>1.3</c:v>
                </c:pt>
                <c:pt idx="308">
                  <c:v>1.3</c:v>
                </c:pt>
                <c:pt idx="309">
                  <c:v>1.3</c:v>
                </c:pt>
                <c:pt idx="310">
                  <c:v>1.3</c:v>
                </c:pt>
                <c:pt idx="311">
                  <c:v>1.3</c:v>
                </c:pt>
                <c:pt idx="312">
                  <c:v>1.31</c:v>
                </c:pt>
                <c:pt idx="313">
                  <c:v>1.31</c:v>
                </c:pt>
                <c:pt idx="314">
                  <c:v>1.34</c:v>
                </c:pt>
                <c:pt idx="315">
                  <c:v>1.34</c:v>
                </c:pt>
                <c:pt idx="316">
                  <c:v>1.34</c:v>
                </c:pt>
                <c:pt idx="317">
                  <c:v>1.34</c:v>
                </c:pt>
                <c:pt idx="318">
                  <c:v>1.35</c:v>
                </c:pt>
                <c:pt idx="319">
                  <c:v>1.35</c:v>
                </c:pt>
                <c:pt idx="320">
                  <c:v>1.36</c:v>
                </c:pt>
                <c:pt idx="321">
                  <c:v>1.36</c:v>
                </c:pt>
                <c:pt idx="322">
                  <c:v>1.39</c:v>
                </c:pt>
                <c:pt idx="323">
                  <c:v>1.4</c:v>
                </c:pt>
                <c:pt idx="324">
                  <c:v>1.4</c:v>
                </c:pt>
                <c:pt idx="325">
                  <c:v>1.4</c:v>
                </c:pt>
                <c:pt idx="326">
                  <c:v>1.4</c:v>
                </c:pt>
                <c:pt idx="327">
                  <c:v>1.4</c:v>
                </c:pt>
                <c:pt idx="328">
                  <c:v>1.42</c:v>
                </c:pt>
                <c:pt idx="329">
                  <c:v>1.42</c:v>
                </c:pt>
                <c:pt idx="330">
                  <c:v>1.42</c:v>
                </c:pt>
                <c:pt idx="331">
                  <c:v>1.42</c:v>
                </c:pt>
                <c:pt idx="332">
                  <c:v>1.42</c:v>
                </c:pt>
                <c:pt idx="333">
                  <c:v>1.44</c:v>
                </c:pt>
                <c:pt idx="334">
                  <c:v>1.45</c:v>
                </c:pt>
                <c:pt idx="335">
                  <c:v>1.46</c:v>
                </c:pt>
                <c:pt idx="336">
                  <c:v>1.46</c:v>
                </c:pt>
                <c:pt idx="337">
                  <c:v>1.46</c:v>
                </c:pt>
                <c:pt idx="338">
                  <c:v>1.47</c:v>
                </c:pt>
                <c:pt idx="339">
                  <c:v>1.48</c:v>
                </c:pt>
                <c:pt idx="340">
                  <c:v>1.48</c:v>
                </c:pt>
                <c:pt idx="341">
                  <c:v>1.49</c:v>
                </c:pt>
                <c:pt idx="342">
                  <c:v>1.49</c:v>
                </c:pt>
                <c:pt idx="343">
                  <c:v>1.5</c:v>
                </c:pt>
                <c:pt idx="344">
                  <c:v>1.5</c:v>
                </c:pt>
                <c:pt idx="345">
                  <c:v>1.5</c:v>
                </c:pt>
                <c:pt idx="346">
                  <c:v>1.5</c:v>
                </c:pt>
                <c:pt idx="347">
                  <c:v>1.51</c:v>
                </c:pt>
                <c:pt idx="348">
                  <c:v>1.51</c:v>
                </c:pt>
                <c:pt idx="349">
                  <c:v>1.52</c:v>
                </c:pt>
                <c:pt idx="350">
                  <c:v>1.53</c:v>
                </c:pt>
                <c:pt idx="351">
                  <c:v>1.53</c:v>
                </c:pt>
                <c:pt idx="352">
                  <c:v>1.54</c:v>
                </c:pt>
                <c:pt idx="353">
                  <c:v>1.55</c:v>
                </c:pt>
                <c:pt idx="354">
                  <c:v>1.55</c:v>
                </c:pt>
                <c:pt idx="355">
                  <c:v>1.55</c:v>
                </c:pt>
                <c:pt idx="356">
                  <c:v>1.55</c:v>
                </c:pt>
                <c:pt idx="357">
                  <c:v>1.55</c:v>
                </c:pt>
                <c:pt idx="358">
                  <c:v>1.55</c:v>
                </c:pt>
                <c:pt idx="359">
                  <c:v>1.56</c:v>
                </c:pt>
                <c:pt idx="360">
                  <c:v>1.56</c:v>
                </c:pt>
                <c:pt idx="361">
                  <c:v>1.56</c:v>
                </c:pt>
                <c:pt idx="362">
                  <c:v>1.57</c:v>
                </c:pt>
                <c:pt idx="363">
                  <c:v>1.58</c:v>
                </c:pt>
                <c:pt idx="364">
                  <c:v>1.58</c:v>
                </c:pt>
                <c:pt idx="365">
                  <c:v>1.59</c:v>
                </c:pt>
                <c:pt idx="366">
                  <c:v>1.59</c:v>
                </c:pt>
                <c:pt idx="367">
                  <c:v>1.59</c:v>
                </c:pt>
                <c:pt idx="368">
                  <c:v>1.6</c:v>
                </c:pt>
                <c:pt idx="369">
                  <c:v>1.6</c:v>
                </c:pt>
                <c:pt idx="370">
                  <c:v>1.6</c:v>
                </c:pt>
                <c:pt idx="371">
                  <c:v>1.6</c:v>
                </c:pt>
                <c:pt idx="372">
                  <c:v>1.6</c:v>
                </c:pt>
                <c:pt idx="373">
                  <c:v>1.6</c:v>
                </c:pt>
                <c:pt idx="374">
                  <c:v>1.6</c:v>
                </c:pt>
                <c:pt idx="375">
                  <c:v>1.6</c:v>
                </c:pt>
                <c:pt idx="376">
                  <c:v>1.6</c:v>
                </c:pt>
                <c:pt idx="377">
                  <c:v>1.61</c:v>
                </c:pt>
                <c:pt idx="378">
                  <c:v>1.61</c:v>
                </c:pt>
                <c:pt idx="379">
                  <c:v>1.64</c:v>
                </c:pt>
                <c:pt idx="380">
                  <c:v>1.65</c:v>
                </c:pt>
                <c:pt idx="381">
                  <c:v>1.66</c:v>
                </c:pt>
                <c:pt idx="382">
                  <c:v>1.66</c:v>
                </c:pt>
                <c:pt idx="383">
                  <c:v>1.67</c:v>
                </c:pt>
                <c:pt idx="384">
                  <c:v>1.67</c:v>
                </c:pt>
                <c:pt idx="385">
                  <c:v>1.68</c:v>
                </c:pt>
                <c:pt idx="386">
                  <c:v>1.68</c:v>
                </c:pt>
                <c:pt idx="387">
                  <c:v>1.68</c:v>
                </c:pt>
                <c:pt idx="388">
                  <c:v>1.68</c:v>
                </c:pt>
                <c:pt idx="389">
                  <c:v>1.68</c:v>
                </c:pt>
                <c:pt idx="390">
                  <c:v>1.69</c:v>
                </c:pt>
                <c:pt idx="391">
                  <c:v>1.7</c:v>
                </c:pt>
                <c:pt idx="392">
                  <c:v>1.7</c:v>
                </c:pt>
                <c:pt idx="393">
                  <c:v>1.7</c:v>
                </c:pt>
                <c:pt idx="394">
                  <c:v>1.7</c:v>
                </c:pt>
                <c:pt idx="395">
                  <c:v>1.7</c:v>
                </c:pt>
                <c:pt idx="396">
                  <c:v>1.7</c:v>
                </c:pt>
                <c:pt idx="397">
                  <c:v>1.71</c:v>
                </c:pt>
                <c:pt idx="398">
                  <c:v>1.71</c:v>
                </c:pt>
                <c:pt idx="399">
                  <c:v>1.72</c:v>
                </c:pt>
                <c:pt idx="400">
                  <c:v>1.74</c:v>
                </c:pt>
                <c:pt idx="401">
                  <c:v>1.74</c:v>
                </c:pt>
                <c:pt idx="402">
                  <c:v>1.74</c:v>
                </c:pt>
                <c:pt idx="403">
                  <c:v>1.77</c:v>
                </c:pt>
                <c:pt idx="404">
                  <c:v>1.78</c:v>
                </c:pt>
                <c:pt idx="405">
                  <c:v>1.78</c:v>
                </c:pt>
                <c:pt idx="406">
                  <c:v>1.8</c:v>
                </c:pt>
                <c:pt idx="407">
                  <c:v>1.8</c:v>
                </c:pt>
                <c:pt idx="408">
                  <c:v>1.8</c:v>
                </c:pt>
                <c:pt idx="409">
                  <c:v>1.8</c:v>
                </c:pt>
                <c:pt idx="410">
                  <c:v>1.81</c:v>
                </c:pt>
                <c:pt idx="411">
                  <c:v>1.83</c:v>
                </c:pt>
                <c:pt idx="412">
                  <c:v>1.84</c:v>
                </c:pt>
                <c:pt idx="413">
                  <c:v>1.84</c:v>
                </c:pt>
                <c:pt idx="414">
                  <c:v>1.85</c:v>
                </c:pt>
                <c:pt idx="415">
                  <c:v>1.85</c:v>
                </c:pt>
                <c:pt idx="416">
                  <c:v>1.85</c:v>
                </c:pt>
                <c:pt idx="417">
                  <c:v>1.85</c:v>
                </c:pt>
                <c:pt idx="418">
                  <c:v>1.86</c:v>
                </c:pt>
                <c:pt idx="419">
                  <c:v>1.87</c:v>
                </c:pt>
                <c:pt idx="420">
                  <c:v>1.88</c:v>
                </c:pt>
                <c:pt idx="421">
                  <c:v>1.88</c:v>
                </c:pt>
                <c:pt idx="422">
                  <c:v>1.89</c:v>
                </c:pt>
                <c:pt idx="423">
                  <c:v>1.9</c:v>
                </c:pt>
                <c:pt idx="424">
                  <c:v>1.9</c:v>
                </c:pt>
                <c:pt idx="425">
                  <c:v>1.9</c:v>
                </c:pt>
                <c:pt idx="426">
                  <c:v>1.9</c:v>
                </c:pt>
                <c:pt idx="427">
                  <c:v>1.9</c:v>
                </c:pt>
                <c:pt idx="428">
                  <c:v>1.9</c:v>
                </c:pt>
                <c:pt idx="429">
                  <c:v>1.9</c:v>
                </c:pt>
                <c:pt idx="430">
                  <c:v>1.9</c:v>
                </c:pt>
                <c:pt idx="431">
                  <c:v>1.9</c:v>
                </c:pt>
                <c:pt idx="432">
                  <c:v>1.9</c:v>
                </c:pt>
                <c:pt idx="433">
                  <c:v>1.9</c:v>
                </c:pt>
                <c:pt idx="434">
                  <c:v>1.9</c:v>
                </c:pt>
                <c:pt idx="435">
                  <c:v>1.91</c:v>
                </c:pt>
                <c:pt idx="436">
                  <c:v>1.93</c:v>
                </c:pt>
                <c:pt idx="437">
                  <c:v>1.94</c:v>
                </c:pt>
                <c:pt idx="438">
                  <c:v>1.95</c:v>
                </c:pt>
                <c:pt idx="439">
                  <c:v>1.95</c:v>
                </c:pt>
                <c:pt idx="440">
                  <c:v>1.95</c:v>
                </c:pt>
                <c:pt idx="441">
                  <c:v>1.95</c:v>
                </c:pt>
                <c:pt idx="442">
                  <c:v>1.95</c:v>
                </c:pt>
                <c:pt idx="443">
                  <c:v>1.96</c:v>
                </c:pt>
                <c:pt idx="444">
                  <c:v>1.97</c:v>
                </c:pt>
                <c:pt idx="445">
                  <c:v>1.98</c:v>
                </c:pt>
                <c:pt idx="446">
                  <c:v>1.98</c:v>
                </c:pt>
                <c:pt idx="447">
                  <c:v>1.98</c:v>
                </c:pt>
                <c:pt idx="448">
                  <c:v>1.98</c:v>
                </c:pt>
                <c:pt idx="449">
                  <c:v>1.99</c:v>
                </c:pt>
                <c:pt idx="450">
                  <c:v>2.0</c:v>
                </c:pt>
                <c:pt idx="451">
                  <c:v>2.0</c:v>
                </c:pt>
                <c:pt idx="452">
                  <c:v>2.0</c:v>
                </c:pt>
                <c:pt idx="453">
                  <c:v>2.0</c:v>
                </c:pt>
                <c:pt idx="454">
                  <c:v>2.0</c:v>
                </c:pt>
                <c:pt idx="455">
                  <c:v>2.0</c:v>
                </c:pt>
                <c:pt idx="456">
                  <c:v>2.0</c:v>
                </c:pt>
                <c:pt idx="457">
                  <c:v>2.0</c:v>
                </c:pt>
                <c:pt idx="458">
                  <c:v>2.0</c:v>
                </c:pt>
                <c:pt idx="459">
                  <c:v>2.0</c:v>
                </c:pt>
                <c:pt idx="460">
                  <c:v>2.0</c:v>
                </c:pt>
                <c:pt idx="461">
                  <c:v>2.0</c:v>
                </c:pt>
                <c:pt idx="462">
                  <c:v>2.0</c:v>
                </c:pt>
                <c:pt idx="463">
                  <c:v>2.01</c:v>
                </c:pt>
                <c:pt idx="464">
                  <c:v>2.01</c:v>
                </c:pt>
                <c:pt idx="465">
                  <c:v>2.02</c:v>
                </c:pt>
                <c:pt idx="466">
                  <c:v>2.02</c:v>
                </c:pt>
                <c:pt idx="467">
                  <c:v>2.02</c:v>
                </c:pt>
                <c:pt idx="468">
                  <c:v>2.05</c:v>
                </c:pt>
                <c:pt idx="469">
                  <c:v>2.05</c:v>
                </c:pt>
                <c:pt idx="470">
                  <c:v>2.06</c:v>
                </c:pt>
                <c:pt idx="471">
                  <c:v>2.06</c:v>
                </c:pt>
                <c:pt idx="472">
                  <c:v>2.06</c:v>
                </c:pt>
                <c:pt idx="473">
                  <c:v>2.09</c:v>
                </c:pt>
                <c:pt idx="474">
                  <c:v>2.09</c:v>
                </c:pt>
                <c:pt idx="475">
                  <c:v>2.1</c:v>
                </c:pt>
                <c:pt idx="476">
                  <c:v>2.1</c:v>
                </c:pt>
                <c:pt idx="477">
                  <c:v>2.1</c:v>
                </c:pt>
                <c:pt idx="478">
                  <c:v>2.1</c:v>
                </c:pt>
                <c:pt idx="479">
                  <c:v>2.1</c:v>
                </c:pt>
                <c:pt idx="480">
                  <c:v>2.1</c:v>
                </c:pt>
                <c:pt idx="481">
                  <c:v>2.1</c:v>
                </c:pt>
                <c:pt idx="482">
                  <c:v>2.12</c:v>
                </c:pt>
                <c:pt idx="483">
                  <c:v>2.13</c:v>
                </c:pt>
                <c:pt idx="484">
                  <c:v>2.15</c:v>
                </c:pt>
                <c:pt idx="485">
                  <c:v>2.18</c:v>
                </c:pt>
                <c:pt idx="486">
                  <c:v>2.19</c:v>
                </c:pt>
                <c:pt idx="487">
                  <c:v>2.28</c:v>
                </c:pt>
                <c:pt idx="488">
                  <c:v>2.28</c:v>
                </c:pt>
                <c:pt idx="489">
                  <c:v>2.29</c:v>
                </c:pt>
                <c:pt idx="490">
                  <c:v>2.3</c:v>
                </c:pt>
                <c:pt idx="491">
                  <c:v>2.3</c:v>
                </c:pt>
                <c:pt idx="492">
                  <c:v>2.31</c:v>
                </c:pt>
                <c:pt idx="493">
                  <c:v>2.319999999999999</c:v>
                </c:pt>
                <c:pt idx="494">
                  <c:v>2.319999999999999</c:v>
                </c:pt>
                <c:pt idx="495">
                  <c:v>2.35</c:v>
                </c:pt>
                <c:pt idx="496">
                  <c:v>2.39</c:v>
                </c:pt>
                <c:pt idx="497">
                  <c:v>2.4</c:v>
                </c:pt>
                <c:pt idx="498">
                  <c:v>2.4</c:v>
                </c:pt>
                <c:pt idx="499">
                  <c:v>2.43</c:v>
                </c:pt>
                <c:pt idx="500">
                  <c:v>2.47</c:v>
                </c:pt>
                <c:pt idx="501">
                  <c:v>2.47</c:v>
                </c:pt>
                <c:pt idx="502">
                  <c:v>2.48</c:v>
                </c:pt>
                <c:pt idx="503">
                  <c:v>2.5</c:v>
                </c:pt>
                <c:pt idx="504">
                  <c:v>2.5</c:v>
                </c:pt>
                <c:pt idx="505">
                  <c:v>2.52</c:v>
                </c:pt>
                <c:pt idx="506">
                  <c:v>2.55</c:v>
                </c:pt>
                <c:pt idx="507">
                  <c:v>2.56</c:v>
                </c:pt>
                <c:pt idx="508">
                  <c:v>2.7</c:v>
                </c:pt>
                <c:pt idx="509">
                  <c:v>2.73</c:v>
                </c:pt>
                <c:pt idx="510">
                  <c:v>2.8</c:v>
                </c:pt>
                <c:pt idx="511">
                  <c:v>2.8</c:v>
                </c:pt>
                <c:pt idx="512">
                  <c:v>2.86</c:v>
                </c:pt>
                <c:pt idx="513">
                  <c:v>2.87</c:v>
                </c:pt>
                <c:pt idx="514">
                  <c:v>2.9</c:v>
                </c:pt>
                <c:pt idx="515">
                  <c:v>2.96</c:v>
                </c:pt>
                <c:pt idx="516">
                  <c:v>2.97</c:v>
                </c:pt>
                <c:pt idx="517">
                  <c:v>2.98</c:v>
                </c:pt>
                <c:pt idx="518">
                  <c:v>3.0</c:v>
                </c:pt>
                <c:pt idx="519">
                  <c:v>3.0</c:v>
                </c:pt>
                <c:pt idx="520">
                  <c:v>3.0</c:v>
                </c:pt>
                <c:pt idx="521">
                  <c:v>3.0</c:v>
                </c:pt>
                <c:pt idx="522">
                  <c:v>3.0</c:v>
                </c:pt>
                <c:pt idx="523">
                  <c:v>3.0</c:v>
                </c:pt>
                <c:pt idx="524">
                  <c:v>3.0</c:v>
                </c:pt>
                <c:pt idx="525">
                  <c:v>3.25</c:v>
                </c:pt>
                <c:pt idx="526">
                  <c:v>3.44</c:v>
                </c:pt>
                <c:pt idx="527">
                  <c:v>3.5</c:v>
                </c:pt>
                <c:pt idx="528">
                  <c:v>3.53</c:v>
                </c:pt>
                <c:pt idx="529">
                  <c:v>3.63</c:v>
                </c:pt>
                <c:pt idx="530">
                  <c:v>3.83</c:v>
                </c:pt>
                <c:pt idx="531">
                  <c:v>3.85</c:v>
                </c:pt>
                <c:pt idx="532">
                  <c:v>4.0</c:v>
                </c:pt>
                <c:pt idx="533">
                  <c:v>4.0</c:v>
                </c:pt>
                <c:pt idx="534">
                  <c:v>4.17</c:v>
                </c:pt>
                <c:pt idx="535">
                  <c:v>4.83</c:v>
                </c:pt>
                <c:pt idx="536">
                  <c:v>4.99</c:v>
                </c:pt>
                <c:pt idx="537">
                  <c:v>5.84</c:v>
                </c:pt>
              </c:numCache>
            </c:numRef>
          </c:yVal>
        </c:ser>
        <c:ser>
          <c:idx val="5"/>
          <c:order val="1"/>
          <c:tx>
            <c:v>Marcala1</c:v>
          </c:tx>
          <c:spPr>
            <a:ln w="28575">
              <a:noFill/>
            </a:ln>
          </c:spPr>
          <c:marker>
            <c:symbol val="diamond"/>
            <c:size val="4"/>
          </c:marker>
          <c:xVal>
            <c:numRef>
              <c:f>marcala1!$C$2:$C$567</c:f>
              <c:numCache>
                <c:formatCode>General</c:formatCode>
                <c:ptCount val="566"/>
                <c:pt idx="0">
                  <c:v>0.00176678445229682</c:v>
                </c:pt>
                <c:pt idx="1">
                  <c:v>0.00353356890459364</c:v>
                </c:pt>
                <c:pt idx="2">
                  <c:v>0.00530035335689046</c:v>
                </c:pt>
                <c:pt idx="3">
                  <c:v>0.00706713780918728</c:v>
                </c:pt>
                <c:pt idx="4">
                  <c:v>0.0088339222614841</c:v>
                </c:pt>
                <c:pt idx="5">
                  <c:v>0.0106007067137809</c:v>
                </c:pt>
                <c:pt idx="6">
                  <c:v>0.0123674911660777</c:v>
                </c:pt>
                <c:pt idx="7">
                  <c:v>0.0141342756183746</c:v>
                </c:pt>
                <c:pt idx="8">
                  <c:v>0.0159010600706714</c:v>
                </c:pt>
                <c:pt idx="9">
                  <c:v>0.0176678445229682</c:v>
                </c:pt>
                <c:pt idx="10">
                  <c:v>0.019434628975265</c:v>
                </c:pt>
                <c:pt idx="11">
                  <c:v>0.0212014134275618</c:v>
                </c:pt>
                <c:pt idx="12">
                  <c:v>0.0229681978798587</c:v>
                </c:pt>
                <c:pt idx="13">
                  <c:v>0.0247349823321555</c:v>
                </c:pt>
                <c:pt idx="14">
                  <c:v>0.0265017667844523</c:v>
                </c:pt>
                <c:pt idx="15">
                  <c:v>0.0282685512367491</c:v>
                </c:pt>
                <c:pt idx="16">
                  <c:v>0.0300353356890459</c:v>
                </c:pt>
                <c:pt idx="17">
                  <c:v>0.0318021201413428</c:v>
                </c:pt>
                <c:pt idx="18">
                  <c:v>0.0335689045936396</c:v>
                </c:pt>
                <c:pt idx="19">
                  <c:v>0.0353356890459364</c:v>
                </c:pt>
                <c:pt idx="20">
                  <c:v>0.0371024734982332</c:v>
                </c:pt>
                <c:pt idx="21">
                  <c:v>0.03886925795053</c:v>
                </c:pt>
                <c:pt idx="22">
                  <c:v>0.0406360424028269</c:v>
                </c:pt>
                <c:pt idx="23">
                  <c:v>0.0424028268551237</c:v>
                </c:pt>
                <c:pt idx="24">
                  <c:v>0.0441696113074205</c:v>
                </c:pt>
                <c:pt idx="25">
                  <c:v>0.0459363957597173</c:v>
                </c:pt>
                <c:pt idx="26">
                  <c:v>0.0477031802120141</c:v>
                </c:pt>
                <c:pt idx="27">
                  <c:v>0.0494699646643109</c:v>
                </c:pt>
                <c:pt idx="28">
                  <c:v>0.0512367491166078</c:v>
                </c:pt>
                <c:pt idx="29">
                  <c:v>0.0530035335689046</c:v>
                </c:pt>
                <c:pt idx="30">
                  <c:v>0.0547703180212014</c:v>
                </c:pt>
                <c:pt idx="31">
                  <c:v>0.0565371024734982</c:v>
                </c:pt>
                <c:pt idx="32">
                  <c:v>0.0583038869257951</c:v>
                </c:pt>
                <c:pt idx="33">
                  <c:v>0.0600706713780919</c:v>
                </c:pt>
                <c:pt idx="34">
                  <c:v>0.0618374558303887</c:v>
                </c:pt>
                <c:pt idx="35">
                  <c:v>0.0636042402826855</c:v>
                </c:pt>
                <c:pt idx="36">
                  <c:v>0.0653710247349823</c:v>
                </c:pt>
                <c:pt idx="37">
                  <c:v>0.0671378091872791</c:v>
                </c:pt>
                <c:pt idx="38">
                  <c:v>0.068904593639576</c:v>
                </c:pt>
                <c:pt idx="39">
                  <c:v>0.0706713780918728</c:v>
                </c:pt>
                <c:pt idx="40">
                  <c:v>0.0724381625441696</c:v>
                </c:pt>
                <c:pt idx="41">
                  <c:v>0.0742049469964664</c:v>
                </c:pt>
                <c:pt idx="42">
                  <c:v>0.0759717314487633</c:v>
                </c:pt>
                <c:pt idx="43">
                  <c:v>0.0777385159010601</c:v>
                </c:pt>
                <c:pt idx="44">
                  <c:v>0.0795053003533569</c:v>
                </c:pt>
                <c:pt idx="45">
                  <c:v>0.0812720848056537</c:v>
                </c:pt>
                <c:pt idx="46">
                  <c:v>0.0830388692579505</c:v>
                </c:pt>
                <c:pt idx="47">
                  <c:v>0.0848056537102474</c:v>
                </c:pt>
                <c:pt idx="48">
                  <c:v>0.0865724381625442</c:v>
                </c:pt>
                <c:pt idx="49">
                  <c:v>0.088339222614841</c:v>
                </c:pt>
                <c:pt idx="50">
                  <c:v>0.0901060070671378</c:v>
                </c:pt>
                <c:pt idx="51">
                  <c:v>0.0918727915194346</c:v>
                </c:pt>
                <c:pt idx="52">
                  <c:v>0.0936395759717315</c:v>
                </c:pt>
                <c:pt idx="53">
                  <c:v>0.0954063604240282</c:v>
                </c:pt>
                <c:pt idx="54">
                  <c:v>0.097173144876325</c:v>
                </c:pt>
                <c:pt idx="55">
                  <c:v>0.0989399293286219</c:v>
                </c:pt>
                <c:pt idx="56">
                  <c:v>0.100706713780919</c:v>
                </c:pt>
                <c:pt idx="57">
                  <c:v>0.102473498233216</c:v>
                </c:pt>
                <c:pt idx="58">
                  <c:v>0.104240282685512</c:v>
                </c:pt>
                <c:pt idx="59">
                  <c:v>0.106007067137809</c:v>
                </c:pt>
                <c:pt idx="60">
                  <c:v>0.107773851590106</c:v>
                </c:pt>
                <c:pt idx="61">
                  <c:v>0.109540636042403</c:v>
                </c:pt>
                <c:pt idx="62">
                  <c:v>0.1113074204947</c:v>
                </c:pt>
                <c:pt idx="63">
                  <c:v>0.113074204946996</c:v>
                </c:pt>
                <c:pt idx="64">
                  <c:v>0.114840989399293</c:v>
                </c:pt>
                <c:pt idx="65">
                  <c:v>0.11660777385159</c:v>
                </c:pt>
                <c:pt idx="66">
                  <c:v>0.118374558303887</c:v>
                </c:pt>
                <c:pt idx="67">
                  <c:v>0.120141342756184</c:v>
                </c:pt>
                <c:pt idx="68">
                  <c:v>0.121908127208481</c:v>
                </c:pt>
                <c:pt idx="69">
                  <c:v>0.123674911660777</c:v>
                </c:pt>
                <c:pt idx="70">
                  <c:v>0.125441696113074</c:v>
                </c:pt>
                <c:pt idx="71">
                  <c:v>0.127208480565371</c:v>
                </c:pt>
                <c:pt idx="72">
                  <c:v>0.128975265017668</c:v>
                </c:pt>
                <c:pt idx="73">
                  <c:v>0.130742049469965</c:v>
                </c:pt>
                <c:pt idx="74">
                  <c:v>0.132508833922261</c:v>
                </c:pt>
                <c:pt idx="75">
                  <c:v>0.134275618374558</c:v>
                </c:pt>
                <c:pt idx="76">
                  <c:v>0.136042402826855</c:v>
                </c:pt>
                <c:pt idx="77">
                  <c:v>0.137809187279152</c:v>
                </c:pt>
                <c:pt idx="78">
                  <c:v>0.139575971731449</c:v>
                </c:pt>
                <c:pt idx="79">
                  <c:v>0.141342756183746</c:v>
                </c:pt>
                <c:pt idx="80">
                  <c:v>0.143109540636042</c:v>
                </c:pt>
                <c:pt idx="81">
                  <c:v>0.144876325088339</c:v>
                </c:pt>
                <c:pt idx="82">
                  <c:v>0.146643109540636</c:v>
                </c:pt>
                <c:pt idx="83">
                  <c:v>0.148409893992933</c:v>
                </c:pt>
                <c:pt idx="84">
                  <c:v>0.15017667844523</c:v>
                </c:pt>
                <c:pt idx="85">
                  <c:v>0.151943462897527</c:v>
                </c:pt>
                <c:pt idx="86">
                  <c:v>0.153710247349823</c:v>
                </c:pt>
                <c:pt idx="87">
                  <c:v>0.15547703180212</c:v>
                </c:pt>
                <c:pt idx="88">
                  <c:v>0.157243816254417</c:v>
                </c:pt>
                <c:pt idx="89">
                  <c:v>0.159010600706714</c:v>
                </c:pt>
                <c:pt idx="90">
                  <c:v>0.160777385159011</c:v>
                </c:pt>
                <c:pt idx="91">
                  <c:v>0.162544169611307</c:v>
                </c:pt>
                <c:pt idx="92">
                  <c:v>0.164310954063604</c:v>
                </c:pt>
                <c:pt idx="93">
                  <c:v>0.166077738515901</c:v>
                </c:pt>
                <c:pt idx="94">
                  <c:v>0.167844522968198</c:v>
                </c:pt>
                <c:pt idx="95">
                  <c:v>0.169611307420495</c:v>
                </c:pt>
                <c:pt idx="96">
                  <c:v>0.171378091872792</c:v>
                </c:pt>
                <c:pt idx="97">
                  <c:v>0.173144876325088</c:v>
                </c:pt>
                <c:pt idx="98">
                  <c:v>0.174911660777385</c:v>
                </c:pt>
                <c:pt idx="99">
                  <c:v>0.176678445229682</c:v>
                </c:pt>
                <c:pt idx="100">
                  <c:v>0.178445229681979</c:v>
                </c:pt>
                <c:pt idx="101">
                  <c:v>0.180212014134276</c:v>
                </c:pt>
                <c:pt idx="102">
                  <c:v>0.181978798586572</c:v>
                </c:pt>
                <c:pt idx="103">
                  <c:v>0.183745583038869</c:v>
                </c:pt>
                <c:pt idx="104">
                  <c:v>0.185512367491166</c:v>
                </c:pt>
                <c:pt idx="105">
                  <c:v>0.187279151943463</c:v>
                </c:pt>
                <c:pt idx="106">
                  <c:v>0.18904593639576</c:v>
                </c:pt>
                <c:pt idx="107">
                  <c:v>0.190812720848057</c:v>
                </c:pt>
                <c:pt idx="108">
                  <c:v>0.192579505300353</c:v>
                </c:pt>
                <c:pt idx="109">
                  <c:v>0.19434628975265</c:v>
                </c:pt>
                <c:pt idx="110">
                  <c:v>0.196113074204947</c:v>
                </c:pt>
                <c:pt idx="111">
                  <c:v>0.197879858657244</c:v>
                </c:pt>
                <c:pt idx="112">
                  <c:v>0.199646643109541</c:v>
                </c:pt>
                <c:pt idx="113">
                  <c:v>0.201413427561837</c:v>
                </c:pt>
                <c:pt idx="114">
                  <c:v>0.203180212014134</c:v>
                </c:pt>
                <c:pt idx="115">
                  <c:v>0.204946996466431</c:v>
                </c:pt>
                <c:pt idx="116">
                  <c:v>0.206713780918728</c:v>
                </c:pt>
                <c:pt idx="117">
                  <c:v>0.208480565371025</c:v>
                </c:pt>
                <c:pt idx="118">
                  <c:v>0.210247349823322</c:v>
                </c:pt>
                <c:pt idx="119">
                  <c:v>0.212014134275618</c:v>
                </c:pt>
                <c:pt idx="120">
                  <c:v>0.213780918727915</c:v>
                </c:pt>
                <c:pt idx="121">
                  <c:v>0.215547703180212</c:v>
                </c:pt>
                <c:pt idx="122">
                  <c:v>0.217314487632509</c:v>
                </c:pt>
                <c:pt idx="123">
                  <c:v>0.219081272084806</c:v>
                </c:pt>
                <c:pt idx="124">
                  <c:v>0.220848056537103</c:v>
                </c:pt>
                <c:pt idx="125">
                  <c:v>0.222614840989399</c:v>
                </c:pt>
                <c:pt idx="126">
                  <c:v>0.224381625441696</c:v>
                </c:pt>
                <c:pt idx="127">
                  <c:v>0.226148409893993</c:v>
                </c:pt>
                <c:pt idx="128">
                  <c:v>0.22791519434629</c:v>
                </c:pt>
                <c:pt idx="129">
                  <c:v>0.229681978798587</c:v>
                </c:pt>
                <c:pt idx="130">
                  <c:v>0.231448763250883</c:v>
                </c:pt>
                <c:pt idx="131">
                  <c:v>0.23321554770318</c:v>
                </c:pt>
                <c:pt idx="132">
                  <c:v>0.234982332155477</c:v>
                </c:pt>
                <c:pt idx="133">
                  <c:v>0.236749116607774</c:v>
                </c:pt>
                <c:pt idx="134">
                  <c:v>0.238515901060071</c:v>
                </c:pt>
                <c:pt idx="135">
                  <c:v>0.240282685512368</c:v>
                </c:pt>
                <c:pt idx="136">
                  <c:v>0.242049469964664</c:v>
                </c:pt>
                <c:pt idx="137">
                  <c:v>0.243816254416961</c:v>
                </c:pt>
                <c:pt idx="138">
                  <c:v>0.245583038869258</c:v>
                </c:pt>
                <c:pt idx="139">
                  <c:v>0.247349823321555</c:v>
                </c:pt>
                <c:pt idx="140">
                  <c:v>0.249116607773852</c:v>
                </c:pt>
                <c:pt idx="141">
                  <c:v>0.250883392226148</c:v>
                </c:pt>
                <c:pt idx="142">
                  <c:v>0.252650176678445</c:v>
                </c:pt>
                <c:pt idx="143">
                  <c:v>0.254416961130742</c:v>
                </c:pt>
                <c:pt idx="144">
                  <c:v>0.256183745583039</c:v>
                </c:pt>
                <c:pt idx="145">
                  <c:v>0.257950530035336</c:v>
                </c:pt>
                <c:pt idx="146">
                  <c:v>0.259717314487632</c:v>
                </c:pt>
                <c:pt idx="147">
                  <c:v>0.261484098939929</c:v>
                </c:pt>
                <c:pt idx="148">
                  <c:v>0.263250883392226</c:v>
                </c:pt>
                <c:pt idx="149">
                  <c:v>0.265017667844523</c:v>
                </c:pt>
                <c:pt idx="150">
                  <c:v>0.26678445229682</c:v>
                </c:pt>
                <c:pt idx="151">
                  <c:v>0.268551236749117</c:v>
                </c:pt>
                <c:pt idx="152">
                  <c:v>0.270318021201413</c:v>
                </c:pt>
                <c:pt idx="153">
                  <c:v>0.27208480565371</c:v>
                </c:pt>
                <c:pt idx="154">
                  <c:v>0.273851590106007</c:v>
                </c:pt>
                <c:pt idx="155">
                  <c:v>0.275618374558304</c:v>
                </c:pt>
                <c:pt idx="156">
                  <c:v>0.277385159010601</c:v>
                </c:pt>
                <c:pt idx="157">
                  <c:v>0.279151943462897</c:v>
                </c:pt>
                <c:pt idx="158">
                  <c:v>0.280918727915194</c:v>
                </c:pt>
                <c:pt idx="159">
                  <c:v>0.282685512367491</c:v>
                </c:pt>
                <c:pt idx="160">
                  <c:v>0.284452296819788</c:v>
                </c:pt>
                <c:pt idx="161">
                  <c:v>0.286219081272085</c:v>
                </c:pt>
                <c:pt idx="162">
                  <c:v>0.287985865724382</c:v>
                </c:pt>
                <c:pt idx="163">
                  <c:v>0.289752650176678</c:v>
                </c:pt>
                <c:pt idx="164">
                  <c:v>0.291519434628975</c:v>
                </c:pt>
                <c:pt idx="165">
                  <c:v>0.293286219081272</c:v>
                </c:pt>
                <c:pt idx="166">
                  <c:v>0.295053003533569</c:v>
                </c:pt>
                <c:pt idx="167">
                  <c:v>0.296819787985866</c:v>
                </c:pt>
                <c:pt idx="168">
                  <c:v>0.298586572438163</c:v>
                </c:pt>
                <c:pt idx="169">
                  <c:v>0.300353356890459</c:v>
                </c:pt>
                <c:pt idx="170">
                  <c:v>0.302120141342756</c:v>
                </c:pt>
                <c:pt idx="171">
                  <c:v>0.303886925795053</c:v>
                </c:pt>
                <c:pt idx="172">
                  <c:v>0.30565371024735</c:v>
                </c:pt>
                <c:pt idx="173">
                  <c:v>0.307420494699647</c:v>
                </c:pt>
                <c:pt idx="174">
                  <c:v>0.309187279151944</c:v>
                </c:pt>
                <c:pt idx="175">
                  <c:v>0.31095406360424</c:v>
                </c:pt>
                <c:pt idx="176">
                  <c:v>0.312720848056537</c:v>
                </c:pt>
                <c:pt idx="177">
                  <c:v>0.314487632508834</c:v>
                </c:pt>
                <c:pt idx="178">
                  <c:v>0.316254416961131</c:v>
                </c:pt>
                <c:pt idx="179">
                  <c:v>0.318021201413428</c:v>
                </c:pt>
                <c:pt idx="180">
                  <c:v>0.319787985865724</c:v>
                </c:pt>
                <c:pt idx="181">
                  <c:v>0.321554770318021</c:v>
                </c:pt>
                <c:pt idx="182">
                  <c:v>0.323321554770318</c:v>
                </c:pt>
                <c:pt idx="183">
                  <c:v>0.325088339222615</c:v>
                </c:pt>
                <c:pt idx="184">
                  <c:v>0.326855123674912</c:v>
                </c:pt>
                <c:pt idx="185">
                  <c:v>0.328621908127208</c:v>
                </c:pt>
                <c:pt idx="186">
                  <c:v>0.330388692579505</c:v>
                </c:pt>
                <c:pt idx="187">
                  <c:v>0.332155477031802</c:v>
                </c:pt>
                <c:pt idx="188">
                  <c:v>0.333922261484099</c:v>
                </c:pt>
                <c:pt idx="189">
                  <c:v>0.335689045936396</c:v>
                </c:pt>
                <c:pt idx="190">
                  <c:v>0.337455830388693</c:v>
                </c:pt>
                <c:pt idx="191">
                  <c:v>0.339222614840989</c:v>
                </c:pt>
                <c:pt idx="192">
                  <c:v>0.340989399293286</c:v>
                </c:pt>
                <c:pt idx="193">
                  <c:v>0.342756183745583</c:v>
                </c:pt>
                <c:pt idx="194">
                  <c:v>0.34452296819788</c:v>
                </c:pt>
                <c:pt idx="195">
                  <c:v>0.346289752650177</c:v>
                </c:pt>
                <c:pt idx="196">
                  <c:v>0.348056537102474</c:v>
                </c:pt>
                <c:pt idx="197">
                  <c:v>0.34982332155477</c:v>
                </c:pt>
                <c:pt idx="198">
                  <c:v>0.351590106007067</c:v>
                </c:pt>
                <c:pt idx="199">
                  <c:v>0.353356890459364</c:v>
                </c:pt>
                <c:pt idx="200">
                  <c:v>0.355123674911661</c:v>
                </c:pt>
                <c:pt idx="201">
                  <c:v>0.356890459363958</c:v>
                </c:pt>
                <c:pt idx="202">
                  <c:v>0.358657243816254</c:v>
                </c:pt>
                <c:pt idx="203">
                  <c:v>0.360424028268551</c:v>
                </c:pt>
                <c:pt idx="204">
                  <c:v>0.362190812720848</c:v>
                </c:pt>
                <c:pt idx="205">
                  <c:v>0.363957597173145</c:v>
                </c:pt>
                <c:pt idx="206">
                  <c:v>0.365724381625442</c:v>
                </c:pt>
                <c:pt idx="207">
                  <c:v>0.367491166077738</c:v>
                </c:pt>
                <c:pt idx="208">
                  <c:v>0.369257950530035</c:v>
                </c:pt>
                <c:pt idx="209">
                  <c:v>0.371024734982332</c:v>
                </c:pt>
                <c:pt idx="210">
                  <c:v>0.372791519434629</c:v>
                </c:pt>
                <c:pt idx="211">
                  <c:v>0.374558303886926</c:v>
                </c:pt>
                <c:pt idx="212">
                  <c:v>0.376325088339223</c:v>
                </c:pt>
                <c:pt idx="213">
                  <c:v>0.378091872791519</c:v>
                </c:pt>
                <c:pt idx="214">
                  <c:v>0.379858657243816</c:v>
                </c:pt>
                <c:pt idx="215">
                  <c:v>0.381625441696113</c:v>
                </c:pt>
                <c:pt idx="216">
                  <c:v>0.38339222614841</c:v>
                </c:pt>
                <c:pt idx="217">
                  <c:v>0.385159010600707</c:v>
                </c:pt>
                <c:pt idx="218">
                  <c:v>0.386925795053004</c:v>
                </c:pt>
                <c:pt idx="219">
                  <c:v>0.3886925795053</c:v>
                </c:pt>
                <c:pt idx="220">
                  <c:v>0.390459363957597</c:v>
                </c:pt>
                <c:pt idx="221">
                  <c:v>0.392226148409894</c:v>
                </c:pt>
                <c:pt idx="222">
                  <c:v>0.393992932862191</c:v>
                </c:pt>
                <c:pt idx="223">
                  <c:v>0.395759717314488</c:v>
                </c:pt>
                <c:pt idx="224">
                  <c:v>0.397526501766784</c:v>
                </c:pt>
                <c:pt idx="225">
                  <c:v>0.399293286219081</c:v>
                </c:pt>
                <c:pt idx="226">
                  <c:v>0.401060070671378</c:v>
                </c:pt>
                <c:pt idx="227">
                  <c:v>0.402826855123675</c:v>
                </c:pt>
                <c:pt idx="228">
                  <c:v>0.404593639575972</c:v>
                </c:pt>
                <c:pt idx="229">
                  <c:v>0.406360424028269</c:v>
                </c:pt>
                <c:pt idx="230">
                  <c:v>0.408127208480565</c:v>
                </c:pt>
                <c:pt idx="231">
                  <c:v>0.409893992932862</c:v>
                </c:pt>
                <c:pt idx="232">
                  <c:v>0.411660777385159</c:v>
                </c:pt>
                <c:pt idx="233">
                  <c:v>0.413427561837456</c:v>
                </c:pt>
                <c:pt idx="234">
                  <c:v>0.415194346289753</c:v>
                </c:pt>
                <c:pt idx="235">
                  <c:v>0.41696113074205</c:v>
                </c:pt>
                <c:pt idx="236">
                  <c:v>0.418727915194346</c:v>
                </c:pt>
                <c:pt idx="237">
                  <c:v>0.420494699646643</c:v>
                </c:pt>
                <c:pt idx="238">
                  <c:v>0.42226148409894</c:v>
                </c:pt>
                <c:pt idx="239">
                  <c:v>0.424028268551237</c:v>
                </c:pt>
                <c:pt idx="240">
                  <c:v>0.425795053003533</c:v>
                </c:pt>
                <c:pt idx="241">
                  <c:v>0.42756183745583</c:v>
                </c:pt>
                <c:pt idx="242">
                  <c:v>0.429328621908127</c:v>
                </c:pt>
                <c:pt idx="243">
                  <c:v>0.431095406360424</c:v>
                </c:pt>
                <c:pt idx="244">
                  <c:v>0.432862190812721</c:v>
                </c:pt>
                <c:pt idx="245">
                  <c:v>0.434628975265018</c:v>
                </c:pt>
                <c:pt idx="246">
                  <c:v>0.436395759717314</c:v>
                </c:pt>
                <c:pt idx="247">
                  <c:v>0.438162544169611</c:v>
                </c:pt>
                <c:pt idx="248">
                  <c:v>0.439929328621908</c:v>
                </c:pt>
                <c:pt idx="249">
                  <c:v>0.441696113074205</c:v>
                </c:pt>
                <c:pt idx="250">
                  <c:v>0.443462897526502</c:v>
                </c:pt>
                <c:pt idx="251">
                  <c:v>0.445229681978799</c:v>
                </c:pt>
                <c:pt idx="252">
                  <c:v>0.446996466431095</c:v>
                </c:pt>
                <c:pt idx="253">
                  <c:v>0.448763250883392</c:v>
                </c:pt>
                <c:pt idx="254">
                  <c:v>0.450530035335689</c:v>
                </c:pt>
                <c:pt idx="255">
                  <c:v>0.452296819787986</c:v>
                </c:pt>
                <c:pt idx="256">
                  <c:v>0.454063604240283</c:v>
                </c:pt>
                <c:pt idx="257">
                  <c:v>0.455830388692579</c:v>
                </c:pt>
                <c:pt idx="258">
                  <c:v>0.457597173144876</c:v>
                </c:pt>
                <c:pt idx="259">
                  <c:v>0.459363957597173</c:v>
                </c:pt>
                <c:pt idx="260">
                  <c:v>0.46113074204947</c:v>
                </c:pt>
                <c:pt idx="261">
                  <c:v>0.462897526501767</c:v>
                </c:pt>
                <c:pt idx="262">
                  <c:v>0.464664310954064</c:v>
                </c:pt>
                <c:pt idx="263">
                  <c:v>0.46643109540636</c:v>
                </c:pt>
                <c:pt idx="264">
                  <c:v>0.468197879858657</c:v>
                </c:pt>
                <c:pt idx="265">
                  <c:v>0.469964664310954</c:v>
                </c:pt>
                <c:pt idx="266">
                  <c:v>0.471731448763251</c:v>
                </c:pt>
                <c:pt idx="267">
                  <c:v>0.473498233215548</c:v>
                </c:pt>
                <c:pt idx="268">
                  <c:v>0.475265017667845</c:v>
                </c:pt>
                <c:pt idx="269">
                  <c:v>0.477031802120141</c:v>
                </c:pt>
                <c:pt idx="270">
                  <c:v>0.478798586572438</c:v>
                </c:pt>
                <c:pt idx="271">
                  <c:v>0.480565371024735</c:v>
                </c:pt>
                <c:pt idx="272">
                  <c:v>0.482332155477032</c:v>
                </c:pt>
                <c:pt idx="273">
                  <c:v>0.484098939929329</c:v>
                </c:pt>
                <c:pt idx="274">
                  <c:v>0.485865724381625</c:v>
                </c:pt>
                <c:pt idx="275">
                  <c:v>0.487632508833922</c:v>
                </c:pt>
                <c:pt idx="276">
                  <c:v>0.489399293286219</c:v>
                </c:pt>
                <c:pt idx="277">
                  <c:v>0.491166077738516</c:v>
                </c:pt>
                <c:pt idx="278">
                  <c:v>0.492932862190813</c:v>
                </c:pt>
                <c:pt idx="279">
                  <c:v>0.494699646643109</c:v>
                </c:pt>
                <c:pt idx="280">
                  <c:v>0.496466431095406</c:v>
                </c:pt>
                <c:pt idx="281">
                  <c:v>0.498233215547703</c:v>
                </c:pt>
                <c:pt idx="282">
                  <c:v>0.5</c:v>
                </c:pt>
                <c:pt idx="283">
                  <c:v>0.501766784452297</c:v>
                </c:pt>
                <c:pt idx="284">
                  <c:v>0.503533568904594</c:v>
                </c:pt>
                <c:pt idx="285">
                  <c:v>0.505300353356891</c:v>
                </c:pt>
                <c:pt idx="286">
                  <c:v>0.507067137809187</c:v>
                </c:pt>
                <c:pt idx="287">
                  <c:v>0.508833922261484</c:v>
                </c:pt>
                <c:pt idx="288">
                  <c:v>0.510600706713781</c:v>
                </c:pt>
                <c:pt idx="289">
                  <c:v>0.512367491166078</c:v>
                </c:pt>
                <c:pt idx="290">
                  <c:v>0.514134275618375</c:v>
                </c:pt>
                <c:pt idx="291">
                  <c:v>0.515901060070671</c:v>
                </c:pt>
                <c:pt idx="292">
                  <c:v>0.517667844522968</c:v>
                </c:pt>
                <c:pt idx="293">
                  <c:v>0.519434628975265</c:v>
                </c:pt>
                <c:pt idx="294">
                  <c:v>0.521201413427562</c:v>
                </c:pt>
                <c:pt idx="295">
                  <c:v>0.522968197879859</c:v>
                </c:pt>
                <c:pt idx="296">
                  <c:v>0.524734982332155</c:v>
                </c:pt>
                <c:pt idx="297">
                  <c:v>0.526501766784452</c:v>
                </c:pt>
                <c:pt idx="298">
                  <c:v>0.528268551236749</c:v>
                </c:pt>
                <c:pt idx="299">
                  <c:v>0.530035335689046</c:v>
                </c:pt>
                <c:pt idx="300">
                  <c:v>0.531802120141343</c:v>
                </c:pt>
                <c:pt idx="301">
                  <c:v>0.53356890459364</c:v>
                </c:pt>
                <c:pt idx="302">
                  <c:v>0.535335689045936</c:v>
                </c:pt>
                <c:pt idx="303">
                  <c:v>0.537102473498233</c:v>
                </c:pt>
                <c:pt idx="304">
                  <c:v>0.53886925795053</c:v>
                </c:pt>
                <c:pt idx="305">
                  <c:v>0.540636042402827</c:v>
                </c:pt>
                <c:pt idx="306">
                  <c:v>0.542402826855124</c:v>
                </c:pt>
                <c:pt idx="307">
                  <c:v>0.544169611307421</c:v>
                </c:pt>
                <c:pt idx="308">
                  <c:v>0.545936395759717</c:v>
                </c:pt>
                <c:pt idx="309">
                  <c:v>0.547703180212014</c:v>
                </c:pt>
                <c:pt idx="310">
                  <c:v>0.549469964664311</c:v>
                </c:pt>
                <c:pt idx="311">
                  <c:v>0.551236749116608</c:v>
                </c:pt>
                <c:pt idx="312">
                  <c:v>0.553003533568905</c:v>
                </c:pt>
                <c:pt idx="313">
                  <c:v>0.554770318021201</c:v>
                </c:pt>
                <c:pt idx="314">
                  <c:v>0.556537102473498</c:v>
                </c:pt>
                <c:pt idx="315">
                  <c:v>0.558303886925795</c:v>
                </c:pt>
                <c:pt idx="316">
                  <c:v>0.560070671378092</c:v>
                </c:pt>
                <c:pt idx="317">
                  <c:v>0.561837455830389</c:v>
                </c:pt>
                <c:pt idx="318">
                  <c:v>0.563604240282686</c:v>
                </c:pt>
                <c:pt idx="319">
                  <c:v>0.565371024734982</c:v>
                </c:pt>
                <c:pt idx="320">
                  <c:v>0.567137809187279</c:v>
                </c:pt>
                <c:pt idx="321">
                  <c:v>0.568904593639576</c:v>
                </c:pt>
                <c:pt idx="322">
                  <c:v>0.570671378091873</c:v>
                </c:pt>
                <c:pt idx="323">
                  <c:v>0.57243816254417</c:v>
                </c:pt>
                <c:pt idx="324">
                  <c:v>0.574204946996466</c:v>
                </c:pt>
                <c:pt idx="325">
                  <c:v>0.575971731448763</c:v>
                </c:pt>
                <c:pt idx="326">
                  <c:v>0.57773851590106</c:v>
                </c:pt>
                <c:pt idx="327">
                  <c:v>0.579505300353357</c:v>
                </c:pt>
                <c:pt idx="328">
                  <c:v>0.581272084805653</c:v>
                </c:pt>
                <c:pt idx="329">
                  <c:v>0.583038869257951</c:v>
                </c:pt>
                <c:pt idx="330">
                  <c:v>0.584805653710247</c:v>
                </c:pt>
                <c:pt idx="331">
                  <c:v>0.586572438162544</c:v>
                </c:pt>
                <c:pt idx="332">
                  <c:v>0.588339222614841</c:v>
                </c:pt>
                <c:pt idx="333">
                  <c:v>0.590106007067138</c:v>
                </c:pt>
                <c:pt idx="334">
                  <c:v>0.591872791519435</c:v>
                </c:pt>
                <c:pt idx="335">
                  <c:v>0.593639575971731</c:v>
                </c:pt>
                <c:pt idx="336">
                  <c:v>0.595406360424028</c:v>
                </c:pt>
                <c:pt idx="337">
                  <c:v>0.597173144876325</c:v>
                </c:pt>
                <c:pt idx="338">
                  <c:v>0.598939929328622</c:v>
                </c:pt>
                <c:pt idx="339">
                  <c:v>0.600706713780919</c:v>
                </c:pt>
                <c:pt idx="340">
                  <c:v>0.602473498233216</c:v>
                </c:pt>
                <c:pt idx="341">
                  <c:v>0.604240282685512</c:v>
                </c:pt>
                <c:pt idx="342">
                  <c:v>0.606007067137809</c:v>
                </c:pt>
                <c:pt idx="343">
                  <c:v>0.607773851590106</c:v>
                </c:pt>
                <c:pt idx="344">
                  <c:v>0.609540636042403</c:v>
                </c:pt>
                <c:pt idx="345">
                  <c:v>0.6113074204947</c:v>
                </c:pt>
                <c:pt idx="346">
                  <c:v>0.613074204946997</c:v>
                </c:pt>
                <c:pt idx="347">
                  <c:v>0.614840989399293</c:v>
                </c:pt>
                <c:pt idx="348">
                  <c:v>0.61660777385159</c:v>
                </c:pt>
                <c:pt idx="349">
                  <c:v>0.618374558303887</c:v>
                </c:pt>
                <c:pt idx="350">
                  <c:v>0.620141342756184</c:v>
                </c:pt>
                <c:pt idx="351">
                  <c:v>0.621908127208481</c:v>
                </c:pt>
                <c:pt idx="352">
                  <c:v>0.623674911660778</c:v>
                </c:pt>
                <c:pt idx="353">
                  <c:v>0.625441696113074</c:v>
                </c:pt>
                <c:pt idx="354">
                  <c:v>0.627208480565371</c:v>
                </c:pt>
                <c:pt idx="355">
                  <c:v>0.628975265017668</c:v>
                </c:pt>
                <c:pt idx="356">
                  <c:v>0.630742049469965</c:v>
                </c:pt>
                <c:pt idx="357">
                  <c:v>0.632508833922261</c:v>
                </c:pt>
                <c:pt idx="358">
                  <c:v>0.634275618374558</c:v>
                </c:pt>
                <c:pt idx="359">
                  <c:v>0.636042402826855</c:v>
                </c:pt>
                <c:pt idx="360">
                  <c:v>0.637809187279152</c:v>
                </c:pt>
                <c:pt idx="361">
                  <c:v>0.639575971731449</c:v>
                </c:pt>
                <c:pt idx="362">
                  <c:v>0.641342756183746</c:v>
                </c:pt>
                <c:pt idx="363">
                  <c:v>0.643109540636042</c:v>
                </c:pt>
                <c:pt idx="364">
                  <c:v>0.644876325088339</c:v>
                </c:pt>
                <c:pt idx="365">
                  <c:v>0.646643109540636</c:v>
                </c:pt>
                <c:pt idx="366">
                  <c:v>0.648409893992933</c:v>
                </c:pt>
                <c:pt idx="367">
                  <c:v>0.65017667844523</c:v>
                </c:pt>
                <c:pt idx="368">
                  <c:v>0.651943462897527</c:v>
                </c:pt>
                <c:pt idx="369">
                  <c:v>0.653710247349823</c:v>
                </c:pt>
                <c:pt idx="370">
                  <c:v>0.65547703180212</c:v>
                </c:pt>
                <c:pt idx="371">
                  <c:v>0.657243816254417</c:v>
                </c:pt>
                <c:pt idx="372">
                  <c:v>0.659010600706714</c:v>
                </c:pt>
                <c:pt idx="373">
                  <c:v>0.660777385159011</c:v>
                </c:pt>
                <c:pt idx="374">
                  <c:v>0.662544169611307</c:v>
                </c:pt>
                <c:pt idx="375">
                  <c:v>0.664310954063604</c:v>
                </c:pt>
                <c:pt idx="376">
                  <c:v>0.666077738515901</c:v>
                </c:pt>
                <c:pt idx="377">
                  <c:v>0.667844522968198</c:v>
                </c:pt>
                <c:pt idx="378">
                  <c:v>0.669611307420495</c:v>
                </c:pt>
                <c:pt idx="379">
                  <c:v>0.671378091872792</c:v>
                </c:pt>
                <c:pt idx="380">
                  <c:v>0.673144876325089</c:v>
                </c:pt>
                <c:pt idx="381">
                  <c:v>0.674911660777385</c:v>
                </c:pt>
                <c:pt idx="382">
                  <c:v>0.676678445229682</c:v>
                </c:pt>
                <c:pt idx="383">
                  <c:v>0.678445229681979</c:v>
                </c:pt>
                <c:pt idx="384">
                  <c:v>0.680212014134276</c:v>
                </c:pt>
                <c:pt idx="385">
                  <c:v>0.681978798586573</c:v>
                </c:pt>
                <c:pt idx="386">
                  <c:v>0.683745583038869</c:v>
                </c:pt>
                <c:pt idx="387">
                  <c:v>0.685512367491166</c:v>
                </c:pt>
                <c:pt idx="388">
                  <c:v>0.687279151943463</c:v>
                </c:pt>
                <c:pt idx="389">
                  <c:v>0.68904593639576</c:v>
                </c:pt>
                <c:pt idx="390">
                  <c:v>0.690812720848057</c:v>
                </c:pt>
                <c:pt idx="391">
                  <c:v>0.692579505300353</c:v>
                </c:pt>
                <c:pt idx="392">
                  <c:v>0.69434628975265</c:v>
                </c:pt>
                <c:pt idx="393">
                  <c:v>0.696113074204947</c:v>
                </c:pt>
                <c:pt idx="394">
                  <c:v>0.697879858657244</c:v>
                </c:pt>
                <c:pt idx="395">
                  <c:v>0.699646643109541</c:v>
                </c:pt>
                <c:pt idx="396">
                  <c:v>0.701413427561837</c:v>
                </c:pt>
                <c:pt idx="397">
                  <c:v>0.703180212014134</c:v>
                </c:pt>
                <c:pt idx="398">
                  <c:v>0.704946996466431</c:v>
                </c:pt>
                <c:pt idx="399">
                  <c:v>0.706713780918728</c:v>
                </c:pt>
                <c:pt idx="400">
                  <c:v>0.708480565371025</c:v>
                </c:pt>
                <c:pt idx="401">
                  <c:v>0.710247349823321</c:v>
                </c:pt>
                <c:pt idx="402">
                  <c:v>0.712014134275618</c:v>
                </c:pt>
                <c:pt idx="403">
                  <c:v>0.713780918727915</c:v>
                </c:pt>
                <c:pt idx="404">
                  <c:v>0.715547703180212</c:v>
                </c:pt>
                <c:pt idx="405">
                  <c:v>0.717314487632509</c:v>
                </c:pt>
                <c:pt idx="406">
                  <c:v>0.719081272084806</c:v>
                </c:pt>
                <c:pt idx="407">
                  <c:v>0.720848056537103</c:v>
                </c:pt>
                <c:pt idx="408">
                  <c:v>0.722614840989399</c:v>
                </c:pt>
                <c:pt idx="409">
                  <c:v>0.724381625441696</c:v>
                </c:pt>
                <c:pt idx="410">
                  <c:v>0.726148409893993</c:v>
                </c:pt>
                <c:pt idx="411">
                  <c:v>0.72791519434629</c:v>
                </c:pt>
                <c:pt idx="412">
                  <c:v>0.729681978798587</c:v>
                </c:pt>
                <c:pt idx="413">
                  <c:v>0.731448763250884</c:v>
                </c:pt>
                <c:pt idx="414">
                  <c:v>0.73321554770318</c:v>
                </c:pt>
                <c:pt idx="415">
                  <c:v>0.734982332155477</c:v>
                </c:pt>
                <c:pt idx="416">
                  <c:v>0.736749116607774</c:v>
                </c:pt>
                <c:pt idx="417">
                  <c:v>0.738515901060071</c:v>
                </c:pt>
                <c:pt idx="418">
                  <c:v>0.740282685512367</c:v>
                </c:pt>
                <c:pt idx="419">
                  <c:v>0.742049469964664</c:v>
                </c:pt>
                <c:pt idx="420">
                  <c:v>0.743816254416961</c:v>
                </c:pt>
                <c:pt idx="421">
                  <c:v>0.745583038869258</c:v>
                </c:pt>
                <c:pt idx="422">
                  <c:v>0.747349823321555</c:v>
                </c:pt>
                <c:pt idx="423">
                  <c:v>0.749116607773852</c:v>
                </c:pt>
                <c:pt idx="424">
                  <c:v>0.750883392226148</c:v>
                </c:pt>
                <c:pt idx="425">
                  <c:v>0.752650176678445</c:v>
                </c:pt>
                <c:pt idx="426">
                  <c:v>0.754416961130742</c:v>
                </c:pt>
                <c:pt idx="427">
                  <c:v>0.756183745583039</c:v>
                </c:pt>
                <c:pt idx="428">
                  <c:v>0.757950530035336</c:v>
                </c:pt>
                <c:pt idx="429">
                  <c:v>0.759717314487632</c:v>
                </c:pt>
                <c:pt idx="430">
                  <c:v>0.761484098939929</c:v>
                </c:pt>
                <c:pt idx="431">
                  <c:v>0.763250883392226</c:v>
                </c:pt>
                <c:pt idx="432">
                  <c:v>0.765017667844523</c:v>
                </c:pt>
                <c:pt idx="433">
                  <c:v>0.76678445229682</c:v>
                </c:pt>
                <c:pt idx="434">
                  <c:v>0.768551236749117</c:v>
                </c:pt>
                <c:pt idx="435">
                  <c:v>0.770318021201413</c:v>
                </c:pt>
                <c:pt idx="436">
                  <c:v>0.77208480565371</c:v>
                </c:pt>
                <c:pt idx="437">
                  <c:v>0.773851590106007</c:v>
                </c:pt>
                <c:pt idx="438">
                  <c:v>0.775618374558304</c:v>
                </c:pt>
                <c:pt idx="439">
                  <c:v>0.7773851590106</c:v>
                </c:pt>
                <c:pt idx="440">
                  <c:v>0.779151943462898</c:v>
                </c:pt>
                <c:pt idx="441">
                  <c:v>0.780918727915194</c:v>
                </c:pt>
                <c:pt idx="442">
                  <c:v>0.782685512367491</c:v>
                </c:pt>
                <c:pt idx="443">
                  <c:v>0.784452296819788</c:v>
                </c:pt>
                <c:pt idx="444">
                  <c:v>0.786219081272085</c:v>
                </c:pt>
                <c:pt idx="445">
                  <c:v>0.787985865724382</c:v>
                </c:pt>
                <c:pt idx="446">
                  <c:v>0.789752650176678</c:v>
                </c:pt>
                <c:pt idx="447">
                  <c:v>0.791519434628975</c:v>
                </c:pt>
                <c:pt idx="448">
                  <c:v>0.793286219081272</c:v>
                </c:pt>
                <c:pt idx="449">
                  <c:v>0.795053003533569</c:v>
                </c:pt>
                <c:pt idx="450">
                  <c:v>0.796819787985866</c:v>
                </c:pt>
                <c:pt idx="451">
                  <c:v>0.798586572438163</c:v>
                </c:pt>
                <c:pt idx="452">
                  <c:v>0.800353356890459</c:v>
                </c:pt>
                <c:pt idx="453">
                  <c:v>0.802120141342756</c:v>
                </c:pt>
                <c:pt idx="454">
                  <c:v>0.803886925795053</c:v>
                </c:pt>
                <c:pt idx="455">
                  <c:v>0.80565371024735</c:v>
                </c:pt>
                <c:pt idx="456">
                  <c:v>0.807420494699647</c:v>
                </c:pt>
                <c:pt idx="457">
                  <c:v>0.809187279151943</c:v>
                </c:pt>
                <c:pt idx="458">
                  <c:v>0.81095406360424</c:v>
                </c:pt>
                <c:pt idx="459">
                  <c:v>0.812720848056537</c:v>
                </c:pt>
                <c:pt idx="460">
                  <c:v>0.814487632508834</c:v>
                </c:pt>
                <c:pt idx="461">
                  <c:v>0.816254416961131</c:v>
                </c:pt>
                <c:pt idx="462">
                  <c:v>0.818021201413428</c:v>
                </c:pt>
                <c:pt idx="463">
                  <c:v>0.819787985865724</c:v>
                </c:pt>
                <c:pt idx="464">
                  <c:v>0.821554770318021</c:v>
                </c:pt>
                <c:pt idx="465">
                  <c:v>0.823321554770318</c:v>
                </c:pt>
                <c:pt idx="466">
                  <c:v>0.825088339222615</c:v>
                </c:pt>
                <c:pt idx="467">
                  <c:v>0.826855123674912</c:v>
                </c:pt>
                <c:pt idx="468">
                  <c:v>0.828621908127209</c:v>
                </c:pt>
                <c:pt idx="469">
                  <c:v>0.830388692579505</c:v>
                </c:pt>
                <c:pt idx="470">
                  <c:v>0.832155477031802</c:v>
                </c:pt>
                <c:pt idx="471">
                  <c:v>0.833922261484099</c:v>
                </c:pt>
                <c:pt idx="472">
                  <c:v>0.835689045936396</c:v>
                </c:pt>
                <c:pt idx="473">
                  <c:v>0.837455830388693</c:v>
                </c:pt>
                <c:pt idx="474">
                  <c:v>0.839222614840989</c:v>
                </c:pt>
                <c:pt idx="475">
                  <c:v>0.840989399293286</c:v>
                </c:pt>
                <c:pt idx="476">
                  <c:v>0.842756183745583</c:v>
                </c:pt>
                <c:pt idx="477">
                  <c:v>0.84452296819788</c:v>
                </c:pt>
                <c:pt idx="478">
                  <c:v>0.846289752650177</c:v>
                </c:pt>
                <c:pt idx="479">
                  <c:v>0.848056537102474</c:v>
                </c:pt>
                <c:pt idx="480">
                  <c:v>0.849823321554771</c:v>
                </c:pt>
                <c:pt idx="481">
                  <c:v>0.851590106007067</c:v>
                </c:pt>
                <c:pt idx="482">
                  <c:v>0.853356890459364</c:v>
                </c:pt>
                <c:pt idx="483">
                  <c:v>0.855123674911661</c:v>
                </c:pt>
                <c:pt idx="484">
                  <c:v>0.856890459363958</c:v>
                </c:pt>
                <c:pt idx="485">
                  <c:v>0.858657243816254</c:v>
                </c:pt>
                <c:pt idx="486">
                  <c:v>0.860424028268551</c:v>
                </c:pt>
                <c:pt idx="487">
                  <c:v>0.862190812720848</c:v>
                </c:pt>
                <c:pt idx="488">
                  <c:v>0.863957597173145</c:v>
                </c:pt>
                <c:pt idx="489">
                  <c:v>0.865724381625442</c:v>
                </c:pt>
                <c:pt idx="490">
                  <c:v>0.867491166077739</c:v>
                </c:pt>
                <c:pt idx="491">
                  <c:v>0.869257950530035</c:v>
                </c:pt>
                <c:pt idx="492">
                  <c:v>0.871024734982332</c:v>
                </c:pt>
                <c:pt idx="493">
                  <c:v>0.872791519434629</c:v>
                </c:pt>
                <c:pt idx="494">
                  <c:v>0.874558303886926</c:v>
                </c:pt>
                <c:pt idx="495">
                  <c:v>0.876325088339223</c:v>
                </c:pt>
                <c:pt idx="496">
                  <c:v>0.87809187279152</c:v>
                </c:pt>
                <c:pt idx="497">
                  <c:v>0.879858657243817</c:v>
                </c:pt>
                <c:pt idx="498">
                  <c:v>0.881625441696113</c:v>
                </c:pt>
                <c:pt idx="499">
                  <c:v>0.88339222614841</c:v>
                </c:pt>
                <c:pt idx="500">
                  <c:v>0.885159010600707</c:v>
                </c:pt>
                <c:pt idx="501">
                  <c:v>0.886925795053004</c:v>
                </c:pt>
                <c:pt idx="502">
                  <c:v>0.8886925795053</c:v>
                </c:pt>
                <c:pt idx="503">
                  <c:v>0.890459363957597</c:v>
                </c:pt>
                <c:pt idx="504">
                  <c:v>0.892226148409894</c:v>
                </c:pt>
                <c:pt idx="505">
                  <c:v>0.893992932862191</c:v>
                </c:pt>
                <c:pt idx="506">
                  <c:v>0.895759717314488</c:v>
                </c:pt>
                <c:pt idx="507">
                  <c:v>0.897526501766784</c:v>
                </c:pt>
                <c:pt idx="508">
                  <c:v>0.899293286219081</c:v>
                </c:pt>
                <c:pt idx="509">
                  <c:v>0.901060070671378</c:v>
                </c:pt>
                <c:pt idx="510">
                  <c:v>0.902826855123675</c:v>
                </c:pt>
                <c:pt idx="511">
                  <c:v>0.904593639575972</c:v>
                </c:pt>
                <c:pt idx="512">
                  <c:v>0.906360424028268</c:v>
                </c:pt>
                <c:pt idx="513">
                  <c:v>0.908127208480565</c:v>
                </c:pt>
                <c:pt idx="514">
                  <c:v>0.909893992932862</c:v>
                </c:pt>
                <c:pt idx="515">
                  <c:v>0.911660777385159</c:v>
                </c:pt>
                <c:pt idx="516">
                  <c:v>0.913427561837456</c:v>
                </c:pt>
                <c:pt idx="517">
                  <c:v>0.915194346289753</c:v>
                </c:pt>
                <c:pt idx="518">
                  <c:v>0.916961130742049</c:v>
                </c:pt>
                <c:pt idx="519">
                  <c:v>0.918727915194346</c:v>
                </c:pt>
                <c:pt idx="520">
                  <c:v>0.920494699646643</c:v>
                </c:pt>
                <c:pt idx="521">
                  <c:v>0.92226148409894</c:v>
                </c:pt>
                <c:pt idx="522">
                  <c:v>0.924028268551237</c:v>
                </c:pt>
                <c:pt idx="523">
                  <c:v>0.925795053003534</c:v>
                </c:pt>
                <c:pt idx="524">
                  <c:v>0.927561837455831</c:v>
                </c:pt>
                <c:pt idx="525">
                  <c:v>0.929328621908127</c:v>
                </c:pt>
                <c:pt idx="526">
                  <c:v>0.931095406360424</c:v>
                </c:pt>
                <c:pt idx="527">
                  <c:v>0.932862190812721</c:v>
                </c:pt>
                <c:pt idx="528">
                  <c:v>0.934628975265018</c:v>
                </c:pt>
                <c:pt idx="529">
                  <c:v>0.936395759717314</c:v>
                </c:pt>
                <c:pt idx="530">
                  <c:v>0.938162544169611</c:v>
                </c:pt>
                <c:pt idx="531">
                  <c:v>0.939929328621908</c:v>
                </c:pt>
                <c:pt idx="532">
                  <c:v>0.941696113074205</c:v>
                </c:pt>
                <c:pt idx="533">
                  <c:v>0.943462897526502</c:v>
                </c:pt>
                <c:pt idx="534">
                  <c:v>0.945229681978799</c:v>
                </c:pt>
                <c:pt idx="535">
                  <c:v>0.946996466431096</c:v>
                </c:pt>
                <c:pt idx="536">
                  <c:v>0.948763250883392</c:v>
                </c:pt>
                <c:pt idx="537">
                  <c:v>0.950530035335689</c:v>
                </c:pt>
                <c:pt idx="538">
                  <c:v>0.952296819787986</c:v>
                </c:pt>
                <c:pt idx="539">
                  <c:v>0.954063604240283</c:v>
                </c:pt>
                <c:pt idx="540">
                  <c:v>0.95583038869258</c:v>
                </c:pt>
                <c:pt idx="541">
                  <c:v>0.957597173144877</c:v>
                </c:pt>
                <c:pt idx="542">
                  <c:v>0.959363957597173</c:v>
                </c:pt>
                <c:pt idx="543">
                  <c:v>0.96113074204947</c:v>
                </c:pt>
                <c:pt idx="544">
                  <c:v>0.962897526501767</c:v>
                </c:pt>
                <c:pt idx="545">
                  <c:v>0.964664310954064</c:v>
                </c:pt>
                <c:pt idx="546">
                  <c:v>0.96643109540636</c:v>
                </c:pt>
                <c:pt idx="547">
                  <c:v>0.968197879858657</c:v>
                </c:pt>
                <c:pt idx="548">
                  <c:v>0.969964664310954</c:v>
                </c:pt>
                <c:pt idx="549">
                  <c:v>0.971731448763251</c:v>
                </c:pt>
                <c:pt idx="550">
                  <c:v>0.973498233215548</c:v>
                </c:pt>
                <c:pt idx="551">
                  <c:v>0.975265017667845</c:v>
                </c:pt>
                <c:pt idx="552">
                  <c:v>0.977031802120141</c:v>
                </c:pt>
                <c:pt idx="553">
                  <c:v>0.978798586572438</c:v>
                </c:pt>
                <c:pt idx="554">
                  <c:v>0.980565371024735</c:v>
                </c:pt>
                <c:pt idx="555">
                  <c:v>0.982332155477032</c:v>
                </c:pt>
                <c:pt idx="556">
                  <c:v>0.984098939929328</c:v>
                </c:pt>
                <c:pt idx="557">
                  <c:v>0.985865724381625</c:v>
                </c:pt>
                <c:pt idx="558">
                  <c:v>0.987632508833922</c:v>
                </c:pt>
                <c:pt idx="559">
                  <c:v>0.989399293286219</c:v>
                </c:pt>
                <c:pt idx="560">
                  <c:v>0.991166077738516</c:v>
                </c:pt>
                <c:pt idx="561">
                  <c:v>0.992932862190813</c:v>
                </c:pt>
                <c:pt idx="562">
                  <c:v>0.99469964664311</c:v>
                </c:pt>
                <c:pt idx="563">
                  <c:v>0.996466431095406</c:v>
                </c:pt>
                <c:pt idx="564">
                  <c:v>0.998233215547703</c:v>
                </c:pt>
                <c:pt idx="565">
                  <c:v>1.0</c:v>
                </c:pt>
              </c:numCache>
            </c:numRef>
          </c:xVal>
          <c:yVal>
            <c:numRef>
              <c:f>marcala1!$E$2:$E$567</c:f>
              <c:numCache>
                <c:formatCode>General</c:formatCode>
                <c:ptCount val="566"/>
                <c:pt idx="0">
                  <c:v>0.01</c:v>
                </c:pt>
                <c:pt idx="1">
                  <c:v>0.01</c:v>
                </c:pt>
                <c:pt idx="2">
                  <c:v>0.01</c:v>
                </c:pt>
                <c:pt idx="3">
                  <c:v>0.01</c:v>
                </c:pt>
                <c:pt idx="4">
                  <c:v>0.01</c:v>
                </c:pt>
                <c:pt idx="5">
                  <c:v>0.01</c:v>
                </c:pt>
                <c:pt idx="6">
                  <c:v>0.01</c:v>
                </c:pt>
                <c:pt idx="7">
                  <c:v>0.01</c:v>
                </c:pt>
                <c:pt idx="8">
                  <c:v>0.01</c:v>
                </c:pt>
                <c:pt idx="9">
                  <c:v>0.01</c:v>
                </c:pt>
                <c:pt idx="10">
                  <c:v>0.02</c:v>
                </c:pt>
                <c:pt idx="11">
                  <c:v>0.02</c:v>
                </c:pt>
                <c:pt idx="12">
                  <c:v>0.02</c:v>
                </c:pt>
                <c:pt idx="13">
                  <c:v>0.02</c:v>
                </c:pt>
                <c:pt idx="14">
                  <c:v>0.02</c:v>
                </c:pt>
                <c:pt idx="15">
                  <c:v>0.02</c:v>
                </c:pt>
                <c:pt idx="16">
                  <c:v>0.02</c:v>
                </c:pt>
                <c:pt idx="17">
                  <c:v>0.02</c:v>
                </c:pt>
                <c:pt idx="18">
                  <c:v>0.02</c:v>
                </c:pt>
                <c:pt idx="19">
                  <c:v>0.02</c:v>
                </c:pt>
                <c:pt idx="20">
                  <c:v>0.02</c:v>
                </c:pt>
                <c:pt idx="21">
                  <c:v>0.02</c:v>
                </c:pt>
                <c:pt idx="22">
                  <c:v>0.03</c:v>
                </c:pt>
                <c:pt idx="23">
                  <c:v>0.03</c:v>
                </c:pt>
                <c:pt idx="24">
                  <c:v>0.03</c:v>
                </c:pt>
                <c:pt idx="25">
                  <c:v>0.03</c:v>
                </c:pt>
                <c:pt idx="26">
                  <c:v>0.03</c:v>
                </c:pt>
                <c:pt idx="27">
                  <c:v>0.03</c:v>
                </c:pt>
                <c:pt idx="28">
                  <c:v>0.03</c:v>
                </c:pt>
                <c:pt idx="29">
                  <c:v>0.03</c:v>
                </c:pt>
                <c:pt idx="30">
                  <c:v>0.03</c:v>
                </c:pt>
                <c:pt idx="31">
                  <c:v>0.03</c:v>
                </c:pt>
                <c:pt idx="32">
                  <c:v>0.03</c:v>
                </c:pt>
                <c:pt idx="33">
                  <c:v>0.04</c:v>
                </c:pt>
                <c:pt idx="34">
                  <c:v>0.04</c:v>
                </c:pt>
                <c:pt idx="35">
                  <c:v>0.04</c:v>
                </c:pt>
                <c:pt idx="36">
                  <c:v>0.04</c:v>
                </c:pt>
                <c:pt idx="37">
                  <c:v>0.04</c:v>
                </c:pt>
                <c:pt idx="38">
                  <c:v>0.04</c:v>
                </c:pt>
                <c:pt idx="39">
                  <c:v>0.04</c:v>
                </c:pt>
                <c:pt idx="40">
                  <c:v>0.04</c:v>
                </c:pt>
                <c:pt idx="41">
                  <c:v>0.04</c:v>
                </c:pt>
                <c:pt idx="42">
                  <c:v>0.04</c:v>
                </c:pt>
                <c:pt idx="43">
                  <c:v>0.04</c:v>
                </c:pt>
                <c:pt idx="44">
                  <c:v>0.04</c:v>
                </c:pt>
                <c:pt idx="45">
                  <c:v>0.04</c:v>
                </c:pt>
                <c:pt idx="46">
                  <c:v>0.04</c:v>
                </c:pt>
                <c:pt idx="47">
                  <c:v>0.04</c:v>
                </c:pt>
                <c:pt idx="48">
                  <c:v>0.05</c:v>
                </c:pt>
                <c:pt idx="49">
                  <c:v>0.05</c:v>
                </c:pt>
                <c:pt idx="50">
                  <c:v>0.05</c:v>
                </c:pt>
                <c:pt idx="51">
                  <c:v>0.05</c:v>
                </c:pt>
                <c:pt idx="52">
                  <c:v>0.05</c:v>
                </c:pt>
                <c:pt idx="53">
                  <c:v>0.05</c:v>
                </c:pt>
                <c:pt idx="54">
                  <c:v>0.05</c:v>
                </c:pt>
                <c:pt idx="55">
                  <c:v>0.05</c:v>
                </c:pt>
                <c:pt idx="56">
                  <c:v>0.05</c:v>
                </c:pt>
                <c:pt idx="57">
                  <c:v>0.05</c:v>
                </c:pt>
                <c:pt idx="58">
                  <c:v>0.05</c:v>
                </c:pt>
                <c:pt idx="59">
                  <c:v>0.05</c:v>
                </c:pt>
                <c:pt idx="60">
                  <c:v>0.05</c:v>
                </c:pt>
                <c:pt idx="61">
                  <c:v>0.05</c:v>
                </c:pt>
                <c:pt idx="62">
                  <c:v>0.05</c:v>
                </c:pt>
                <c:pt idx="63">
                  <c:v>0.05</c:v>
                </c:pt>
                <c:pt idx="64">
                  <c:v>0.06</c:v>
                </c:pt>
                <c:pt idx="65">
                  <c:v>0.06</c:v>
                </c:pt>
                <c:pt idx="66">
                  <c:v>0.06</c:v>
                </c:pt>
                <c:pt idx="67">
                  <c:v>0.06</c:v>
                </c:pt>
                <c:pt idx="68">
                  <c:v>0.06</c:v>
                </c:pt>
                <c:pt idx="69">
                  <c:v>0.06</c:v>
                </c:pt>
                <c:pt idx="70">
                  <c:v>0.06</c:v>
                </c:pt>
                <c:pt idx="71">
                  <c:v>0.06</c:v>
                </c:pt>
                <c:pt idx="72">
                  <c:v>0.07</c:v>
                </c:pt>
                <c:pt idx="73">
                  <c:v>0.07</c:v>
                </c:pt>
                <c:pt idx="74">
                  <c:v>0.07</c:v>
                </c:pt>
                <c:pt idx="75">
                  <c:v>0.07</c:v>
                </c:pt>
                <c:pt idx="76">
                  <c:v>0.07</c:v>
                </c:pt>
                <c:pt idx="77">
                  <c:v>0.07</c:v>
                </c:pt>
                <c:pt idx="78">
                  <c:v>0.07</c:v>
                </c:pt>
                <c:pt idx="79">
                  <c:v>0.07</c:v>
                </c:pt>
                <c:pt idx="80">
                  <c:v>0.07</c:v>
                </c:pt>
                <c:pt idx="81">
                  <c:v>0.07</c:v>
                </c:pt>
                <c:pt idx="82">
                  <c:v>0.07</c:v>
                </c:pt>
                <c:pt idx="83">
                  <c:v>0.07</c:v>
                </c:pt>
                <c:pt idx="84">
                  <c:v>0.07</c:v>
                </c:pt>
                <c:pt idx="85">
                  <c:v>0.07</c:v>
                </c:pt>
                <c:pt idx="86">
                  <c:v>0.07</c:v>
                </c:pt>
                <c:pt idx="87">
                  <c:v>0.07</c:v>
                </c:pt>
                <c:pt idx="88">
                  <c:v>0.07</c:v>
                </c:pt>
                <c:pt idx="89">
                  <c:v>0.07</c:v>
                </c:pt>
                <c:pt idx="90">
                  <c:v>0.07</c:v>
                </c:pt>
                <c:pt idx="91">
                  <c:v>0.07</c:v>
                </c:pt>
                <c:pt idx="92">
                  <c:v>0.07</c:v>
                </c:pt>
                <c:pt idx="93">
                  <c:v>0.07</c:v>
                </c:pt>
                <c:pt idx="94">
                  <c:v>0.07</c:v>
                </c:pt>
                <c:pt idx="95">
                  <c:v>0.07</c:v>
                </c:pt>
                <c:pt idx="96">
                  <c:v>0.07</c:v>
                </c:pt>
                <c:pt idx="97">
                  <c:v>0.07</c:v>
                </c:pt>
                <c:pt idx="98">
                  <c:v>0.08</c:v>
                </c:pt>
                <c:pt idx="99">
                  <c:v>0.08</c:v>
                </c:pt>
                <c:pt idx="100">
                  <c:v>0.08</c:v>
                </c:pt>
                <c:pt idx="101">
                  <c:v>0.08</c:v>
                </c:pt>
                <c:pt idx="102">
                  <c:v>0.08</c:v>
                </c:pt>
                <c:pt idx="103">
                  <c:v>0.08</c:v>
                </c:pt>
                <c:pt idx="104">
                  <c:v>0.08</c:v>
                </c:pt>
                <c:pt idx="105">
                  <c:v>0.08</c:v>
                </c:pt>
                <c:pt idx="106">
                  <c:v>0.08</c:v>
                </c:pt>
                <c:pt idx="107">
                  <c:v>0.08</c:v>
                </c:pt>
                <c:pt idx="108">
                  <c:v>0.08</c:v>
                </c:pt>
                <c:pt idx="109">
                  <c:v>0.09</c:v>
                </c:pt>
                <c:pt idx="110">
                  <c:v>0.09</c:v>
                </c:pt>
                <c:pt idx="111">
                  <c:v>0.09</c:v>
                </c:pt>
                <c:pt idx="112">
                  <c:v>0.09</c:v>
                </c:pt>
                <c:pt idx="113">
                  <c:v>0.09</c:v>
                </c:pt>
                <c:pt idx="114">
                  <c:v>0.09</c:v>
                </c:pt>
                <c:pt idx="115">
                  <c:v>0.09</c:v>
                </c:pt>
                <c:pt idx="116">
                  <c:v>0.09</c:v>
                </c:pt>
                <c:pt idx="117">
                  <c:v>0.09</c:v>
                </c:pt>
                <c:pt idx="118">
                  <c:v>0.09</c:v>
                </c:pt>
                <c:pt idx="119">
                  <c:v>0.09</c:v>
                </c:pt>
                <c:pt idx="120">
                  <c:v>0.09</c:v>
                </c:pt>
                <c:pt idx="121">
                  <c:v>0.09</c:v>
                </c:pt>
                <c:pt idx="122">
                  <c:v>0.09</c:v>
                </c:pt>
                <c:pt idx="123">
                  <c:v>0.09</c:v>
                </c:pt>
                <c:pt idx="124">
                  <c:v>0.09</c:v>
                </c:pt>
                <c:pt idx="125">
                  <c:v>0.09</c:v>
                </c:pt>
                <c:pt idx="126">
                  <c:v>0.09</c:v>
                </c:pt>
                <c:pt idx="127">
                  <c:v>0.09</c:v>
                </c:pt>
                <c:pt idx="128">
                  <c:v>0.09</c:v>
                </c:pt>
                <c:pt idx="129">
                  <c:v>0.09</c:v>
                </c:pt>
                <c:pt idx="130">
                  <c:v>0.09</c:v>
                </c:pt>
                <c:pt idx="131">
                  <c:v>0.09</c:v>
                </c:pt>
                <c:pt idx="132">
                  <c:v>0.09</c:v>
                </c:pt>
                <c:pt idx="133">
                  <c:v>0.09</c:v>
                </c:pt>
                <c:pt idx="134">
                  <c:v>0.09</c:v>
                </c:pt>
                <c:pt idx="135">
                  <c:v>0.09</c:v>
                </c:pt>
                <c:pt idx="136">
                  <c:v>0.09</c:v>
                </c:pt>
                <c:pt idx="137">
                  <c:v>0.09</c:v>
                </c:pt>
                <c:pt idx="138">
                  <c:v>0.09</c:v>
                </c:pt>
                <c:pt idx="139">
                  <c:v>0.09</c:v>
                </c:pt>
                <c:pt idx="140">
                  <c:v>0.09</c:v>
                </c:pt>
                <c:pt idx="141">
                  <c:v>0.09</c:v>
                </c:pt>
                <c:pt idx="142">
                  <c:v>0.09</c:v>
                </c:pt>
                <c:pt idx="143">
                  <c:v>0.09</c:v>
                </c:pt>
                <c:pt idx="144">
                  <c:v>0.09</c:v>
                </c:pt>
                <c:pt idx="145">
                  <c:v>0.1</c:v>
                </c:pt>
                <c:pt idx="146">
                  <c:v>0.1</c:v>
                </c:pt>
                <c:pt idx="147">
                  <c:v>0.1</c:v>
                </c:pt>
                <c:pt idx="148">
                  <c:v>0.1</c:v>
                </c:pt>
                <c:pt idx="149">
                  <c:v>0.1</c:v>
                </c:pt>
                <c:pt idx="150">
                  <c:v>0.1</c:v>
                </c:pt>
                <c:pt idx="151">
                  <c:v>0.1</c:v>
                </c:pt>
                <c:pt idx="152">
                  <c:v>0.1</c:v>
                </c:pt>
                <c:pt idx="153">
                  <c:v>0.1</c:v>
                </c:pt>
                <c:pt idx="154">
                  <c:v>0.11</c:v>
                </c:pt>
                <c:pt idx="155">
                  <c:v>0.11</c:v>
                </c:pt>
                <c:pt idx="156">
                  <c:v>0.11</c:v>
                </c:pt>
                <c:pt idx="157">
                  <c:v>0.11</c:v>
                </c:pt>
                <c:pt idx="158">
                  <c:v>0.11</c:v>
                </c:pt>
                <c:pt idx="159">
                  <c:v>0.11</c:v>
                </c:pt>
                <c:pt idx="160">
                  <c:v>0.11</c:v>
                </c:pt>
                <c:pt idx="161">
                  <c:v>0.12</c:v>
                </c:pt>
                <c:pt idx="162">
                  <c:v>0.12</c:v>
                </c:pt>
                <c:pt idx="163">
                  <c:v>0.12</c:v>
                </c:pt>
                <c:pt idx="164">
                  <c:v>0.12</c:v>
                </c:pt>
                <c:pt idx="165">
                  <c:v>0.12</c:v>
                </c:pt>
                <c:pt idx="166">
                  <c:v>0.12</c:v>
                </c:pt>
                <c:pt idx="167">
                  <c:v>0.12</c:v>
                </c:pt>
                <c:pt idx="168">
                  <c:v>0.12</c:v>
                </c:pt>
                <c:pt idx="169">
                  <c:v>0.12</c:v>
                </c:pt>
                <c:pt idx="170">
                  <c:v>0.13</c:v>
                </c:pt>
                <c:pt idx="171">
                  <c:v>0.13</c:v>
                </c:pt>
                <c:pt idx="172">
                  <c:v>0.14</c:v>
                </c:pt>
                <c:pt idx="173">
                  <c:v>0.14</c:v>
                </c:pt>
                <c:pt idx="174">
                  <c:v>0.15</c:v>
                </c:pt>
                <c:pt idx="175">
                  <c:v>0.15</c:v>
                </c:pt>
                <c:pt idx="176">
                  <c:v>0.15</c:v>
                </c:pt>
                <c:pt idx="177">
                  <c:v>0.15</c:v>
                </c:pt>
                <c:pt idx="178">
                  <c:v>0.15</c:v>
                </c:pt>
                <c:pt idx="179">
                  <c:v>0.15</c:v>
                </c:pt>
                <c:pt idx="180">
                  <c:v>0.16</c:v>
                </c:pt>
                <c:pt idx="181">
                  <c:v>0.16</c:v>
                </c:pt>
                <c:pt idx="182">
                  <c:v>0.16</c:v>
                </c:pt>
                <c:pt idx="183">
                  <c:v>0.16</c:v>
                </c:pt>
                <c:pt idx="184">
                  <c:v>0.16</c:v>
                </c:pt>
                <c:pt idx="185">
                  <c:v>0.17</c:v>
                </c:pt>
                <c:pt idx="186">
                  <c:v>0.17</c:v>
                </c:pt>
                <c:pt idx="187">
                  <c:v>0.18</c:v>
                </c:pt>
                <c:pt idx="188">
                  <c:v>0.18</c:v>
                </c:pt>
                <c:pt idx="189">
                  <c:v>0.18</c:v>
                </c:pt>
                <c:pt idx="190">
                  <c:v>0.18</c:v>
                </c:pt>
                <c:pt idx="191">
                  <c:v>0.19</c:v>
                </c:pt>
                <c:pt idx="192">
                  <c:v>0.19</c:v>
                </c:pt>
                <c:pt idx="193">
                  <c:v>0.19</c:v>
                </c:pt>
                <c:pt idx="194">
                  <c:v>0.19</c:v>
                </c:pt>
                <c:pt idx="195">
                  <c:v>0.19</c:v>
                </c:pt>
                <c:pt idx="196">
                  <c:v>0.19</c:v>
                </c:pt>
                <c:pt idx="197">
                  <c:v>0.19</c:v>
                </c:pt>
                <c:pt idx="198">
                  <c:v>0.19</c:v>
                </c:pt>
                <c:pt idx="199">
                  <c:v>0.19</c:v>
                </c:pt>
                <c:pt idx="200">
                  <c:v>0.19</c:v>
                </c:pt>
                <c:pt idx="201">
                  <c:v>0.2</c:v>
                </c:pt>
                <c:pt idx="202">
                  <c:v>0.2</c:v>
                </c:pt>
                <c:pt idx="203">
                  <c:v>0.2</c:v>
                </c:pt>
                <c:pt idx="204">
                  <c:v>0.2</c:v>
                </c:pt>
                <c:pt idx="205">
                  <c:v>0.21</c:v>
                </c:pt>
                <c:pt idx="206">
                  <c:v>0.21</c:v>
                </c:pt>
                <c:pt idx="207">
                  <c:v>0.21</c:v>
                </c:pt>
                <c:pt idx="208">
                  <c:v>0.22</c:v>
                </c:pt>
                <c:pt idx="209">
                  <c:v>0.22</c:v>
                </c:pt>
                <c:pt idx="210">
                  <c:v>0.22</c:v>
                </c:pt>
                <c:pt idx="211">
                  <c:v>0.22</c:v>
                </c:pt>
                <c:pt idx="212">
                  <c:v>0.24</c:v>
                </c:pt>
                <c:pt idx="213">
                  <c:v>0.24</c:v>
                </c:pt>
                <c:pt idx="214">
                  <c:v>0.27</c:v>
                </c:pt>
                <c:pt idx="215">
                  <c:v>0.29</c:v>
                </c:pt>
                <c:pt idx="216">
                  <c:v>0.29</c:v>
                </c:pt>
                <c:pt idx="217">
                  <c:v>0.3</c:v>
                </c:pt>
                <c:pt idx="218">
                  <c:v>0.3</c:v>
                </c:pt>
                <c:pt idx="219">
                  <c:v>0.3</c:v>
                </c:pt>
                <c:pt idx="220">
                  <c:v>0.31</c:v>
                </c:pt>
                <c:pt idx="221">
                  <c:v>0.31</c:v>
                </c:pt>
                <c:pt idx="222">
                  <c:v>0.32</c:v>
                </c:pt>
                <c:pt idx="223">
                  <c:v>0.32</c:v>
                </c:pt>
                <c:pt idx="224">
                  <c:v>0.33</c:v>
                </c:pt>
                <c:pt idx="225">
                  <c:v>0.33</c:v>
                </c:pt>
                <c:pt idx="226">
                  <c:v>0.33</c:v>
                </c:pt>
                <c:pt idx="227">
                  <c:v>0.34</c:v>
                </c:pt>
                <c:pt idx="228">
                  <c:v>0.35</c:v>
                </c:pt>
                <c:pt idx="229">
                  <c:v>0.36</c:v>
                </c:pt>
                <c:pt idx="230">
                  <c:v>0.37</c:v>
                </c:pt>
                <c:pt idx="231">
                  <c:v>0.38</c:v>
                </c:pt>
                <c:pt idx="232">
                  <c:v>0.39</c:v>
                </c:pt>
                <c:pt idx="233">
                  <c:v>0.39</c:v>
                </c:pt>
                <c:pt idx="234">
                  <c:v>0.39</c:v>
                </c:pt>
                <c:pt idx="235">
                  <c:v>0.39</c:v>
                </c:pt>
                <c:pt idx="236">
                  <c:v>0.39</c:v>
                </c:pt>
                <c:pt idx="237">
                  <c:v>0.4</c:v>
                </c:pt>
                <c:pt idx="238">
                  <c:v>0.4</c:v>
                </c:pt>
                <c:pt idx="239">
                  <c:v>0.4</c:v>
                </c:pt>
                <c:pt idx="240">
                  <c:v>0.4</c:v>
                </c:pt>
                <c:pt idx="241">
                  <c:v>0.41</c:v>
                </c:pt>
                <c:pt idx="242">
                  <c:v>0.41</c:v>
                </c:pt>
                <c:pt idx="243">
                  <c:v>0.41</c:v>
                </c:pt>
                <c:pt idx="244">
                  <c:v>0.41</c:v>
                </c:pt>
                <c:pt idx="245">
                  <c:v>0.43</c:v>
                </c:pt>
                <c:pt idx="246">
                  <c:v>0.44</c:v>
                </c:pt>
                <c:pt idx="247">
                  <c:v>0.44</c:v>
                </c:pt>
                <c:pt idx="248">
                  <c:v>0.44</c:v>
                </c:pt>
                <c:pt idx="249">
                  <c:v>0.44</c:v>
                </c:pt>
                <c:pt idx="250">
                  <c:v>0.44</c:v>
                </c:pt>
                <c:pt idx="251">
                  <c:v>0.45</c:v>
                </c:pt>
                <c:pt idx="252">
                  <c:v>0.47</c:v>
                </c:pt>
                <c:pt idx="253">
                  <c:v>0.49</c:v>
                </c:pt>
                <c:pt idx="254">
                  <c:v>0.49</c:v>
                </c:pt>
                <c:pt idx="255">
                  <c:v>0.5</c:v>
                </c:pt>
                <c:pt idx="256">
                  <c:v>0.52</c:v>
                </c:pt>
                <c:pt idx="257">
                  <c:v>0.52</c:v>
                </c:pt>
                <c:pt idx="258">
                  <c:v>0.52</c:v>
                </c:pt>
                <c:pt idx="259">
                  <c:v>0.52</c:v>
                </c:pt>
                <c:pt idx="260">
                  <c:v>0.53</c:v>
                </c:pt>
                <c:pt idx="261">
                  <c:v>0.53</c:v>
                </c:pt>
                <c:pt idx="262">
                  <c:v>0.53</c:v>
                </c:pt>
                <c:pt idx="263">
                  <c:v>0.53</c:v>
                </c:pt>
                <c:pt idx="264">
                  <c:v>0.54</c:v>
                </c:pt>
                <c:pt idx="265">
                  <c:v>0.55</c:v>
                </c:pt>
                <c:pt idx="266">
                  <c:v>0.55</c:v>
                </c:pt>
                <c:pt idx="267">
                  <c:v>0.55</c:v>
                </c:pt>
                <c:pt idx="268">
                  <c:v>0.58</c:v>
                </c:pt>
                <c:pt idx="269">
                  <c:v>0.59</c:v>
                </c:pt>
                <c:pt idx="270">
                  <c:v>0.59</c:v>
                </c:pt>
                <c:pt idx="271">
                  <c:v>0.6</c:v>
                </c:pt>
                <c:pt idx="272">
                  <c:v>0.61</c:v>
                </c:pt>
                <c:pt idx="273">
                  <c:v>0.61</c:v>
                </c:pt>
                <c:pt idx="274">
                  <c:v>0.62</c:v>
                </c:pt>
                <c:pt idx="275">
                  <c:v>0.62</c:v>
                </c:pt>
                <c:pt idx="276">
                  <c:v>0.62</c:v>
                </c:pt>
                <c:pt idx="277">
                  <c:v>0.65</c:v>
                </c:pt>
                <c:pt idx="278">
                  <c:v>0.65</c:v>
                </c:pt>
                <c:pt idx="279">
                  <c:v>0.67</c:v>
                </c:pt>
                <c:pt idx="280">
                  <c:v>0.68</c:v>
                </c:pt>
                <c:pt idx="281">
                  <c:v>0.7</c:v>
                </c:pt>
                <c:pt idx="282">
                  <c:v>0.7</c:v>
                </c:pt>
                <c:pt idx="283">
                  <c:v>0.71</c:v>
                </c:pt>
                <c:pt idx="284">
                  <c:v>0.71</c:v>
                </c:pt>
                <c:pt idx="285">
                  <c:v>0.72</c:v>
                </c:pt>
                <c:pt idx="286">
                  <c:v>0.73</c:v>
                </c:pt>
                <c:pt idx="287">
                  <c:v>0.73</c:v>
                </c:pt>
                <c:pt idx="288">
                  <c:v>0.74</c:v>
                </c:pt>
                <c:pt idx="289">
                  <c:v>0.75</c:v>
                </c:pt>
                <c:pt idx="290">
                  <c:v>0.76</c:v>
                </c:pt>
                <c:pt idx="291">
                  <c:v>0.76</c:v>
                </c:pt>
                <c:pt idx="292">
                  <c:v>0.77</c:v>
                </c:pt>
                <c:pt idx="293">
                  <c:v>0.77</c:v>
                </c:pt>
                <c:pt idx="294">
                  <c:v>0.78</c:v>
                </c:pt>
                <c:pt idx="295">
                  <c:v>0.8</c:v>
                </c:pt>
                <c:pt idx="296">
                  <c:v>0.8</c:v>
                </c:pt>
                <c:pt idx="297">
                  <c:v>0.8</c:v>
                </c:pt>
                <c:pt idx="298">
                  <c:v>0.81</c:v>
                </c:pt>
                <c:pt idx="299">
                  <c:v>0.81</c:v>
                </c:pt>
                <c:pt idx="300">
                  <c:v>0.83</c:v>
                </c:pt>
                <c:pt idx="301">
                  <c:v>0.83</c:v>
                </c:pt>
                <c:pt idx="302">
                  <c:v>0.83</c:v>
                </c:pt>
                <c:pt idx="303">
                  <c:v>0.84</c:v>
                </c:pt>
                <c:pt idx="304">
                  <c:v>0.85</c:v>
                </c:pt>
                <c:pt idx="305">
                  <c:v>0.87</c:v>
                </c:pt>
                <c:pt idx="306">
                  <c:v>0.88</c:v>
                </c:pt>
                <c:pt idx="307">
                  <c:v>0.88</c:v>
                </c:pt>
                <c:pt idx="308">
                  <c:v>0.88</c:v>
                </c:pt>
                <c:pt idx="309">
                  <c:v>0.89</c:v>
                </c:pt>
                <c:pt idx="310">
                  <c:v>0.9</c:v>
                </c:pt>
                <c:pt idx="311">
                  <c:v>0.9</c:v>
                </c:pt>
                <c:pt idx="312">
                  <c:v>0.9</c:v>
                </c:pt>
                <c:pt idx="313">
                  <c:v>0.9</c:v>
                </c:pt>
                <c:pt idx="314">
                  <c:v>0.9</c:v>
                </c:pt>
                <c:pt idx="315">
                  <c:v>0.9</c:v>
                </c:pt>
                <c:pt idx="316">
                  <c:v>0.9</c:v>
                </c:pt>
                <c:pt idx="317">
                  <c:v>0.9</c:v>
                </c:pt>
                <c:pt idx="318">
                  <c:v>0.91</c:v>
                </c:pt>
                <c:pt idx="319">
                  <c:v>0.91</c:v>
                </c:pt>
                <c:pt idx="320">
                  <c:v>0.91</c:v>
                </c:pt>
                <c:pt idx="321">
                  <c:v>0.91</c:v>
                </c:pt>
                <c:pt idx="322">
                  <c:v>0.91</c:v>
                </c:pt>
                <c:pt idx="323">
                  <c:v>0.92</c:v>
                </c:pt>
                <c:pt idx="324">
                  <c:v>0.92</c:v>
                </c:pt>
                <c:pt idx="325">
                  <c:v>0.92</c:v>
                </c:pt>
                <c:pt idx="326">
                  <c:v>0.92</c:v>
                </c:pt>
                <c:pt idx="327">
                  <c:v>0.92</c:v>
                </c:pt>
                <c:pt idx="328">
                  <c:v>0.92</c:v>
                </c:pt>
                <c:pt idx="329">
                  <c:v>0.92</c:v>
                </c:pt>
                <c:pt idx="330">
                  <c:v>0.93</c:v>
                </c:pt>
                <c:pt idx="331">
                  <c:v>0.94</c:v>
                </c:pt>
                <c:pt idx="332">
                  <c:v>0.95</c:v>
                </c:pt>
                <c:pt idx="333">
                  <c:v>0.95</c:v>
                </c:pt>
                <c:pt idx="334">
                  <c:v>0.96</c:v>
                </c:pt>
                <c:pt idx="335">
                  <c:v>0.98</c:v>
                </c:pt>
                <c:pt idx="336">
                  <c:v>0.98</c:v>
                </c:pt>
                <c:pt idx="337">
                  <c:v>0.98</c:v>
                </c:pt>
                <c:pt idx="338">
                  <c:v>0.98</c:v>
                </c:pt>
                <c:pt idx="339">
                  <c:v>0.99</c:v>
                </c:pt>
                <c:pt idx="340">
                  <c:v>0.99</c:v>
                </c:pt>
                <c:pt idx="341">
                  <c:v>1.0</c:v>
                </c:pt>
                <c:pt idx="342">
                  <c:v>1.0</c:v>
                </c:pt>
                <c:pt idx="343">
                  <c:v>1.0</c:v>
                </c:pt>
                <c:pt idx="344">
                  <c:v>1.0</c:v>
                </c:pt>
                <c:pt idx="345">
                  <c:v>1.0</c:v>
                </c:pt>
                <c:pt idx="346">
                  <c:v>1.01</c:v>
                </c:pt>
                <c:pt idx="347">
                  <c:v>1.01</c:v>
                </c:pt>
                <c:pt idx="348">
                  <c:v>1.01</c:v>
                </c:pt>
                <c:pt idx="349">
                  <c:v>1.02</c:v>
                </c:pt>
                <c:pt idx="350">
                  <c:v>1.02</c:v>
                </c:pt>
                <c:pt idx="351">
                  <c:v>1.02</c:v>
                </c:pt>
                <c:pt idx="352">
                  <c:v>1.03</c:v>
                </c:pt>
                <c:pt idx="353">
                  <c:v>1.03</c:v>
                </c:pt>
                <c:pt idx="354">
                  <c:v>1.03</c:v>
                </c:pt>
                <c:pt idx="355">
                  <c:v>1.04</c:v>
                </c:pt>
                <c:pt idx="356">
                  <c:v>1.05</c:v>
                </c:pt>
                <c:pt idx="357">
                  <c:v>1.05</c:v>
                </c:pt>
                <c:pt idx="358">
                  <c:v>1.05</c:v>
                </c:pt>
                <c:pt idx="359">
                  <c:v>1.05</c:v>
                </c:pt>
                <c:pt idx="360">
                  <c:v>1.05</c:v>
                </c:pt>
                <c:pt idx="361">
                  <c:v>1.05</c:v>
                </c:pt>
                <c:pt idx="362">
                  <c:v>1.06</c:v>
                </c:pt>
                <c:pt idx="363">
                  <c:v>1.07</c:v>
                </c:pt>
                <c:pt idx="364">
                  <c:v>1.07</c:v>
                </c:pt>
                <c:pt idx="365">
                  <c:v>1.08</c:v>
                </c:pt>
                <c:pt idx="366">
                  <c:v>1.08</c:v>
                </c:pt>
                <c:pt idx="367">
                  <c:v>1.09</c:v>
                </c:pt>
                <c:pt idx="368">
                  <c:v>1.09</c:v>
                </c:pt>
                <c:pt idx="369">
                  <c:v>1.09</c:v>
                </c:pt>
                <c:pt idx="370">
                  <c:v>1.09</c:v>
                </c:pt>
                <c:pt idx="371">
                  <c:v>1.09</c:v>
                </c:pt>
                <c:pt idx="372">
                  <c:v>1.09</c:v>
                </c:pt>
                <c:pt idx="373">
                  <c:v>1.1</c:v>
                </c:pt>
                <c:pt idx="374">
                  <c:v>1.1</c:v>
                </c:pt>
                <c:pt idx="375">
                  <c:v>1.1</c:v>
                </c:pt>
                <c:pt idx="376">
                  <c:v>1.1</c:v>
                </c:pt>
                <c:pt idx="377">
                  <c:v>1.1</c:v>
                </c:pt>
                <c:pt idx="378">
                  <c:v>1.1</c:v>
                </c:pt>
                <c:pt idx="379">
                  <c:v>1.1</c:v>
                </c:pt>
                <c:pt idx="380">
                  <c:v>1.1</c:v>
                </c:pt>
                <c:pt idx="381">
                  <c:v>1.11</c:v>
                </c:pt>
                <c:pt idx="382">
                  <c:v>1.11</c:v>
                </c:pt>
                <c:pt idx="383">
                  <c:v>1.11</c:v>
                </c:pt>
                <c:pt idx="384">
                  <c:v>1.12</c:v>
                </c:pt>
                <c:pt idx="385">
                  <c:v>1.12</c:v>
                </c:pt>
                <c:pt idx="386">
                  <c:v>1.12</c:v>
                </c:pt>
                <c:pt idx="387">
                  <c:v>1.13</c:v>
                </c:pt>
                <c:pt idx="388">
                  <c:v>1.13</c:v>
                </c:pt>
                <c:pt idx="389">
                  <c:v>1.13</c:v>
                </c:pt>
                <c:pt idx="390">
                  <c:v>1.13</c:v>
                </c:pt>
                <c:pt idx="391">
                  <c:v>1.14</c:v>
                </c:pt>
                <c:pt idx="392">
                  <c:v>1.15</c:v>
                </c:pt>
                <c:pt idx="393">
                  <c:v>1.15</c:v>
                </c:pt>
                <c:pt idx="394">
                  <c:v>1.15</c:v>
                </c:pt>
                <c:pt idx="395">
                  <c:v>1.15</c:v>
                </c:pt>
                <c:pt idx="396">
                  <c:v>1.16</c:v>
                </c:pt>
                <c:pt idx="397">
                  <c:v>1.16</c:v>
                </c:pt>
                <c:pt idx="398">
                  <c:v>1.16</c:v>
                </c:pt>
                <c:pt idx="399">
                  <c:v>1.16</c:v>
                </c:pt>
                <c:pt idx="400">
                  <c:v>1.16</c:v>
                </c:pt>
                <c:pt idx="401">
                  <c:v>1.17</c:v>
                </c:pt>
                <c:pt idx="402">
                  <c:v>1.18</c:v>
                </c:pt>
                <c:pt idx="403">
                  <c:v>1.18</c:v>
                </c:pt>
                <c:pt idx="404">
                  <c:v>1.18</c:v>
                </c:pt>
                <c:pt idx="405">
                  <c:v>1.19</c:v>
                </c:pt>
                <c:pt idx="406">
                  <c:v>1.19</c:v>
                </c:pt>
                <c:pt idx="407">
                  <c:v>1.19</c:v>
                </c:pt>
                <c:pt idx="408">
                  <c:v>1.19</c:v>
                </c:pt>
                <c:pt idx="409">
                  <c:v>1.19</c:v>
                </c:pt>
                <c:pt idx="410">
                  <c:v>1.19</c:v>
                </c:pt>
                <c:pt idx="411">
                  <c:v>1.2</c:v>
                </c:pt>
                <c:pt idx="412">
                  <c:v>1.2</c:v>
                </c:pt>
                <c:pt idx="413">
                  <c:v>1.2</c:v>
                </c:pt>
                <c:pt idx="414">
                  <c:v>1.2</c:v>
                </c:pt>
                <c:pt idx="415">
                  <c:v>1.2</c:v>
                </c:pt>
                <c:pt idx="416">
                  <c:v>1.2</c:v>
                </c:pt>
                <c:pt idx="417">
                  <c:v>1.21</c:v>
                </c:pt>
                <c:pt idx="418">
                  <c:v>1.21</c:v>
                </c:pt>
                <c:pt idx="419">
                  <c:v>1.21</c:v>
                </c:pt>
                <c:pt idx="420">
                  <c:v>1.21</c:v>
                </c:pt>
                <c:pt idx="421">
                  <c:v>1.22</c:v>
                </c:pt>
                <c:pt idx="422">
                  <c:v>1.22</c:v>
                </c:pt>
                <c:pt idx="423">
                  <c:v>1.22</c:v>
                </c:pt>
                <c:pt idx="424">
                  <c:v>1.22</c:v>
                </c:pt>
                <c:pt idx="425">
                  <c:v>1.22</c:v>
                </c:pt>
                <c:pt idx="426">
                  <c:v>1.23</c:v>
                </c:pt>
                <c:pt idx="427">
                  <c:v>1.23</c:v>
                </c:pt>
                <c:pt idx="428">
                  <c:v>1.23</c:v>
                </c:pt>
                <c:pt idx="429">
                  <c:v>1.24</c:v>
                </c:pt>
                <c:pt idx="430">
                  <c:v>1.24</c:v>
                </c:pt>
                <c:pt idx="431">
                  <c:v>1.24</c:v>
                </c:pt>
                <c:pt idx="432">
                  <c:v>1.24</c:v>
                </c:pt>
                <c:pt idx="433">
                  <c:v>1.25</c:v>
                </c:pt>
                <c:pt idx="434">
                  <c:v>1.25</c:v>
                </c:pt>
                <c:pt idx="435">
                  <c:v>1.25</c:v>
                </c:pt>
                <c:pt idx="436">
                  <c:v>1.25</c:v>
                </c:pt>
                <c:pt idx="437">
                  <c:v>1.26</c:v>
                </c:pt>
                <c:pt idx="438">
                  <c:v>1.28</c:v>
                </c:pt>
                <c:pt idx="439">
                  <c:v>1.29</c:v>
                </c:pt>
                <c:pt idx="440">
                  <c:v>1.29</c:v>
                </c:pt>
                <c:pt idx="441">
                  <c:v>1.29</c:v>
                </c:pt>
                <c:pt idx="442">
                  <c:v>1.29</c:v>
                </c:pt>
                <c:pt idx="443">
                  <c:v>1.29</c:v>
                </c:pt>
                <c:pt idx="444">
                  <c:v>1.29</c:v>
                </c:pt>
                <c:pt idx="445">
                  <c:v>1.29</c:v>
                </c:pt>
                <c:pt idx="446">
                  <c:v>1.29</c:v>
                </c:pt>
                <c:pt idx="447">
                  <c:v>1.3</c:v>
                </c:pt>
                <c:pt idx="448">
                  <c:v>1.3</c:v>
                </c:pt>
                <c:pt idx="449">
                  <c:v>1.3</c:v>
                </c:pt>
                <c:pt idx="450">
                  <c:v>1.3</c:v>
                </c:pt>
                <c:pt idx="451">
                  <c:v>1.3</c:v>
                </c:pt>
                <c:pt idx="452">
                  <c:v>1.3</c:v>
                </c:pt>
                <c:pt idx="453">
                  <c:v>1.31</c:v>
                </c:pt>
                <c:pt idx="454">
                  <c:v>1.32</c:v>
                </c:pt>
                <c:pt idx="455">
                  <c:v>1.32</c:v>
                </c:pt>
                <c:pt idx="456">
                  <c:v>1.33</c:v>
                </c:pt>
                <c:pt idx="457">
                  <c:v>1.33</c:v>
                </c:pt>
                <c:pt idx="458">
                  <c:v>1.33</c:v>
                </c:pt>
                <c:pt idx="459">
                  <c:v>1.35</c:v>
                </c:pt>
                <c:pt idx="460">
                  <c:v>1.35</c:v>
                </c:pt>
                <c:pt idx="461">
                  <c:v>1.36</c:v>
                </c:pt>
                <c:pt idx="462">
                  <c:v>1.36</c:v>
                </c:pt>
                <c:pt idx="463">
                  <c:v>1.36</c:v>
                </c:pt>
                <c:pt idx="464">
                  <c:v>1.39</c:v>
                </c:pt>
                <c:pt idx="465">
                  <c:v>1.39</c:v>
                </c:pt>
                <c:pt idx="466">
                  <c:v>1.39</c:v>
                </c:pt>
                <c:pt idx="467">
                  <c:v>1.39</c:v>
                </c:pt>
                <c:pt idx="468">
                  <c:v>1.39</c:v>
                </c:pt>
                <c:pt idx="469">
                  <c:v>1.4</c:v>
                </c:pt>
                <c:pt idx="470">
                  <c:v>1.4</c:v>
                </c:pt>
                <c:pt idx="471">
                  <c:v>1.4</c:v>
                </c:pt>
                <c:pt idx="472">
                  <c:v>1.41</c:v>
                </c:pt>
                <c:pt idx="473">
                  <c:v>1.41</c:v>
                </c:pt>
                <c:pt idx="474">
                  <c:v>1.42</c:v>
                </c:pt>
                <c:pt idx="475">
                  <c:v>1.42</c:v>
                </c:pt>
                <c:pt idx="476">
                  <c:v>1.43</c:v>
                </c:pt>
                <c:pt idx="477">
                  <c:v>1.44</c:v>
                </c:pt>
                <c:pt idx="478">
                  <c:v>1.44</c:v>
                </c:pt>
                <c:pt idx="479">
                  <c:v>1.44</c:v>
                </c:pt>
                <c:pt idx="480">
                  <c:v>1.44</c:v>
                </c:pt>
                <c:pt idx="481">
                  <c:v>1.45</c:v>
                </c:pt>
                <c:pt idx="482">
                  <c:v>1.45</c:v>
                </c:pt>
                <c:pt idx="483">
                  <c:v>1.45</c:v>
                </c:pt>
                <c:pt idx="484">
                  <c:v>1.46</c:v>
                </c:pt>
                <c:pt idx="485">
                  <c:v>1.46</c:v>
                </c:pt>
                <c:pt idx="486">
                  <c:v>1.48</c:v>
                </c:pt>
                <c:pt idx="487">
                  <c:v>1.49</c:v>
                </c:pt>
                <c:pt idx="488">
                  <c:v>1.5</c:v>
                </c:pt>
                <c:pt idx="489">
                  <c:v>1.5</c:v>
                </c:pt>
                <c:pt idx="490">
                  <c:v>1.5</c:v>
                </c:pt>
                <c:pt idx="491">
                  <c:v>1.51</c:v>
                </c:pt>
                <c:pt idx="492">
                  <c:v>1.51</c:v>
                </c:pt>
                <c:pt idx="493">
                  <c:v>1.51</c:v>
                </c:pt>
                <c:pt idx="494">
                  <c:v>1.52</c:v>
                </c:pt>
                <c:pt idx="495">
                  <c:v>1.52</c:v>
                </c:pt>
                <c:pt idx="496">
                  <c:v>1.52</c:v>
                </c:pt>
                <c:pt idx="497">
                  <c:v>1.54</c:v>
                </c:pt>
                <c:pt idx="498">
                  <c:v>1.55</c:v>
                </c:pt>
                <c:pt idx="499">
                  <c:v>1.57</c:v>
                </c:pt>
                <c:pt idx="500">
                  <c:v>1.58</c:v>
                </c:pt>
                <c:pt idx="501">
                  <c:v>1.6</c:v>
                </c:pt>
                <c:pt idx="502">
                  <c:v>1.6</c:v>
                </c:pt>
                <c:pt idx="503">
                  <c:v>1.6</c:v>
                </c:pt>
                <c:pt idx="504">
                  <c:v>1.6</c:v>
                </c:pt>
                <c:pt idx="505">
                  <c:v>1.6</c:v>
                </c:pt>
                <c:pt idx="506">
                  <c:v>1.61</c:v>
                </c:pt>
                <c:pt idx="507">
                  <c:v>1.61</c:v>
                </c:pt>
                <c:pt idx="508">
                  <c:v>1.62</c:v>
                </c:pt>
                <c:pt idx="509">
                  <c:v>1.63</c:v>
                </c:pt>
                <c:pt idx="510">
                  <c:v>1.63</c:v>
                </c:pt>
                <c:pt idx="511">
                  <c:v>1.63</c:v>
                </c:pt>
                <c:pt idx="512">
                  <c:v>1.67</c:v>
                </c:pt>
                <c:pt idx="513">
                  <c:v>1.67</c:v>
                </c:pt>
                <c:pt idx="514">
                  <c:v>1.69</c:v>
                </c:pt>
                <c:pt idx="515">
                  <c:v>1.69</c:v>
                </c:pt>
                <c:pt idx="516">
                  <c:v>1.7</c:v>
                </c:pt>
                <c:pt idx="517">
                  <c:v>1.7</c:v>
                </c:pt>
                <c:pt idx="518">
                  <c:v>1.7</c:v>
                </c:pt>
                <c:pt idx="519">
                  <c:v>1.71</c:v>
                </c:pt>
                <c:pt idx="520">
                  <c:v>1.71</c:v>
                </c:pt>
                <c:pt idx="521">
                  <c:v>1.71</c:v>
                </c:pt>
                <c:pt idx="522">
                  <c:v>1.71</c:v>
                </c:pt>
                <c:pt idx="523">
                  <c:v>1.72</c:v>
                </c:pt>
                <c:pt idx="524">
                  <c:v>1.73</c:v>
                </c:pt>
                <c:pt idx="525">
                  <c:v>1.73</c:v>
                </c:pt>
                <c:pt idx="526">
                  <c:v>1.74</c:v>
                </c:pt>
                <c:pt idx="527">
                  <c:v>1.75</c:v>
                </c:pt>
                <c:pt idx="528">
                  <c:v>1.75</c:v>
                </c:pt>
                <c:pt idx="529">
                  <c:v>1.77</c:v>
                </c:pt>
                <c:pt idx="530">
                  <c:v>1.8</c:v>
                </c:pt>
                <c:pt idx="531">
                  <c:v>1.8</c:v>
                </c:pt>
                <c:pt idx="532">
                  <c:v>1.8</c:v>
                </c:pt>
                <c:pt idx="533">
                  <c:v>1.81</c:v>
                </c:pt>
                <c:pt idx="534">
                  <c:v>1.83</c:v>
                </c:pt>
                <c:pt idx="535">
                  <c:v>1.84</c:v>
                </c:pt>
                <c:pt idx="536">
                  <c:v>1.85</c:v>
                </c:pt>
                <c:pt idx="537">
                  <c:v>1.88</c:v>
                </c:pt>
                <c:pt idx="538">
                  <c:v>1.88</c:v>
                </c:pt>
                <c:pt idx="539">
                  <c:v>1.88</c:v>
                </c:pt>
                <c:pt idx="540">
                  <c:v>1.9</c:v>
                </c:pt>
                <c:pt idx="541">
                  <c:v>1.9</c:v>
                </c:pt>
                <c:pt idx="542">
                  <c:v>1.9</c:v>
                </c:pt>
                <c:pt idx="543">
                  <c:v>1.9</c:v>
                </c:pt>
                <c:pt idx="544">
                  <c:v>1.9</c:v>
                </c:pt>
                <c:pt idx="545">
                  <c:v>1.9</c:v>
                </c:pt>
                <c:pt idx="546">
                  <c:v>1.92</c:v>
                </c:pt>
                <c:pt idx="547">
                  <c:v>1.92</c:v>
                </c:pt>
                <c:pt idx="548">
                  <c:v>1.92</c:v>
                </c:pt>
                <c:pt idx="549">
                  <c:v>1.92</c:v>
                </c:pt>
                <c:pt idx="550">
                  <c:v>1.94</c:v>
                </c:pt>
                <c:pt idx="551">
                  <c:v>1.95</c:v>
                </c:pt>
                <c:pt idx="552">
                  <c:v>1.98</c:v>
                </c:pt>
                <c:pt idx="553">
                  <c:v>2.04</c:v>
                </c:pt>
                <c:pt idx="554">
                  <c:v>2.05</c:v>
                </c:pt>
                <c:pt idx="555">
                  <c:v>2.09</c:v>
                </c:pt>
                <c:pt idx="556">
                  <c:v>2.12</c:v>
                </c:pt>
                <c:pt idx="557">
                  <c:v>2.2</c:v>
                </c:pt>
                <c:pt idx="558">
                  <c:v>2.22</c:v>
                </c:pt>
                <c:pt idx="559">
                  <c:v>2.23</c:v>
                </c:pt>
                <c:pt idx="560">
                  <c:v>2.33</c:v>
                </c:pt>
                <c:pt idx="561">
                  <c:v>2.49</c:v>
                </c:pt>
                <c:pt idx="562">
                  <c:v>2.58</c:v>
                </c:pt>
                <c:pt idx="563">
                  <c:v>2.6</c:v>
                </c:pt>
                <c:pt idx="564">
                  <c:v>2.9</c:v>
                </c:pt>
                <c:pt idx="565">
                  <c:v>3.16</c:v>
                </c:pt>
              </c:numCache>
            </c:numRef>
          </c:yVal>
        </c:ser>
        <c:ser>
          <c:idx val="2"/>
          <c:order val="2"/>
          <c:tx>
            <c:v>Marcala2</c:v>
          </c:tx>
          <c:spPr>
            <a:ln w="28575">
              <a:noFill/>
            </a:ln>
          </c:spPr>
          <c:marker>
            <c:symbol val="diamond"/>
            <c:size val="4"/>
          </c:marker>
          <c:xVal>
            <c:numRef>
              <c:f>marcala2!$C$2:$C$545</c:f>
              <c:numCache>
                <c:formatCode>General</c:formatCode>
                <c:ptCount val="544"/>
                <c:pt idx="0">
                  <c:v>0.00183823529411765</c:v>
                </c:pt>
                <c:pt idx="1">
                  <c:v>0.00367647058823529</c:v>
                </c:pt>
                <c:pt idx="2">
                  <c:v>0.00551470588235294</c:v>
                </c:pt>
                <c:pt idx="3">
                  <c:v>0.00735294117647059</c:v>
                </c:pt>
                <c:pt idx="4">
                  <c:v>0.00919117647058823</c:v>
                </c:pt>
                <c:pt idx="5">
                  <c:v>0.0110294117647059</c:v>
                </c:pt>
                <c:pt idx="6">
                  <c:v>0.0128676470588235</c:v>
                </c:pt>
                <c:pt idx="7">
                  <c:v>0.0147058823529412</c:v>
                </c:pt>
                <c:pt idx="8">
                  <c:v>0.0165441176470588</c:v>
                </c:pt>
                <c:pt idx="9">
                  <c:v>0.0183823529411765</c:v>
                </c:pt>
                <c:pt idx="10">
                  <c:v>0.0202205882352941</c:v>
                </c:pt>
                <c:pt idx="11">
                  <c:v>0.0220588235294118</c:v>
                </c:pt>
                <c:pt idx="12">
                  <c:v>0.0238970588235294</c:v>
                </c:pt>
                <c:pt idx="13">
                  <c:v>0.0257352941176471</c:v>
                </c:pt>
                <c:pt idx="14">
                  <c:v>0.0275735294117647</c:v>
                </c:pt>
                <c:pt idx="15">
                  <c:v>0.0294117647058823</c:v>
                </c:pt>
                <c:pt idx="16">
                  <c:v>0.03125</c:v>
                </c:pt>
                <c:pt idx="17">
                  <c:v>0.0330882352941176</c:v>
                </c:pt>
                <c:pt idx="18">
                  <c:v>0.0349264705882353</c:v>
                </c:pt>
                <c:pt idx="19">
                  <c:v>0.0367647058823529</c:v>
                </c:pt>
                <c:pt idx="20">
                  <c:v>0.0386029411764706</c:v>
                </c:pt>
                <c:pt idx="21">
                  <c:v>0.0404411764705882</c:v>
                </c:pt>
                <c:pt idx="22">
                  <c:v>0.0422794117647059</c:v>
                </c:pt>
                <c:pt idx="23">
                  <c:v>0.0441176470588235</c:v>
                </c:pt>
                <c:pt idx="24">
                  <c:v>0.0459558823529412</c:v>
                </c:pt>
                <c:pt idx="25">
                  <c:v>0.0477941176470588</c:v>
                </c:pt>
                <c:pt idx="26">
                  <c:v>0.0496323529411765</c:v>
                </c:pt>
                <c:pt idx="27">
                  <c:v>0.0514705882352941</c:v>
                </c:pt>
                <c:pt idx="28">
                  <c:v>0.0533088235294118</c:v>
                </c:pt>
                <c:pt idx="29">
                  <c:v>0.0551470588235294</c:v>
                </c:pt>
                <c:pt idx="30">
                  <c:v>0.0569852941176471</c:v>
                </c:pt>
                <c:pt idx="31">
                  <c:v>0.0588235294117647</c:v>
                </c:pt>
                <c:pt idx="32">
                  <c:v>0.0606617647058823</c:v>
                </c:pt>
                <c:pt idx="33">
                  <c:v>0.0625</c:v>
                </c:pt>
                <c:pt idx="34">
                  <c:v>0.0643382352941177</c:v>
                </c:pt>
                <c:pt idx="35">
                  <c:v>0.0661764705882353</c:v>
                </c:pt>
                <c:pt idx="36">
                  <c:v>0.0680147058823529</c:v>
                </c:pt>
                <c:pt idx="37">
                  <c:v>0.0698529411764706</c:v>
                </c:pt>
                <c:pt idx="38">
                  <c:v>0.0716911764705882</c:v>
                </c:pt>
                <c:pt idx="39">
                  <c:v>0.0735294117647059</c:v>
                </c:pt>
                <c:pt idx="40">
                  <c:v>0.0753676470588235</c:v>
                </c:pt>
                <c:pt idx="41">
                  <c:v>0.0772058823529412</c:v>
                </c:pt>
                <c:pt idx="42">
                  <c:v>0.0790441176470588</c:v>
                </c:pt>
                <c:pt idx="43">
                  <c:v>0.0808823529411765</c:v>
                </c:pt>
                <c:pt idx="44">
                  <c:v>0.0827205882352941</c:v>
                </c:pt>
                <c:pt idx="45">
                  <c:v>0.0845588235294118</c:v>
                </c:pt>
                <c:pt idx="46">
                  <c:v>0.0863970588235294</c:v>
                </c:pt>
                <c:pt idx="47">
                  <c:v>0.0882352941176471</c:v>
                </c:pt>
                <c:pt idx="48">
                  <c:v>0.0900735294117647</c:v>
                </c:pt>
                <c:pt idx="49">
                  <c:v>0.0919117647058824</c:v>
                </c:pt>
                <c:pt idx="50">
                  <c:v>0.09375</c:v>
                </c:pt>
                <c:pt idx="51">
                  <c:v>0.0955882352941176</c:v>
                </c:pt>
                <c:pt idx="52">
                  <c:v>0.0974264705882353</c:v>
                </c:pt>
                <c:pt idx="53">
                  <c:v>0.0992647058823529</c:v>
                </c:pt>
                <c:pt idx="54">
                  <c:v>0.101102941176471</c:v>
                </c:pt>
                <c:pt idx="55">
                  <c:v>0.102941176470588</c:v>
                </c:pt>
                <c:pt idx="56">
                  <c:v>0.104779411764706</c:v>
                </c:pt>
                <c:pt idx="57">
                  <c:v>0.106617647058824</c:v>
                </c:pt>
                <c:pt idx="58">
                  <c:v>0.108455882352941</c:v>
                </c:pt>
                <c:pt idx="59">
                  <c:v>0.110294117647059</c:v>
                </c:pt>
                <c:pt idx="60">
                  <c:v>0.112132352941176</c:v>
                </c:pt>
                <c:pt idx="61">
                  <c:v>0.113970588235294</c:v>
                </c:pt>
                <c:pt idx="62">
                  <c:v>0.115808823529412</c:v>
                </c:pt>
                <c:pt idx="63">
                  <c:v>0.117647058823529</c:v>
                </c:pt>
                <c:pt idx="64">
                  <c:v>0.119485294117647</c:v>
                </c:pt>
                <c:pt idx="65">
                  <c:v>0.121323529411765</c:v>
                </c:pt>
                <c:pt idx="66">
                  <c:v>0.123161764705882</c:v>
                </c:pt>
                <c:pt idx="67">
                  <c:v>0.125</c:v>
                </c:pt>
                <c:pt idx="68">
                  <c:v>0.126838235294118</c:v>
                </c:pt>
                <c:pt idx="69">
                  <c:v>0.128676470588235</c:v>
                </c:pt>
                <c:pt idx="70">
                  <c:v>0.130514705882353</c:v>
                </c:pt>
                <c:pt idx="71">
                  <c:v>0.132352941176471</c:v>
                </c:pt>
                <c:pt idx="72">
                  <c:v>0.134191176470588</c:v>
                </c:pt>
                <c:pt idx="73">
                  <c:v>0.136029411764706</c:v>
                </c:pt>
                <c:pt idx="74">
                  <c:v>0.137867647058824</c:v>
                </c:pt>
                <c:pt idx="75">
                  <c:v>0.139705882352941</c:v>
                </c:pt>
                <c:pt idx="76">
                  <c:v>0.141544117647059</c:v>
                </c:pt>
                <c:pt idx="77">
                  <c:v>0.143382352941176</c:v>
                </c:pt>
                <c:pt idx="78">
                  <c:v>0.145220588235294</c:v>
                </c:pt>
                <c:pt idx="79">
                  <c:v>0.147058823529412</c:v>
                </c:pt>
                <c:pt idx="80">
                  <c:v>0.148897058823529</c:v>
                </c:pt>
                <c:pt idx="81">
                  <c:v>0.150735294117647</c:v>
                </c:pt>
                <c:pt idx="82">
                  <c:v>0.152573529411765</c:v>
                </c:pt>
                <c:pt idx="83">
                  <c:v>0.154411764705882</c:v>
                </c:pt>
                <c:pt idx="84">
                  <c:v>0.15625</c:v>
                </c:pt>
                <c:pt idx="85">
                  <c:v>0.158088235294118</c:v>
                </c:pt>
                <c:pt idx="86">
                  <c:v>0.159926470588235</c:v>
                </c:pt>
                <c:pt idx="87">
                  <c:v>0.161764705882353</c:v>
                </c:pt>
                <c:pt idx="88">
                  <c:v>0.163602941176471</c:v>
                </c:pt>
                <c:pt idx="89">
                  <c:v>0.165441176470588</c:v>
                </c:pt>
                <c:pt idx="90">
                  <c:v>0.167279411764706</c:v>
                </c:pt>
                <c:pt idx="91">
                  <c:v>0.169117647058824</c:v>
                </c:pt>
                <c:pt idx="92">
                  <c:v>0.170955882352941</c:v>
                </c:pt>
                <c:pt idx="93">
                  <c:v>0.172794117647059</c:v>
                </c:pt>
                <c:pt idx="94">
                  <c:v>0.174632352941176</c:v>
                </c:pt>
                <c:pt idx="95">
                  <c:v>0.176470588235294</c:v>
                </c:pt>
                <c:pt idx="96">
                  <c:v>0.178308823529412</c:v>
                </c:pt>
                <c:pt idx="97">
                  <c:v>0.180147058823529</c:v>
                </c:pt>
                <c:pt idx="98">
                  <c:v>0.181985294117647</c:v>
                </c:pt>
                <c:pt idx="99">
                  <c:v>0.183823529411765</c:v>
                </c:pt>
                <c:pt idx="100">
                  <c:v>0.185661764705882</c:v>
                </c:pt>
                <c:pt idx="101">
                  <c:v>0.1875</c:v>
                </c:pt>
                <c:pt idx="102">
                  <c:v>0.189338235294118</c:v>
                </c:pt>
                <c:pt idx="103">
                  <c:v>0.191176470588235</c:v>
                </c:pt>
                <c:pt idx="104">
                  <c:v>0.193014705882353</c:v>
                </c:pt>
                <c:pt idx="105">
                  <c:v>0.194852941176471</c:v>
                </c:pt>
                <c:pt idx="106">
                  <c:v>0.196691176470588</c:v>
                </c:pt>
                <c:pt idx="107">
                  <c:v>0.198529411764706</c:v>
                </c:pt>
                <c:pt idx="108">
                  <c:v>0.200367647058824</c:v>
                </c:pt>
                <c:pt idx="109">
                  <c:v>0.202205882352941</c:v>
                </c:pt>
                <c:pt idx="110">
                  <c:v>0.204044117647059</c:v>
                </c:pt>
                <c:pt idx="111">
                  <c:v>0.205882352941176</c:v>
                </c:pt>
                <c:pt idx="112">
                  <c:v>0.207720588235294</c:v>
                </c:pt>
                <c:pt idx="113">
                  <c:v>0.209558823529412</c:v>
                </c:pt>
                <c:pt idx="114">
                  <c:v>0.211397058823529</c:v>
                </c:pt>
                <c:pt idx="115">
                  <c:v>0.213235294117647</c:v>
                </c:pt>
                <c:pt idx="116">
                  <c:v>0.215073529411765</c:v>
                </c:pt>
                <c:pt idx="117">
                  <c:v>0.216911764705882</c:v>
                </c:pt>
                <c:pt idx="118">
                  <c:v>0.21875</c:v>
                </c:pt>
                <c:pt idx="119">
                  <c:v>0.220588235294118</c:v>
                </c:pt>
                <c:pt idx="120">
                  <c:v>0.222426470588235</c:v>
                </c:pt>
                <c:pt idx="121">
                  <c:v>0.224264705882353</c:v>
                </c:pt>
                <c:pt idx="122">
                  <c:v>0.226102941176471</c:v>
                </c:pt>
                <c:pt idx="123">
                  <c:v>0.227941176470588</c:v>
                </c:pt>
                <c:pt idx="124">
                  <c:v>0.229779411764706</c:v>
                </c:pt>
                <c:pt idx="125">
                  <c:v>0.231617647058824</c:v>
                </c:pt>
                <c:pt idx="126">
                  <c:v>0.233455882352941</c:v>
                </c:pt>
                <c:pt idx="127">
                  <c:v>0.235294117647059</c:v>
                </c:pt>
                <c:pt idx="128">
                  <c:v>0.237132352941176</c:v>
                </c:pt>
                <c:pt idx="129">
                  <c:v>0.238970588235294</c:v>
                </c:pt>
                <c:pt idx="130">
                  <c:v>0.240808823529412</c:v>
                </c:pt>
                <c:pt idx="131">
                  <c:v>0.242647058823529</c:v>
                </c:pt>
                <c:pt idx="132">
                  <c:v>0.244485294117647</c:v>
                </c:pt>
                <c:pt idx="133">
                  <c:v>0.246323529411765</c:v>
                </c:pt>
                <c:pt idx="134">
                  <c:v>0.248161764705882</c:v>
                </c:pt>
                <c:pt idx="135">
                  <c:v>0.25</c:v>
                </c:pt>
                <c:pt idx="136">
                  <c:v>0.251838235294118</c:v>
                </c:pt>
                <c:pt idx="137">
                  <c:v>0.253676470588235</c:v>
                </c:pt>
                <c:pt idx="138">
                  <c:v>0.255514705882353</c:v>
                </c:pt>
                <c:pt idx="139">
                  <c:v>0.257352941176471</c:v>
                </c:pt>
                <c:pt idx="140">
                  <c:v>0.259191176470588</c:v>
                </c:pt>
                <c:pt idx="141">
                  <c:v>0.261029411764706</c:v>
                </c:pt>
                <c:pt idx="142">
                  <c:v>0.262867647058824</c:v>
                </c:pt>
                <c:pt idx="143">
                  <c:v>0.264705882352941</c:v>
                </c:pt>
                <c:pt idx="144">
                  <c:v>0.266544117647059</c:v>
                </c:pt>
                <c:pt idx="145">
                  <c:v>0.268382352941176</c:v>
                </c:pt>
                <c:pt idx="146">
                  <c:v>0.270220588235294</c:v>
                </c:pt>
                <c:pt idx="147">
                  <c:v>0.272058823529412</c:v>
                </c:pt>
                <c:pt idx="148">
                  <c:v>0.273897058823529</c:v>
                </c:pt>
                <c:pt idx="149">
                  <c:v>0.275735294117647</c:v>
                </c:pt>
                <c:pt idx="150">
                  <c:v>0.277573529411765</c:v>
                </c:pt>
                <c:pt idx="151">
                  <c:v>0.279411764705882</c:v>
                </c:pt>
                <c:pt idx="152">
                  <c:v>0.28125</c:v>
                </c:pt>
                <c:pt idx="153">
                  <c:v>0.283088235294118</c:v>
                </c:pt>
                <c:pt idx="154">
                  <c:v>0.284926470588235</c:v>
                </c:pt>
                <c:pt idx="155">
                  <c:v>0.286764705882353</c:v>
                </c:pt>
                <c:pt idx="156">
                  <c:v>0.288602941176471</c:v>
                </c:pt>
                <c:pt idx="157">
                  <c:v>0.290441176470588</c:v>
                </c:pt>
                <c:pt idx="158">
                  <c:v>0.292279411764706</c:v>
                </c:pt>
                <c:pt idx="159">
                  <c:v>0.294117647058824</c:v>
                </c:pt>
                <c:pt idx="160">
                  <c:v>0.295955882352941</c:v>
                </c:pt>
                <c:pt idx="161">
                  <c:v>0.297794117647059</c:v>
                </c:pt>
                <c:pt idx="162">
                  <c:v>0.299632352941176</c:v>
                </c:pt>
                <c:pt idx="163">
                  <c:v>0.301470588235294</c:v>
                </c:pt>
                <c:pt idx="164">
                  <c:v>0.303308823529412</c:v>
                </c:pt>
                <c:pt idx="165">
                  <c:v>0.305147058823529</c:v>
                </c:pt>
                <c:pt idx="166">
                  <c:v>0.306985294117647</c:v>
                </c:pt>
                <c:pt idx="167">
                  <c:v>0.308823529411765</c:v>
                </c:pt>
                <c:pt idx="168">
                  <c:v>0.310661764705882</c:v>
                </c:pt>
                <c:pt idx="169">
                  <c:v>0.3125</c:v>
                </c:pt>
                <c:pt idx="170">
                  <c:v>0.314338235294118</c:v>
                </c:pt>
                <c:pt idx="171">
                  <c:v>0.316176470588235</c:v>
                </c:pt>
                <c:pt idx="172">
                  <c:v>0.318014705882353</c:v>
                </c:pt>
                <c:pt idx="173">
                  <c:v>0.319852941176471</c:v>
                </c:pt>
                <c:pt idx="174">
                  <c:v>0.321691176470588</c:v>
                </c:pt>
                <c:pt idx="175">
                  <c:v>0.323529411764706</c:v>
                </c:pt>
                <c:pt idx="176">
                  <c:v>0.325367647058824</c:v>
                </c:pt>
                <c:pt idx="177">
                  <c:v>0.327205882352941</c:v>
                </c:pt>
                <c:pt idx="178">
                  <c:v>0.329044117647059</c:v>
                </c:pt>
                <c:pt idx="179">
                  <c:v>0.330882352941176</c:v>
                </c:pt>
                <c:pt idx="180">
                  <c:v>0.332720588235294</c:v>
                </c:pt>
                <c:pt idx="181">
                  <c:v>0.334558823529412</c:v>
                </c:pt>
                <c:pt idx="182">
                  <c:v>0.336397058823529</c:v>
                </c:pt>
                <c:pt idx="183">
                  <c:v>0.338235294117647</c:v>
                </c:pt>
                <c:pt idx="184">
                  <c:v>0.340073529411765</c:v>
                </c:pt>
                <c:pt idx="185">
                  <c:v>0.341911764705882</c:v>
                </c:pt>
                <c:pt idx="186">
                  <c:v>0.34375</c:v>
                </c:pt>
                <c:pt idx="187">
                  <c:v>0.345588235294118</c:v>
                </c:pt>
                <c:pt idx="188">
                  <c:v>0.347426470588235</c:v>
                </c:pt>
                <c:pt idx="189">
                  <c:v>0.349264705882353</c:v>
                </c:pt>
                <c:pt idx="190">
                  <c:v>0.351102941176471</c:v>
                </c:pt>
                <c:pt idx="191">
                  <c:v>0.352941176470588</c:v>
                </c:pt>
                <c:pt idx="192">
                  <c:v>0.354779411764706</c:v>
                </c:pt>
                <c:pt idx="193">
                  <c:v>0.356617647058824</c:v>
                </c:pt>
                <c:pt idx="194">
                  <c:v>0.358455882352941</c:v>
                </c:pt>
                <c:pt idx="195">
                  <c:v>0.360294117647059</c:v>
                </c:pt>
                <c:pt idx="196">
                  <c:v>0.362132352941176</c:v>
                </c:pt>
                <c:pt idx="197">
                  <c:v>0.363970588235294</c:v>
                </c:pt>
                <c:pt idx="198">
                  <c:v>0.365808823529412</c:v>
                </c:pt>
                <c:pt idx="199">
                  <c:v>0.367647058823529</c:v>
                </c:pt>
                <c:pt idx="200">
                  <c:v>0.369485294117647</c:v>
                </c:pt>
                <c:pt idx="201">
                  <c:v>0.371323529411765</c:v>
                </c:pt>
                <c:pt idx="202">
                  <c:v>0.373161764705882</c:v>
                </c:pt>
                <c:pt idx="203">
                  <c:v>0.375</c:v>
                </c:pt>
                <c:pt idx="204">
                  <c:v>0.376838235294118</c:v>
                </c:pt>
                <c:pt idx="205">
                  <c:v>0.378676470588235</c:v>
                </c:pt>
                <c:pt idx="206">
                  <c:v>0.380514705882353</c:v>
                </c:pt>
                <c:pt idx="207">
                  <c:v>0.382352941176471</c:v>
                </c:pt>
                <c:pt idx="208">
                  <c:v>0.384191176470588</c:v>
                </c:pt>
                <c:pt idx="209">
                  <c:v>0.386029411764706</c:v>
                </c:pt>
                <c:pt idx="210">
                  <c:v>0.387867647058824</c:v>
                </c:pt>
                <c:pt idx="211">
                  <c:v>0.389705882352941</c:v>
                </c:pt>
                <c:pt idx="212">
                  <c:v>0.391544117647059</c:v>
                </c:pt>
                <c:pt idx="213">
                  <c:v>0.393382352941176</c:v>
                </c:pt>
                <c:pt idx="214">
                  <c:v>0.395220588235294</c:v>
                </c:pt>
                <c:pt idx="215">
                  <c:v>0.397058823529412</c:v>
                </c:pt>
                <c:pt idx="216">
                  <c:v>0.398897058823529</c:v>
                </c:pt>
                <c:pt idx="217">
                  <c:v>0.400735294117647</c:v>
                </c:pt>
                <c:pt idx="218">
                  <c:v>0.402573529411765</c:v>
                </c:pt>
                <c:pt idx="219">
                  <c:v>0.404411764705882</c:v>
                </c:pt>
                <c:pt idx="220">
                  <c:v>0.40625</c:v>
                </c:pt>
                <c:pt idx="221">
                  <c:v>0.408088235294118</c:v>
                </c:pt>
                <c:pt idx="222">
                  <c:v>0.409926470588235</c:v>
                </c:pt>
                <c:pt idx="223">
                  <c:v>0.411764705882353</c:v>
                </c:pt>
                <c:pt idx="224">
                  <c:v>0.413602941176471</c:v>
                </c:pt>
                <c:pt idx="225">
                  <c:v>0.415441176470588</c:v>
                </c:pt>
                <c:pt idx="226">
                  <c:v>0.417279411764706</c:v>
                </c:pt>
                <c:pt idx="227">
                  <c:v>0.419117647058824</c:v>
                </c:pt>
                <c:pt idx="228">
                  <c:v>0.420955882352941</c:v>
                </c:pt>
                <c:pt idx="229">
                  <c:v>0.422794117647059</c:v>
                </c:pt>
                <c:pt idx="230">
                  <c:v>0.424632352941176</c:v>
                </c:pt>
                <c:pt idx="231">
                  <c:v>0.426470588235294</c:v>
                </c:pt>
                <c:pt idx="232">
                  <c:v>0.428308823529412</c:v>
                </c:pt>
                <c:pt idx="233">
                  <c:v>0.430147058823529</c:v>
                </c:pt>
                <c:pt idx="234">
                  <c:v>0.431985294117647</c:v>
                </c:pt>
                <c:pt idx="235">
                  <c:v>0.433823529411765</c:v>
                </c:pt>
                <c:pt idx="236">
                  <c:v>0.435661764705882</c:v>
                </c:pt>
                <c:pt idx="237">
                  <c:v>0.4375</c:v>
                </c:pt>
                <c:pt idx="238">
                  <c:v>0.439338235294118</c:v>
                </c:pt>
                <c:pt idx="239">
                  <c:v>0.441176470588235</c:v>
                </c:pt>
                <c:pt idx="240">
                  <c:v>0.443014705882353</c:v>
                </c:pt>
                <c:pt idx="241">
                  <c:v>0.444852941176471</c:v>
                </c:pt>
                <c:pt idx="242">
                  <c:v>0.446691176470588</c:v>
                </c:pt>
                <c:pt idx="243">
                  <c:v>0.448529411764706</c:v>
                </c:pt>
                <c:pt idx="244">
                  <c:v>0.450367647058824</c:v>
                </c:pt>
                <c:pt idx="245">
                  <c:v>0.452205882352941</c:v>
                </c:pt>
                <c:pt idx="246">
                  <c:v>0.454044117647059</c:v>
                </c:pt>
                <c:pt idx="247">
                  <c:v>0.455882352941176</c:v>
                </c:pt>
                <c:pt idx="248">
                  <c:v>0.457720588235294</c:v>
                </c:pt>
                <c:pt idx="249">
                  <c:v>0.459558823529412</c:v>
                </c:pt>
                <c:pt idx="250">
                  <c:v>0.461397058823529</c:v>
                </c:pt>
                <c:pt idx="251">
                  <c:v>0.463235294117647</c:v>
                </c:pt>
                <c:pt idx="252">
                  <c:v>0.465073529411765</c:v>
                </c:pt>
                <c:pt idx="253">
                  <c:v>0.466911764705882</c:v>
                </c:pt>
                <c:pt idx="254">
                  <c:v>0.46875</c:v>
                </c:pt>
                <c:pt idx="255">
                  <c:v>0.470588235294118</c:v>
                </c:pt>
                <c:pt idx="256">
                  <c:v>0.472426470588235</c:v>
                </c:pt>
                <c:pt idx="257">
                  <c:v>0.474264705882353</c:v>
                </c:pt>
                <c:pt idx="258">
                  <c:v>0.476102941176471</c:v>
                </c:pt>
                <c:pt idx="259">
                  <c:v>0.477941176470588</c:v>
                </c:pt>
                <c:pt idx="260">
                  <c:v>0.479779411764706</c:v>
                </c:pt>
                <c:pt idx="261">
                  <c:v>0.481617647058824</c:v>
                </c:pt>
                <c:pt idx="262">
                  <c:v>0.483455882352941</c:v>
                </c:pt>
                <c:pt idx="263">
                  <c:v>0.485294117647059</c:v>
                </c:pt>
                <c:pt idx="264">
                  <c:v>0.487132352941176</c:v>
                </c:pt>
                <c:pt idx="265">
                  <c:v>0.488970588235294</c:v>
                </c:pt>
                <c:pt idx="266">
                  <c:v>0.490808823529412</c:v>
                </c:pt>
                <c:pt idx="267">
                  <c:v>0.492647058823529</c:v>
                </c:pt>
                <c:pt idx="268">
                  <c:v>0.494485294117647</c:v>
                </c:pt>
                <c:pt idx="269">
                  <c:v>0.496323529411765</c:v>
                </c:pt>
                <c:pt idx="270">
                  <c:v>0.498161764705882</c:v>
                </c:pt>
                <c:pt idx="271">
                  <c:v>0.5</c:v>
                </c:pt>
                <c:pt idx="272">
                  <c:v>0.501838235294118</c:v>
                </c:pt>
                <c:pt idx="273">
                  <c:v>0.503676470588235</c:v>
                </c:pt>
                <c:pt idx="274">
                  <c:v>0.505514705882353</c:v>
                </c:pt>
                <c:pt idx="275">
                  <c:v>0.507352941176471</c:v>
                </c:pt>
                <c:pt idx="276">
                  <c:v>0.509191176470588</c:v>
                </c:pt>
                <c:pt idx="277">
                  <c:v>0.511029411764706</c:v>
                </c:pt>
                <c:pt idx="278">
                  <c:v>0.512867647058824</c:v>
                </c:pt>
                <c:pt idx="279">
                  <c:v>0.514705882352941</c:v>
                </c:pt>
                <c:pt idx="280">
                  <c:v>0.516544117647059</c:v>
                </c:pt>
                <c:pt idx="281">
                  <c:v>0.518382352941177</c:v>
                </c:pt>
                <c:pt idx="282">
                  <c:v>0.520220588235294</c:v>
                </c:pt>
                <c:pt idx="283">
                  <c:v>0.522058823529412</c:v>
                </c:pt>
                <c:pt idx="284">
                  <c:v>0.52389705882353</c:v>
                </c:pt>
                <c:pt idx="285">
                  <c:v>0.525735294117647</c:v>
                </c:pt>
                <c:pt idx="286">
                  <c:v>0.527573529411764</c:v>
                </c:pt>
                <c:pt idx="287">
                  <c:v>0.529411764705882</c:v>
                </c:pt>
                <c:pt idx="288">
                  <c:v>0.53125</c:v>
                </c:pt>
                <c:pt idx="289">
                  <c:v>0.533088235294118</c:v>
                </c:pt>
                <c:pt idx="290">
                  <c:v>0.534926470588235</c:v>
                </c:pt>
                <c:pt idx="291">
                  <c:v>0.536764705882353</c:v>
                </c:pt>
                <c:pt idx="292">
                  <c:v>0.538602941176471</c:v>
                </c:pt>
                <c:pt idx="293">
                  <c:v>0.540441176470588</c:v>
                </c:pt>
                <c:pt idx="294">
                  <c:v>0.542279411764706</c:v>
                </c:pt>
                <c:pt idx="295">
                  <c:v>0.544117647058824</c:v>
                </c:pt>
                <c:pt idx="296">
                  <c:v>0.545955882352941</c:v>
                </c:pt>
                <c:pt idx="297">
                  <c:v>0.547794117647059</c:v>
                </c:pt>
                <c:pt idx="298">
                  <c:v>0.549632352941177</c:v>
                </c:pt>
                <c:pt idx="299">
                  <c:v>0.551470588235294</c:v>
                </c:pt>
                <c:pt idx="300">
                  <c:v>0.553308823529412</c:v>
                </c:pt>
                <c:pt idx="301">
                  <c:v>0.55514705882353</c:v>
                </c:pt>
                <c:pt idx="302">
                  <c:v>0.556985294117647</c:v>
                </c:pt>
                <c:pt idx="303">
                  <c:v>0.558823529411765</c:v>
                </c:pt>
                <c:pt idx="304">
                  <c:v>0.560661764705882</c:v>
                </c:pt>
                <c:pt idx="305">
                  <c:v>0.5625</c:v>
                </c:pt>
                <c:pt idx="306">
                  <c:v>0.564338235294118</c:v>
                </c:pt>
                <c:pt idx="307">
                  <c:v>0.566176470588235</c:v>
                </c:pt>
                <c:pt idx="308">
                  <c:v>0.568014705882353</c:v>
                </c:pt>
                <c:pt idx="309">
                  <c:v>0.569852941176471</c:v>
                </c:pt>
                <c:pt idx="310">
                  <c:v>0.571691176470589</c:v>
                </c:pt>
                <c:pt idx="311">
                  <c:v>0.573529411764706</c:v>
                </c:pt>
                <c:pt idx="312">
                  <c:v>0.575367647058824</c:v>
                </c:pt>
                <c:pt idx="313">
                  <c:v>0.577205882352941</c:v>
                </c:pt>
                <c:pt idx="314">
                  <c:v>0.579044117647059</c:v>
                </c:pt>
                <c:pt idx="315">
                  <c:v>0.580882352941177</c:v>
                </c:pt>
                <c:pt idx="316">
                  <c:v>0.582720588235294</c:v>
                </c:pt>
                <c:pt idx="317">
                  <c:v>0.584558823529412</c:v>
                </c:pt>
                <c:pt idx="318">
                  <c:v>0.58639705882353</c:v>
                </c:pt>
                <c:pt idx="319">
                  <c:v>0.588235294117647</c:v>
                </c:pt>
                <c:pt idx="320">
                  <c:v>0.590073529411765</c:v>
                </c:pt>
                <c:pt idx="321">
                  <c:v>0.591911764705882</c:v>
                </c:pt>
                <c:pt idx="322">
                  <c:v>0.59375</c:v>
                </c:pt>
                <c:pt idx="323">
                  <c:v>0.595588235294118</c:v>
                </c:pt>
                <c:pt idx="324">
                  <c:v>0.597426470588235</c:v>
                </c:pt>
                <c:pt idx="325">
                  <c:v>0.599264705882353</c:v>
                </c:pt>
                <c:pt idx="326">
                  <c:v>0.601102941176471</c:v>
                </c:pt>
                <c:pt idx="327">
                  <c:v>0.602941176470588</c:v>
                </c:pt>
                <c:pt idx="328">
                  <c:v>0.604779411764706</c:v>
                </c:pt>
                <c:pt idx="329">
                  <c:v>0.606617647058824</c:v>
                </c:pt>
                <c:pt idx="330">
                  <c:v>0.608455882352941</c:v>
                </c:pt>
                <c:pt idx="331">
                  <c:v>0.610294117647059</c:v>
                </c:pt>
                <c:pt idx="332">
                  <c:v>0.612132352941177</c:v>
                </c:pt>
                <c:pt idx="333">
                  <c:v>0.613970588235294</c:v>
                </c:pt>
                <c:pt idx="334">
                  <c:v>0.615808823529412</c:v>
                </c:pt>
                <c:pt idx="335">
                  <c:v>0.61764705882353</c:v>
                </c:pt>
                <c:pt idx="336">
                  <c:v>0.619485294117647</c:v>
                </c:pt>
                <c:pt idx="337">
                  <c:v>0.621323529411765</c:v>
                </c:pt>
                <c:pt idx="338">
                  <c:v>0.623161764705882</c:v>
                </c:pt>
                <c:pt idx="339">
                  <c:v>0.625</c:v>
                </c:pt>
                <c:pt idx="340">
                  <c:v>0.626838235294118</c:v>
                </c:pt>
                <c:pt idx="341">
                  <c:v>0.628676470588235</c:v>
                </c:pt>
                <c:pt idx="342">
                  <c:v>0.630514705882353</c:v>
                </c:pt>
                <c:pt idx="343">
                  <c:v>0.632352941176471</c:v>
                </c:pt>
                <c:pt idx="344">
                  <c:v>0.634191176470588</c:v>
                </c:pt>
                <c:pt idx="345">
                  <c:v>0.636029411764706</c:v>
                </c:pt>
                <c:pt idx="346">
                  <c:v>0.637867647058824</c:v>
                </c:pt>
                <c:pt idx="347">
                  <c:v>0.639705882352941</c:v>
                </c:pt>
                <c:pt idx="348">
                  <c:v>0.641544117647059</c:v>
                </c:pt>
                <c:pt idx="349">
                  <c:v>0.643382352941177</c:v>
                </c:pt>
                <c:pt idx="350">
                  <c:v>0.645220588235294</c:v>
                </c:pt>
                <c:pt idx="351">
                  <c:v>0.647058823529412</c:v>
                </c:pt>
                <c:pt idx="352">
                  <c:v>0.64889705882353</c:v>
                </c:pt>
                <c:pt idx="353">
                  <c:v>0.650735294117647</c:v>
                </c:pt>
                <c:pt idx="354">
                  <c:v>0.652573529411765</c:v>
                </c:pt>
                <c:pt idx="355">
                  <c:v>0.654411764705882</c:v>
                </c:pt>
                <c:pt idx="356">
                  <c:v>0.65625</c:v>
                </c:pt>
                <c:pt idx="357">
                  <c:v>0.658088235294118</c:v>
                </c:pt>
                <c:pt idx="358">
                  <c:v>0.659926470588235</c:v>
                </c:pt>
                <c:pt idx="359">
                  <c:v>0.661764705882353</c:v>
                </c:pt>
                <c:pt idx="360">
                  <c:v>0.663602941176471</c:v>
                </c:pt>
                <c:pt idx="361">
                  <c:v>0.665441176470588</c:v>
                </c:pt>
                <c:pt idx="362">
                  <c:v>0.667279411764706</c:v>
                </c:pt>
                <c:pt idx="363">
                  <c:v>0.669117647058824</c:v>
                </c:pt>
                <c:pt idx="364">
                  <c:v>0.670955882352941</c:v>
                </c:pt>
                <c:pt idx="365">
                  <c:v>0.672794117647059</c:v>
                </c:pt>
                <c:pt idx="366">
                  <c:v>0.674632352941177</c:v>
                </c:pt>
                <c:pt idx="367">
                  <c:v>0.676470588235294</c:v>
                </c:pt>
                <c:pt idx="368">
                  <c:v>0.678308823529412</c:v>
                </c:pt>
                <c:pt idx="369">
                  <c:v>0.68014705882353</c:v>
                </c:pt>
                <c:pt idx="370">
                  <c:v>0.681985294117647</c:v>
                </c:pt>
                <c:pt idx="371">
                  <c:v>0.683823529411765</c:v>
                </c:pt>
                <c:pt idx="372">
                  <c:v>0.685661764705882</c:v>
                </c:pt>
                <c:pt idx="373">
                  <c:v>0.6875</c:v>
                </c:pt>
                <c:pt idx="374">
                  <c:v>0.689338235294118</c:v>
                </c:pt>
                <c:pt idx="375">
                  <c:v>0.691176470588235</c:v>
                </c:pt>
                <c:pt idx="376">
                  <c:v>0.693014705882353</c:v>
                </c:pt>
                <c:pt idx="377">
                  <c:v>0.694852941176471</c:v>
                </c:pt>
                <c:pt idx="378">
                  <c:v>0.696691176470589</c:v>
                </c:pt>
                <c:pt idx="379">
                  <c:v>0.698529411764706</c:v>
                </c:pt>
                <c:pt idx="380">
                  <c:v>0.700367647058824</c:v>
                </c:pt>
                <c:pt idx="381">
                  <c:v>0.702205882352941</c:v>
                </c:pt>
                <c:pt idx="382">
                  <c:v>0.704044117647059</c:v>
                </c:pt>
                <c:pt idx="383">
                  <c:v>0.705882352941177</c:v>
                </c:pt>
                <c:pt idx="384">
                  <c:v>0.707720588235294</c:v>
                </c:pt>
                <c:pt idx="385">
                  <c:v>0.709558823529412</c:v>
                </c:pt>
                <c:pt idx="386">
                  <c:v>0.711397058823529</c:v>
                </c:pt>
                <c:pt idx="387">
                  <c:v>0.713235294117647</c:v>
                </c:pt>
                <c:pt idx="388">
                  <c:v>0.715073529411765</c:v>
                </c:pt>
                <c:pt idx="389">
                  <c:v>0.716911764705882</c:v>
                </c:pt>
                <c:pt idx="390">
                  <c:v>0.71875</c:v>
                </c:pt>
                <c:pt idx="391">
                  <c:v>0.720588235294118</c:v>
                </c:pt>
                <c:pt idx="392">
                  <c:v>0.722426470588235</c:v>
                </c:pt>
                <c:pt idx="393">
                  <c:v>0.724264705882353</c:v>
                </c:pt>
                <c:pt idx="394">
                  <c:v>0.726102941176471</c:v>
                </c:pt>
                <c:pt idx="395">
                  <c:v>0.727941176470588</c:v>
                </c:pt>
                <c:pt idx="396">
                  <c:v>0.729779411764706</c:v>
                </c:pt>
                <c:pt idx="397">
                  <c:v>0.731617647058824</c:v>
                </c:pt>
                <c:pt idx="398">
                  <c:v>0.733455882352941</c:v>
                </c:pt>
                <c:pt idx="399">
                  <c:v>0.735294117647059</c:v>
                </c:pt>
                <c:pt idx="400">
                  <c:v>0.737132352941177</c:v>
                </c:pt>
                <c:pt idx="401">
                  <c:v>0.738970588235294</c:v>
                </c:pt>
                <c:pt idx="402">
                  <c:v>0.740808823529412</c:v>
                </c:pt>
                <c:pt idx="403">
                  <c:v>0.74264705882353</c:v>
                </c:pt>
                <c:pt idx="404">
                  <c:v>0.744485294117647</c:v>
                </c:pt>
                <c:pt idx="405">
                  <c:v>0.746323529411765</c:v>
                </c:pt>
                <c:pt idx="406">
                  <c:v>0.748161764705882</c:v>
                </c:pt>
                <c:pt idx="407">
                  <c:v>0.75</c:v>
                </c:pt>
                <c:pt idx="408">
                  <c:v>0.751838235294118</c:v>
                </c:pt>
                <c:pt idx="409">
                  <c:v>0.753676470588235</c:v>
                </c:pt>
                <c:pt idx="410">
                  <c:v>0.755514705882353</c:v>
                </c:pt>
                <c:pt idx="411">
                  <c:v>0.757352941176471</c:v>
                </c:pt>
                <c:pt idx="412">
                  <c:v>0.759191176470588</c:v>
                </c:pt>
                <c:pt idx="413">
                  <c:v>0.761029411764706</c:v>
                </c:pt>
                <c:pt idx="414">
                  <c:v>0.762867647058824</c:v>
                </c:pt>
                <c:pt idx="415">
                  <c:v>0.764705882352941</c:v>
                </c:pt>
                <c:pt idx="416">
                  <c:v>0.766544117647059</c:v>
                </c:pt>
                <c:pt idx="417">
                  <c:v>0.768382352941177</c:v>
                </c:pt>
                <c:pt idx="418">
                  <c:v>0.770220588235294</c:v>
                </c:pt>
                <c:pt idx="419">
                  <c:v>0.772058823529412</c:v>
                </c:pt>
                <c:pt idx="420">
                  <c:v>0.773897058823529</c:v>
                </c:pt>
                <c:pt idx="421">
                  <c:v>0.775735294117647</c:v>
                </c:pt>
                <c:pt idx="422">
                  <c:v>0.777573529411764</c:v>
                </c:pt>
                <c:pt idx="423">
                  <c:v>0.779411764705882</c:v>
                </c:pt>
                <c:pt idx="424">
                  <c:v>0.78125</c:v>
                </c:pt>
                <c:pt idx="425">
                  <c:v>0.783088235294118</c:v>
                </c:pt>
                <c:pt idx="426">
                  <c:v>0.784926470588235</c:v>
                </c:pt>
                <c:pt idx="427">
                  <c:v>0.786764705882353</c:v>
                </c:pt>
                <c:pt idx="428">
                  <c:v>0.788602941176471</c:v>
                </c:pt>
                <c:pt idx="429">
                  <c:v>0.790441176470588</c:v>
                </c:pt>
                <c:pt idx="430">
                  <c:v>0.792279411764706</c:v>
                </c:pt>
                <c:pt idx="431">
                  <c:v>0.794117647058824</c:v>
                </c:pt>
                <c:pt idx="432">
                  <c:v>0.795955882352941</c:v>
                </c:pt>
                <c:pt idx="433">
                  <c:v>0.797794117647059</c:v>
                </c:pt>
                <c:pt idx="434">
                  <c:v>0.799632352941177</c:v>
                </c:pt>
                <c:pt idx="435">
                  <c:v>0.801470588235294</c:v>
                </c:pt>
                <c:pt idx="436">
                  <c:v>0.803308823529412</c:v>
                </c:pt>
                <c:pt idx="437">
                  <c:v>0.80514705882353</c:v>
                </c:pt>
                <c:pt idx="438">
                  <c:v>0.806985294117647</c:v>
                </c:pt>
                <c:pt idx="439">
                  <c:v>0.808823529411765</c:v>
                </c:pt>
                <c:pt idx="440">
                  <c:v>0.810661764705882</c:v>
                </c:pt>
                <c:pt idx="441">
                  <c:v>0.8125</c:v>
                </c:pt>
                <c:pt idx="442">
                  <c:v>0.814338235294118</c:v>
                </c:pt>
                <c:pt idx="443">
                  <c:v>0.816176470588235</c:v>
                </c:pt>
                <c:pt idx="444">
                  <c:v>0.818014705882353</c:v>
                </c:pt>
                <c:pt idx="445">
                  <c:v>0.819852941176471</c:v>
                </c:pt>
                <c:pt idx="446">
                  <c:v>0.821691176470588</c:v>
                </c:pt>
                <c:pt idx="447">
                  <c:v>0.823529411764706</c:v>
                </c:pt>
                <c:pt idx="448">
                  <c:v>0.825367647058824</c:v>
                </c:pt>
                <c:pt idx="449">
                  <c:v>0.827205882352941</c:v>
                </c:pt>
                <c:pt idx="450">
                  <c:v>0.829044117647059</c:v>
                </c:pt>
                <c:pt idx="451">
                  <c:v>0.830882352941177</c:v>
                </c:pt>
                <c:pt idx="452">
                  <c:v>0.832720588235294</c:v>
                </c:pt>
                <c:pt idx="453">
                  <c:v>0.834558823529412</c:v>
                </c:pt>
                <c:pt idx="454">
                  <c:v>0.836397058823529</c:v>
                </c:pt>
                <c:pt idx="455">
                  <c:v>0.838235294117647</c:v>
                </c:pt>
                <c:pt idx="456">
                  <c:v>0.840073529411765</c:v>
                </c:pt>
                <c:pt idx="457">
                  <c:v>0.841911764705882</c:v>
                </c:pt>
                <c:pt idx="458">
                  <c:v>0.84375</c:v>
                </c:pt>
                <c:pt idx="459">
                  <c:v>0.845588235294118</c:v>
                </c:pt>
                <c:pt idx="460">
                  <c:v>0.847426470588235</c:v>
                </c:pt>
                <c:pt idx="461">
                  <c:v>0.849264705882353</c:v>
                </c:pt>
                <c:pt idx="462">
                  <c:v>0.851102941176471</c:v>
                </c:pt>
                <c:pt idx="463">
                  <c:v>0.852941176470588</c:v>
                </c:pt>
                <c:pt idx="464">
                  <c:v>0.854779411764706</c:v>
                </c:pt>
                <c:pt idx="465">
                  <c:v>0.856617647058824</c:v>
                </c:pt>
                <c:pt idx="466">
                  <c:v>0.858455882352941</c:v>
                </c:pt>
                <c:pt idx="467">
                  <c:v>0.860294117647059</c:v>
                </c:pt>
                <c:pt idx="468">
                  <c:v>0.862132352941177</c:v>
                </c:pt>
                <c:pt idx="469">
                  <c:v>0.863970588235294</c:v>
                </c:pt>
                <c:pt idx="470">
                  <c:v>0.865808823529412</c:v>
                </c:pt>
                <c:pt idx="471">
                  <c:v>0.86764705882353</c:v>
                </c:pt>
                <c:pt idx="472">
                  <c:v>0.869485294117647</c:v>
                </c:pt>
                <c:pt idx="473">
                  <c:v>0.871323529411765</c:v>
                </c:pt>
                <c:pt idx="474">
                  <c:v>0.873161764705882</c:v>
                </c:pt>
                <c:pt idx="475">
                  <c:v>0.875</c:v>
                </c:pt>
                <c:pt idx="476">
                  <c:v>0.876838235294118</c:v>
                </c:pt>
                <c:pt idx="477">
                  <c:v>0.878676470588235</c:v>
                </c:pt>
                <c:pt idx="478">
                  <c:v>0.880514705882353</c:v>
                </c:pt>
                <c:pt idx="479">
                  <c:v>0.882352941176471</c:v>
                </c:pt>
                <c:pt idx="480">
                  <c:v>0.884191176470588</c:v>
                </c:pt>
                <c:pt idx="481">
                  <c:v>0.886029411764706</c:v>
                </c:pt>
                <c:pt idx="482">
                  <c:v>0.887867647058824</c:v>
                </c:pt>
                <c:pt idx="483">
                  <c:v>0.889705882352941</c:v>
                </c:pt>
                <c:pt idx="484">
                  <c:v>0.891544117647059</c:v>
                </c:pt>
                <c:pt idx="485">
                  <c:v>0.893382352941177</c:v>
                </c:pt>
                <c:pt idx="486">
                  <c:v>0.895220588235294</c:v>
                </c:pt>
                <c:pt idx="487">
                  <c:v>0.897058823529412</c:v>
                </c:pt>
                <c:pt idx="488">
                  <c:v>0.89889705882353</c:v>
                </c:pt>
                <c:pt idx="489">
                  <c:v>0.900735294117647</c:v>
                </c:pt>
                <c:pt idx="490">
                  <c:v>0.902573529411764</c:v>
                </c:pt>
                <c:pt idx="491">
                  <c:v>0.904411764705882</c:v>
                </c:pt>
                <c:pt idx="492">
                  <c:v>0.90625</c:v>
                </c:pt>
                <c:pt idx="493">
                  <c:v>0.908088235294118</c:v>
                </c:pt>
                <c:pt idx="494">
                  <c:v>0.909926470588235</c:v>
                </c:pt>
                <c:pt idx="495">
                  <c:v>0.911764705882353</c:v>
                </c:pt>
                <c:pt idx="496">
                  <c:v>0.913602941176471</c:v>
                </c:pt>
                <c:pt idx="497">
                  <c:v>0.915441176470588</c:v>
                </c:pt>
                <c:pt idx="498">
                  <c:v>0.917279411764706</c:v>
                </c:pt>
                <c:pt idx="499">
                  <c:v>0.919117647058824</c:v>
                </c:pt>
                <c:pt idx="500">
                  <c:v>0.920955882352941</c:v>
                </c:pt>
                <c:pt idx="501">
                  <c:v>0.922794117647059</c:v>
                </c:pt>
                <c:pt idx="502">
                  <c:v>0.924632352941177</c:v>
                </c:pt>
                <c:pt idx="503">
                  <c:v>0.926470588235294</c:v>
                </c:pt>
                <c:pt idx="504">
                  <c:v>0.928308823529412</c:v>
                </c:pt>
                <c:pt idx="505">
                  <c:v>0.93014705882353</c:v>
                </c:pt>
                <c:pt idx="506">
                  <c:v>0.931985294117647</c:v>
                </c:pt>
                <c:pt idx="507">
                  <c:v>0.933823529411765</c:v>
                </c:pt>
                <c:pt idx="508">
                  <c:v>0.935661764705882</c:v>
                </c:pt>
                <c:pt idx="509">
                  <c:v>0.9375</c:v>
                </c:pt>
                <c:pt idx="510">
                  <c:v>0.939338235294118</c:v>
                </c:pt>
                <c:pt idx="511">
                  <c:v>0.941176470588235</c:v>
                </c:pt>
                <c:pt idx="512">
                  <c:v>0.943014705882353</c:v>
                </c:pt>
                <c:pt idx="513">
                  <c:v>0.944852941176471</c:v>
                </c:pt>
                <c:pt idx="514">
                  <c:v>0.946691176470589</c:v>
                </c:pt>
                <c:pt idx="515">
                  <c:v>0.948529411764706</c:v>
                </c:pt>
                <c:pt idx="516">
                  <c:v>0.950367647058824</c:v>
                </c:pt>
                <c:pt idx="517">
                  <c:v>0.952205882352941</c:v>
                </c:pt>
                <c:pt idx="518">
                  <c:v>0.954044117647059</c:v>
                </c:pt>
                <c:pt idx="519">
                  <c:v>0.955882352941177</c:v>
                </c:pt>
                <c:pt idx="520">
                  <c:v>0.957720588235294</c:v>
                </c:pt>
                <c:pt idx="521">
                  <c:v>0.959558823529412</c:v>
                </c:pt>
                <c:pt idx="522">
                  <c:v>0.96139705882353</c:v>
                </c:pt>
                <c:pt idx="523">
                  <c:v>0.963235294117647</c:v>
                </c:pt>
                <c:pt idx="524">
                  <c:v>0.965073529411765</c:v>
                </c:pt>
                <c:pt idx="525">
                  <c:v>0.966911764705882</c:v>
                </c:pt>
                <c:pt idx="526">
                  <c:v>0.96875</c:v>
                </c:pt>
                <c:pt idx="527">
                  <c:v>0.970588235294118</c:v>
                </c:pt>
                <c:pt idx="528">
                  <c:v>0.972426470588235</c:v>
                </c:pt>
                <c:pt idx="529">
                  <c:v>0.974264705882353</c:v>
                </c:pt>
                <c:pt idx="530">
                  <c:v>0.976102941176471</c:v>
                </c:pt>
                <c:pt idx="531">
                  <c:v>0.977941176470588</c:v>
                </c:pt>
                <c:pt idx="532">
                  <c:v>0.979779411764706</c:v>
                </c:pt>
                <c:pt idx="533">
                  <c:v>0.981617647058824</c:v>
                </c:pt>
                <c:pt idx="534">
                  <c:v>0.983455882352941</c:v>
                </c:pt>
                <c:pt idx="535">
                  <c:v>0.985294117647059</c:v>
                </c:pt>
                <c:pt idx="536">
                  <c:v>0.987132352941176</c:v>
                </c:pt>
                <c:pt idx="537">
                  <c:v>0.988970588235294</c:v>
                </c:pt>
                <c:pt idx="538">
                  <c:v>0.990808823529412</c:v>
                </c:pt>
                <c:pt idx="539">
                  <c:v>0.99264705882353</c:v>
                </c:pt>
                <c:pt idx="540">
                  <c:v>0.994485294117647</c:v>
                </c:pt>
                <c:pt idx="541">
                  <c:v>0.996323529411764</c:v>
                </c:pt>
                <c:pt idx="542">
                  <c:v>0.998161764705882</c:v>
                </c:pt>
                <c:pt idx="543">
                  <c:v>1.0</c:v>
                </c:pt>
              </c:numCache>
            </c:numRef>
          </c:xVal>
          <c:yVal>
            <c:numRef>
              <c:f>marcala2!$E$2:$E$545</c:f>
              <c:numCache>
                <c:formatCode>General</c:formatCode>
                <c:ptCount val="544"/>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0.01</c:v>
                </c:pt>
                <c:pt idx="19">
                  <c:v>0.01</c:v>
                </c:pt>
                <c:pt idx="20">
                  <c:v>0.01</c:v>
                </c:pt>
                <c:pt idx="21">
                  <c:v>0.01</c:v>
                </c:pt>
                <c:pt idx="22">
                  <c:v>0.01</c:v>
                </c:pt>
                <c:pt idx="23">
                  <c:v>0.01</c:v>
                </c:pt>
                <c:pt idx="24">
                  <c:v>0.01</c:v>
                </c:pt>
                <c:pt idx="25">
                  <c:v>0.01</c:v>
                </c:pt>
                <c:pt idx="26">
                  <c:v>0.01</c:v>
                </c:pt>
                <c:pt idx="27">
                  <c:v>0.01</c:v>
                </c:pt>
                <c:pt idx="28">
                  <c:v>0.01</c:v>
                </c:pt>
                <c:pt idx="29">
                  <c:v>0.01</c:v>
                </c:pt>
                <c:pt idx="30">
                  <c:v>0.01</c:v>
                </c:pt>
                <c:pt idx="31">
                  <c:v>0.01</c:v>
                </c:pt>
                <c:pt idx="32">
                  <c:v>0.01</c:v>
                </c:pt>
                <c:pt idx="33">
                  <c:v>0.01</c:v>
                </c:pt>
                <c:pt idx="34">
                  <c:v>0.01</c:v>
                </c:pt>
                <c:pt idx="35">
                  <c:v>0.01</c:v>
                </c:pt>
                <c:pt idx="36">
                  <c:v>0.01</c:v>
                </c:pt>
                <c:pt idx="37">
                  <c:v>0.01</c:v>
                </c:pt>
                <c:pt idx="38">
                  <c:v>0.01</c:v>
                </c:pt>
                <c:pt idx="39">
                  <c:v>0.01</c:v>
                </c:pt>
                <c:pt idx="40">
                  <c:v>0.01</c:v>
                </c:pt>
                <c:pt idx="41">
                  <c:v>0.01</c:v>
                </c:pt>
                <c:pt idx="42">
                  <c:v>0.01</c:v>
                </c:pt>
                <c:pt idx="43">
                  <c:v>0.01</c:v>
                </c:pt>
                <c:pt idx="44">
                  <c:v>0.01</c:v>
                </c:pt>
                <c:pt idx="45">
                  <c:v>0.01</c:v>
                </c:pt>
                <c:pt idx="46">
                  <c:v>0.01</c:v>
                </c:pt>
                <c:pt idx="47">
                  <c:v>0.01</c:v>
                </c:pt>
                <c:pt idx="48">
                  <c:v>0.01</c:v>
                </c:pt>
                <c:pt idx="49">
                  <c:v>0.01</c:v>
                </c:pt>
                <c:pt idx="50">
                  <c:v>0.01</c:v>
                </c:pt>
                <c:pt idx="51">
                  <c:v>0.01</c:v>
                </c:pt>
                <c:pt idx="52">
                  <c:v>0.02</c:v>
                </c:pt>
                <c:pt idx="53">
                  <c:v>0.02</c:v>
                </c:pt>
                <c:pt idx="54">
                  <c:v>0.02</c:v>
                </c:pt>
                <c:pt idx="55">
                  <c:v>0.02</c:v>
                </c:pt>
                <c:pt idx="56">
                  <c:v>0.02</c:v>
                </c:pt>
                <c:pt idx="57">
                  <c:v>0.02</c:v>
                </c:pt>
                <c:pt idx="58">
                  <c:v>0.02</c:v>
                </c:pt>
                <c:pt idx="59">
                  <c:v>0.02</c:v>
                </c:pt>
                <c:pt idx="60">
                  <c:v>0.02</c:v>
                </c:pt>
                <c:pt idx="61">
                  <c:v>0.02</c:v>
                </c:pt>
                <c:pt idx="62">
                  <c:v>0.02</c:v>
                </c:pt>
                <c:pt idx="63">
                  <c:v>0.02</c:v>
                </c:pt>
                <c:pt idx="64">
                  <c:v>0.02</c:v>
                </c:pt>
                <c:pt idx="65">
                  <c:v>0.02</c:v>
                </c:pt>
                <c:pt idx="66">
                  <c:v>0.02</c:v>
                </c:pt>
                <c:pt idx="67">
                  <c:v>0.02</c:v>
                </c:pt>
                <c:pt idx="68">
                  <c:v>0.02</c:v>
                </c:pt>
                <c:pt idx="69">
                  <c:v>0.02</c:v>
                </c:pt>
                <c:pt idx="70">
                  <c:v>0.02</c:v>
                </c:pt>
                <c:pt idx="71">
                  <c:v>0.02</c:v>
                </c:pt>
                <c:pt idx="72">
                  <c:v>0.02</c:v>
                </c:pt>
                <c:pt idx="73">
                  <c:v>0.02</c:v>
                </c:pt>
                <c:pt idx="74">
                  <c:v>0.02</c:v>
                </c:pt>
                <c:pt idx="75">
                  <c:v>0.02</c:v>
                </c:pt>
                <c:pt idx="76">
                  <c:v>0.02</c:v>
                </c:pt>
                <c:pt idx="77">
                  <c:v>0.02</c:v>
                </c:pt>
                <c:pt idx="78">
                  <c:v>0.02</c:v>
                </c:pt>
                <c:pt idx="79">
                  <c:v>0.02</c:v>
                </c:pt>
                <c:pt idx="80">
                  <c:v>0.02</c:v>
                </c:pt>
                <c:pt idx="81">
                  <c:v>0.02</c:v>
                </c:pt>
                <c:pt idx="82">
                  <c:v>0.02</c:v>
                </c:pt>
                <c:pt idx="83">
                  <c:v>0.02</c:v>
                </c:pt>
                <c:pt idx="84">
                  <c:v>0.02</c:v>
                </c:pt>
                <c:pt idx="85">
                  <c:v>0.02</c:v>
                </c:pt>
                <c:pt idx="86">
                  <c:v>0.02</c:v>
                </c:pt>
                <c:pt idx="87">
                  <c:v>0.02</c:v>
                </c:pt>
                <c:pt idx="88">
                  <c:v>0.03</c:v>
                </c:pt>
                <c:pt idx="89">
                  <c:v>0.03</c:v>
                </c:pt>
                <c:pt idx="90">
                  <c:v>0.03</c:v>
                </c:pt>
                <c:pt idx="91">
                  <c:v>0.03</c:v>
                </c:pt>
                <c:pt idx="92">
                  <c:v>0.03</c:v>
                </c:pt>
                <c:pt idx="93">
                  <c:v>0.03</c:v>
                </c:pt>
                <c:pt idx="94">
                  <c:v>0.03</c:v>
                </c:pt>
                <c:pt idx="95">
                  <c:v>0.03</c:v>
                </c:pt>
                <c:pt idx="96">
                  <c:v>0.03</c:v>
                </c:pt>
                <c:pt idx="97">
                  <c:v>0.03</c:v>
                </c:pt>
                <c:pt idx="98">
                  <c:v>0.03</c:v>
                </c:pt>
                <c:pt idx="99">
                  <c:v>0.03</c:v>
                </c:pt>
                <c:pt idx="100">
                  <c:v>0.03</c:v>
                </c:pt>
                <c:pt idx="101">
                  <c:v>0.03</c:v>
                </c:pt>
                <c:pt idx="102">
                  <c:v>0.03</c:v>
                </c:pt>
                <c:pt idx="103">
                  <c:v>0.03</c:v>
                </c:pt>
                <c:pt idx="104">
                  <c:v>0.04</c:v>
                </c:pt>
                <c:pt idx="105">
                  <c:v>0.04</c:v>
                </c:pt>
                <c:pt idx="106">
                  <c:v>0.04</c:v>
                </c:pt>
                <c:pt idx="107">
                  <c:v>0.04</c:v>
                </c:pt>
                <c:pt idx="108">
                  <c:v>0.04</c:v>
                </c:pt>
                <c:pt idx="109">
                  <c:v>0.04</c:v>
                </c:pt>
                <c:pt idx="110">
                  <c:v>0.04</c:v>
                </c:pt>
                <c:pt idx="111">
                  <c:v>0.04</c:v>
                </c:pt>
                <c:pt idx="112">
                  <c:v>0.04</c:v>
                </c:pt>
                <c:pt idx="113">
                  <c:v>0.04</c:v>
                </c:pt>
                <c:pt idx="114">
                  <c:v>0.04</c:v>
                </c:pt>
                <c:pt idx="115">
                  <c:v>0.04</c:v>
                </c:pt>
                <c:pt idx="116">
                  <c:v>0.04</c:v>
                </c:pt>
                <c:pt idx="117">
                  <c:v>0.04</c:v>
                </c:pt>
                <c:pt idx="118">
                  <c:v>0.04</c:v>
                </c:pt>
                <c:pt idx="119">
                  <c:v>0.05</c:v>
                </c:pt>
                <c:pt idx="120">
                  <c:v>0.05</c:v>
                </c:pt>
                <c:pt idx="121">
                  <c:v>0.05</c:v>
                </c:pt>
                <c:pt idx="122">
                  <c:v>0.05</c:v>
                </c:pt>
                <c:pt idx="123">
                  <c:v>0.05</c:v>
                </c:pt>
                <c:pt idx="124">
                  <c:v>0.05</c:v>
                </c:pt>
                <c:pt idx="125">
                  <c:v>0.05</c:v>
                </c:pt>
                <c:pt idx="126">
                  <c:v>0.05</c:v>
                </c:pt>
                <c:pt idx="127">
                  <c:v>0.05</c:v>
                </c:pt>
                <c:pt idx="128">
                  <c:v>0.05</c:v>
                </c:pt>
                <c:pt idx="129">
                  <c:v>0.05</c:v>
                </c:pt>
                <c:pt idx="130">
                  <c:v>0.05</c:v>
                </c:pt>
                <c:pt idx="131">
                  <c:v>0.05</c:v>
                </c:pt>
                <c:pt idx="132">
                  <c:v>0.05</c:v>
                </c:pt>
                <c:pt idx="133">
                  <c:v>0.05</c:v>
                </c:pt>
                <c:pt idx="134">
                  <c:v>0.05</c:v>
                </c:pt>
                <c:pt idx="135">
                  <c:v>0.06</c:v>
                </c:pt>
                <c:pt idx="136">
                  <c:v>0.06</c:v>
                </c:pt>
                <c:pt idx="137">
                  <c:v>0.06</c:v>
                </c:pt>
                <c:pt idx="138">
                  <c:v>0.06</c:v>
                </c:pt>
                <c:pt idx="139">
                  <c:v>0.06</c:v>
                </c:pt>
                <c:pt idx="140">
                  <c:v>0.06</c:v>
                </c:pt>
                <c:pt idx="141">
                  <c:v>0.06</c:v>
                </c:pt>
                <c:pt idx="142">
                  <c:v>0.06</c:v>
                </c:pt>
                <c:pt idx="143">
                  <c:v>0.06</c:v>
                </c:pt>
                <c:pt idx="144">
                  <c:v>0.06</c:v>
                </c:pt>
                <c:pt idx="145">
                  <c:v>0.07</c:v>
                </c:pt>
                <c:pt idx="146">
                  <c:v>0.07</c:v>
                </c:pt>
                <c:pt idx="147">
                  <c:v>0.07</c:v>
                </c:pt>
                <c:pt idx="148">
                  <c:v>0.07</c:v>
                </c:pt>
                <c:pt idx="149">
                  <c:v>0.07</c:v>
                </c:pt>
                <c:pt idx="150">
                  <c:v>0.07</c:v>
                </c:pt>
                <c:pt idx="151">
                  <c:v>0.07</c:v>
                </c:pt>
                <c:pt idx="152">
                  <c:v>0.07</c:v>
                </c:pt>
                <c:pt idx="153">
                  <c:v>0.07</c:v>
                </c:pt>
                <c:pt idx="154">
                  <c:v>0.07</c:v>
                </c:pt>
                <c:pt idx="155">
                  <c:v>0.08</c:v>
                </c:pt>
                <c:pt idx="156">
                  <c:v>0.08</c:v>
                </c:pt>
                <c:pt idx="157">
                  <c:v>0.08</c:v>
                </c:pt>
                <c:pt idx="158">
                  <c:v>0.08</c:v>
                </c:pt>
                <c:pt idx="159">
                  <c:v>0.08</c:v>
                </c:pt>
                <c:pt idx="160">
                  <c:v>0.08</c:v>
                </c:pt>
                <c:pt idx="161">
                  <c:v>0.08</c:v>
                </c:pt>
                <c:pt idx="162">
                  <c:v>0.08</c:v>
                </c:pt>
                <c:pt idx="163">
                  <c:v>0.08</c:v>
                </c:pt>
                <c:pt idx="164">
                  <c:v>0.08</c:v>
                </c:pt>
                <c:pt idx="165">
                  <c:v>0.08</c:v>
                </c:pt>
                <c:pt idx="166">
                  <c:v>0.08</c:v>
                </c:pt>
                <c:pt idx="167">
                  <c:v>0.08</c:v>
                </c:pt>
                <c:pt idx="168">
                  <c:v>0.08</c:v>
                </c:pt>
                <c:pt idx="169">
                  <c:v>0.08</c:v>
                </c:pt>
                <c:pt idx="170">
                  <c:v>0.09</c:v>
                </c:pt>
                <c:pt idx="171">
                  <c:v>0.09</c:v>
                </c:pt>
                <c:pt idx="172">
                  <c:v>0.09</c:v>
                </c:pt>
                <c:pt idx="173">
                  <c:v>0.09</c:v>
                </c:pt>
                <c:pt idx="174">
                  <c:v>0.09</c:v>
                </c:pt>
                <c:pt idx="175">
                  <c:v>0.09</c:v>
                </c:pt>
                <c:pt idx="176">
                  <c:v>0.09</c:v>
                </c:pt>
                <c:pt idx="177">
                  <c:v>0.09</c:v>
                </c:pt>
                <c:pt idx="178">
                  <c:v>0.09</c:v>
                </c:pt>
                <c:pt idx="179">
                  <c:v>0.09</c:v>
                </c:pt>
                <c:pt idx="180">
                  <c:v>0.09</c:v>
                </c:pt>
                <c:pt idx="181">
                  <c:v>0.09</c:v>
                </c:pt>
                <c:pt idx="182">
                  <c:v>0.09</c:v>
                </c:pt>
                <c:pt idx="183">
                  <c:v>0.09</c:v>
                </c:pt>
                <c:pt idx="184">
                  <c:v>0.09</c:v>
                </c:pt>
                <c:pt idx="185">
                  <c:v>0.09</c:v>
                </c:pt>
                <c:pt idx="186">
                  <c:v>0.09</c:v>
                </c:pt>
                <c:pt idx="187">
                  <c:v>0.09</c:v>
                </c:pt>
                <c:pt idx="188">
                  <c:v>0.09</c:v>
                </c:pt>
                <c:pt idx="189">
                  <c:v>0.09</c:v>
                </c:pt>
                <c:pt idx="190">
                  <c:v>0.09</c:v>
                </c:pt>
                <c:pt idx="191">
                  <c:v>0.09</c:v>
                </c:pt>
                <c:pt idx="192">
                  <c:v>0.09</c:v>
                </c:pt>
                <c:pt idx="193">
                  <c:v>0.09</c:v>
                </c:pt>
                <c:pt idx="194">
                  <c:v>0.1</c:v>
                </c:pt>
                <c:pt idx="195">
                  <c:v>0.1</c:v>
                </c:pt>
                <c:pt idx="196">
                  <c:v>0.1</c:v>
                </c:pt>
                <c:pt idx="197">
                  <c:v>0.1</c:v>
                </c:pt>
                <c:pt idx="198">
                  <c:v>0.1</c:v>
                </c:pt>
                <c:pt idx="199">
                  <c:v>0.1</c:v>
                </c:pt>
                <c:pt idx="200">
                  <c:v>0.1</c:v>
                </c:pt>
                <c:pt idx="201">
                  <c:v>0.1</c:v>
                </c:pt>
                <c:pt idx="202">
                  <c:v>0.1</c:v>
                </c:pt>
                <c:pt idx="203">
                  <c:v>0.1</c:v>
                </c:pt>
                <c:pt idx="204">
                  <c:v>0.1</c:v>
                </c:pt>
                <c:pt idx="205">
                  <c:v>0.1</c:v>
                </c:pt>
                <c:pt idx="206">
                  <c:v>0.1</c:v>
                </c:pt>
                <c:pt idx="207">
                  <c:v>0.1</c:v>
                </c:pt>
                <c:pt idx="208">
                  <c:v>0.1</c:v>
                </c:pt>
                <c:pt idx="209">
                  <c:v>0.1</c:v>
                </c:pt>
                <c:pt idx="210">
                  <c:v>0.1</c:v>
                </c:pt>
                <c:pt idx="211">
                  <c:v>0.1</c:v>
                </c:pt>
                <c:pt idx="212">
                  <c:v>0.1</c:v>
                </c:pt>
                <c:pt idx="213">
                  <c:v>0.1</c:v>
                </c:pt>
                <c:pt idx="214">
                  <c:v>0.11</c:v>
                </c:pt>
                <c:pt idx="215">
                  <c:v>0.11</c:v>
                </c:pt>
                <c:pt idx="216">
                  <c:v>0.11</c:v>
                </c:pt>
                <c:pt idx="217">
                  <c:v>0.11</c:v>
                </c:pt>
                <c:pt idx="218">
                  <c:v>0.11</c:v>
                </c:pt>
                <c:pt idx="219">
                  <c:v>0.11</c:v>
                </c:pt>
                <c:pt idx="220">
                  <c:v>0.11</c:v>
                </c:pt>
                <c:pt idx="221">
                  <c:v>0.12</c:v>
                </c:pt>
                <c:pt idx="222">
                  <c:v>0.12</c:v>
                </c:pt>
                <c:pt idx="223">
                  <c:v>0.12</c:v>
                </c:pt>
                <c:pt idx="224">
                  <c:v>0.14</c:v>
                </c:pt>
                <c:pt idx="225">
                  <c:v>0.14</c:v>
                </c:pt>
                <c:pt idx="226">
                  <c:v>0.14</c:v>
                </c:pt>
                <c:pt idx="227">
                  <c:v>0.15</c:v>
                </c:pt>
                <c:pt idx="228">
                  <c:v>0.15</c:v>
                </c:pt>
                <c:pt idx="229">
                  <c:v>0.15</c:v>
                </c:pt>
                <c:pt idx="230">
                  <c:v>0.15</c:v>
                </c:pt>
                <c:pt idx="231">
                  <c:v>0.16</c:v>
                </c:pt>
                <c:pt idx="232">
                  <c:v>0.16</c:v>
                </c:pt>
                <c:pt idx="233">
                  <c:v>0.16</c:v>
                </c:pt>
                <c:pt idx="234">
                  <c:v>0.17</c:v>
                </c:pt>
                <c:pt idx="235">
                  <c:v>0.18</c:v>
                </c:pt>
                <c:pt idx="236">
                  <c:v>0.19</c:v>
                </c:pt>
                <c:pt idx="237">
                  <c:v>0.19</c:v>
                </c:pt>
                <c:pt idx="238">
                  <c:v>0.19</c:v>
                </c:pt>
                <c:pt idx="239">
                  <c:v>0.2</c:v>
                </c:pt>
                <c:pt idx="240">
                  <c:v>0.2</c:v>
                </c:pt>
                <c:pt idx="241">
                  <c:v>0.2</c:v>
                </c:pt>
                <c:pt idx="242">
                  <c:v>0.2</c:v>
                </c:pt>
                <c:pt idx="243">
                  <c:v>0.2</c:v>
                </c:pt>
                <c:pt idx="244">
                  <c:v>0.2</c:v>
                </c:pt>
                <c:pt idx="245">
                  <c:v>0.2</c:v>
                </c:pt>
                <c:pt idx="246">
                  <c:v>0.21</c:v>
                </c:pt>
                <c:pt idx="247">
                  <c:v>0.21</c:v>
                </c:pt>
                <c:pt idx="248">
                  <c:v>0.21</c:v>
                </c:pt>
                <c:pt idx="249">
                  <c:v>0.22</c:v>
                </c:pt>
                <c:pt idx="250">
                  <c:v>0.22</c:v>
                </c:pt>
                <c:pt idx="251">
                  <c:v>0.22</c:v>
                </c:pt>
                <c:pt idx="252">
                  <c:v>0.22</c:v>
                </c:pt>
                <c:pt idx="253">
                  <c:v>0.23</c:v>
                </c:pt>
                <c:pt idx="254">
                  <c:v>0.23</c:v>
                </c:pt>
                <c:pt idx="255">
                  <c:v>0.24</c:v>
                </c:pt>
                <c:pt idx="256">
                  <c:v>0.24</c:v>
                </c:pt>
                <c:pt idx="257">
                  <c:v>0.25</c:v>
                </c:pt>
                <c:pt idx="258">
                  <c:v>0.25</c:v>
                </c:pt>
                <c:pt idx="259">
                  <c:v>0.26</c:v>
                </c:pt>
                <c:pt idx="260">
                  <c:v>0.27</c:v>
                </c:pt>
                <c:pt idx="261">
                  <c:v>0.28</c:v>
                </c:pt>
                <c:pt idx="262">
                  <c:v>0.29</c:v>
                </c:pt>
                <c:pt idx="263">
                  <c:v>0.29</c:v>
                </c:pt>
                <c:pt idx="264">
                  <c:v>0.29</c:v>
                </c:pt>
                <c:pt idx="265">
                  <c:v>0.29</c:v>
                </c:pt>
                <c:pt idx="266">
                  <c:v>0.29</c:v>
                </c:pt>
                <c:pt idx="267">
                  <c:v>0.29</c:v>
                </c:pt>
                <c:pt idx="268">
                  <c:v>0.3</c:v>
                </c:pt>
                <c:pt idx="269">
                  <c:v>0.3</c:v>
                </c:pt>
                <c:pt idx="270">
                  <c:v>0.3</c:v>
                </c:pt>
                <c:pt idx="271">
                  <c:v>0.3</c:v>
                </c:pt>
                <c:pt idx="272">
                  <c:v>0.3</c:v>
                </c:pt>
                <c:pt idx="273">
                  <c:v>0.31</c:v>
                </c:pt>
                <c:pt idx="274">
                  <c:v>0.31</c:v>
                </c:pt>
                <c:pt idx="275">
                  <c:v>0.32</c:v>
                </c:pt>
                <c:pt idx="276">
                  <c:v>0.33</c:v>
                </c:pt>
                <c:pt idx="277">
                  <c:v>0.33</c:v>
                </c:pt>
                <c:pt idx="278">
                  <c:v>0.34</c:v>
                </c:pt>
                <c:pt idx="279">
                  <c:v>0.35</c:v>
                </c:pt>
                <c:pt idx="280">
                  <c:v>0.35</c:v>
                </c:pt>
                <c:pt idx="281">
                  <c:v>0.36</c:v>
                </c:pt>
                <c:pt idx="282">
                  <c:v>0.38</c:v>
                </c:pt>
                <c:pt idx="283">
                  <c:v>0.39</c:v>
                </c:pt>
                <c:pt idx="284">
                  <c:v>0.39</c:v>
                </c:pt>
                <c:pt idx="285">
                  <c:v>0.39</c:v>
                </c:pt>
                <c:pt idx="286">
                  <c:v>0.39</c:v>
                </c:pt>
                <c:pt idx="287">
                  <c:v>0.4</c:v>
                </c:pt>
                <c:pt idx="288">
                  <c:v>0.4</c:v>
                </c:pt>
                <c:pt idx="289">
                  <c:v>0.4</c:v>
                </c:pt>
                <c:pt idx="290">
                  <c:v>0.4</c:v>
                </c:pt>
                <c:pt idx="291">
                  <c:v>0.41</c:v>
                </c:pt>
                <c:pt idx="292">
                  <c:v>0.41</c:v>
                </c:pt>
                <c:pt idx="293">
                  <c:v>0.42</c:v>
                </c:pt>
                <c:pt idx="294">
                  <c:v>0.42</c:v>
                </c:pt>
                <c:pt idx="295">
                  <c:v>0.44</c:v>
                </c:pt>
                <c:pt idx="296">
                  <c:v>0.44</c:v>
                </c:pt>
                <c:pt idx="297">
                  <c:v>0.45</c:v>
                </c:pt>
                <c:pt idx="298">
                  <c:v>0.45</c:v>
                </c:pt>
                <c:pt idx="299">
                  <c:v>0.5</c:v>
                </c:pt>
                <c:pt idx="300">
                  <c:v>0.5</c:v>
                </c:pt>
                <c:pt idx="301">
                  <c:v>0.51</c:v>
                </c:pt>
                <c:pt idx="302">
                  <c:v>0.54</c:v>
                </c:pt>
                <c:pt idx="303">
                  <c:v>0.54</c:v>
                </c:pt>
                <c:pt idx="304">
                  <c:v>0.54</c:v>
                </c:pt>
                <c:pt idx="305">
                  <c:v>0.55</c:v>
                </c:pt>
                <c:pt idx="306">
                  <c:v>0.55</c:v>
                </c:pt>
                <c:pt idx="307">
                  <c:v>0.55</c:v>
                </c:pt>
                <c:pt idx="308">
                  <c:v>0.55</c:v>
                </c:pt>
                <c:pt idx="309">
                  <c:v>0.57</c:v>
                </c:pt>
                <c:pt idx="310">
                  <c:v>0.58</c:v>
                </c:pt>
                <c:pt idx="311">
                  <c:v>0.6</c:v>
                </c:pt>
                <c:pt idx="312">
                  <c:v>0.61</c:v>
                </c:pt>
                <c:pt idx="313">
                  <c:v>0.61</c:v>
                </c:pt>
                <c:pt idx="314">
                  <c:v>0.62</c:v>
                </c:pt>
                <c:pt idx="315">
                  <c:v>0.62</c:v>
                </c:pt>
                <c:pt idx="316">
                  <c:v>0.64</c:v>
                </c:pt>
                <c:pt idx="317">
                  <c:v>0.66</c:v>
                </c:pt>
                <c:pt idx="318">
                  <c:v>0.67</c:v>
                </c:pt>
                <c:pt idx="319">
                  <c:v>0.69</c:v>
                </c:pt>
                <c:pt idx="320">
                  <c:v>0.7</c:v>
                </c:pt>
                <c:pt idx="321">
                  <c:v>0.7</c:v>
                </c:pt>
                <c:pt idx="322">
                  <c:v>0.72</c:v>
                </c:pt>
                <c:pt idx="323">
                  <c:v>0.72</c:v>
                </c:pt>
                <c:pt idx="324">
                  <c:v>0.72</c:v>
                </c:pt>
                <c:pt idx="325">
                  <c:v>0.74</c:v>
                </c:pt>
                <c:pt idx="326">
                  <c:v>0.75</c:v>
                </c:pt>
                <c:pt idx="327">
                  <c:v>0.77</c:v>
                </c:pt>
                <c:pt idx="328">
                  <c:v>0.77</c:v>
                </c:pt>
                <c:pt idx="329">
                  <c:v>0.79</c:v>
                </c:pt>
                <c:pt idx="330">
                  <c:v>0.8</c:v>
                </c:pt>
                <c:pt idx="331">
                  <c:v>0.8</c:v>
                </c:pt>
                <c:pt idx="332">
                  <c:v>0.8</c:v>
                </c:pt>
                <c:pt idx="333">
                  <c:v>0.82</c:v>
                </c:pt>
                <c:pt idx="334">
                  <c:v>0.83</c:v>
                </c:pt>
                <c:pt idx="335">
                  <c:v>0.84</c:v>
                </c:pt>
                <c:pt idx="336">
                  <c:v>0.84</c:v>
                </c:pt>
                <c:pt idx="337">
                  <c:v>0.85</c:v>
                </c:pt>
                <c:pt idx="338">
                  <c:v>0.85</c:v>
                </c:pt>
                <c:pt idx="339">
                  <c:v>0.86</c:v>
                </c:pt>
                <c:pt idx="340">
                  <c:v>0.88</c:v>
                </c:pt>
                <c:pt idx="341">
                  <c:v>0.88</c:v>
                </c:pt>
                <c:pt idx="342">
                  <c:v>0.88</c:v>
                </c:pt>
                <c:pt idx="343">
                  <c:v>0.9</c:v>
                </c:pt>
                <c:pt idx="344">
                  <c:v>0.9</c:v>
                </c:pt>
                <c:pt idx="345">
                  <c:v>0.9</c:v>
                </c:pt>
                <c:pt idx="346">
                  <c:v>0.9</c:v>
                </c:pt>
                <c:pt idx="347">
                  <c:v>0.9</c:v>
                </c:pt>
                <c:pt idx="348">
                  <c:v>0.9</c:v>
                </c:pt>
                <c:pt idx="349">
                  <c:v>0.9</c:v>
                </c:pt>
                <c:pt idx="350">
                  <c:v>0.9</c:v>
                </c:pt>
                <c:pt idx="351">
                  <c:v>0.91</c:v>
                </c:pt>
                <c:pt idx="352">
                  <c:v>0.91</c:v>
                </c:pt>
                <c:pt idx="353">
                  <c:v>0.92</c:v>
                </c:pt>
                <c:pt idx="354">
                  <c:v>0.92</c:v>
                </c:pt>
                <c:pt idx="355">
                  <c:v>0.93</c:v>
                </c:pt>
                <c:pt idx="356">
                  <c:v>0.93</c:v>
                </c:pt>
                <c:pt idx="357">
                  <c:v>0.94</c:v>
                </c:pt>
                <c:pt idx="358">
                  <c:v>0.96</c:v>
                </c:pt>
                <c:pt idx="359">
                  <c:v>0.98</c:v>
                </c:pt>
                <c:pt idx="360">
                  <c:v>0.98</c:v>
                </c:pt>
                <c:pt idx="361">
                  <c:v>1.0</c:v>
                </c:pt>
                <c:pt idx="362">
                  <c:v>1.0</c:v>
                </c:pt>
                <c:pt idx="363">
                  <c:v>1.01</c:v>
                </c:pt>
                <c:pt idx="364">
                  <c:v>1.01</c:v>
                </c:pt>
                <c:pt idx="365">
                  <c:v>1.01</c:v>
                </c:pt>
                <c:pt idx="366">
                  <c:v>1.01</c:v>
                </c:pt>
                <c:pt idx="367">
                  <c:v>1.01</c:v>
                </c:pt>
                <c:pt idx="368">
                  <c:v>1.01</c:v>
                </c:pt>
                <c:pt idx="369">
                  <c:v>1.01</c:v>
                </c:pt>
                <c:pt idx="370">
                  <c:v>1.01</c:v>
                </c:pt>
                <c:pt idx="371">
                  <c:v>1.02</c:v>
                </c:pt>
                <c:pt idx="372">
                  <c:v>1.02</c:v>
                </c:pt>
                <c:pt idx="373">
                  <c:v>1.02</c:v>
                </c:pt>
                <c:pt idx="374">
                  <c:v>1.03</c:v>
                </c:pt>
                <c:pt idx="375">
                  <c:v>1.03</c:v>
                </c:pt>
                <c:pt idx="376">
                  <c:v>1.04</c:v>
                </c:pt>
                <c:pt idx="377">
                  <c:v>1.04</c:v>
                </c:pt>
                <c:pt idx="378">
                  <c:v>1.05</c:v>
                </c:pt>
                <c:pt idx="379">
                  <c:v>1.05</c:v>
                </c:pt>
                <c:pt idx="380">
                  <c:v>1.05</c:v>
                </c:pt>
                <c:pt idx="381">
                  <c:v>1.05</c:v>
                </c:pt>
                <c:pt idx="382">
                  <c:v>1.05</c:v>
                </c:pt>
                <c:pt idx="383">
                  <c:v>1.05</c:v>
                </c:pt>
                <c:pt idx="384">
                  <c:v>1.06</c:v>
                </c:pt>
                <c:pt idx="385">
                  <c:v>1.07</c:v>
                </c:pt>
                <c:pt idx="386">
                  <c:v>1.08</c:v>
                </c:pt>
                <c:pt idx="387">
                  <c:v>1.09</c:v>
                </c:pt>
                <c:pt idx="388">
                  <c:v>1.09</c:v>
                </c:pt>
                <c:pt idx="389">
                  <c:v>1.09</c:v>
                </c:pt>
                <c:pt idx="390">
                  <c:v>1.09</c:v>
                </c:pt>
                <c:pt idx="391">
                  <c:v>1.09</c:v>
                </c:pt>
                <c:pt idx="392">
                  <c:v>1.09</c:v>
                </c:pt>
                <c:pt idx="393">
                  <c:v>1.1</c:v>
                </c:pt>
                <c:pt idx="394">
                  <c:v>1.1</c:v>
                </c:pt>
                <c:pt idx="395">
                  <c:v>1.1</c:v>
                </c:pt>
                <c:pt idx="396">
                  <c:v>1.1</c:v>
                </c:pt>
                <c:pt idx="397">
                  <c:v>1.1</c:v>
                </c:pt>
                <c:pt idx="398">
                  <c:v>1.1</c:v>
                </c:pt>
                <c:pt idx="399">
                  <c:v>1.11</c:v>
                </c:pt>
                <c:pt idx="400">
                  <c:v>1.11</c:v>
                </c:pt>
                <c:pt idx="401">
                  <c:v>1.11</c:v>
                </c:pt>
                <c:pt idx="402">
                  <c:v>1.12</c:v>
                </c:pt>
                <c:pt idx="403">
                  <c:v>1.12</c:v>
                </c:pt>
                <c:pt idx="404">
                  <c:v>1.12</c:v>
                </c:pt>
                <c:pt idx="405">
                  <c:v>1.12</c:v>
                </c:pt>
                <c:pt idx="406">
                  <c:v>1.12</c:v>
                </c:pt>
                <c:pt idx="407">
                  <c:v>1.12</c:v>
                </c:pt>
                <c:pt idx="408">
                  <c:v>1.13</c:v>
                </c:pt>
                <c:pt idx="409">
                  <c:v>1.13</c:v>
                </c:pt>
                <c:pt idx="410">
                  <c:v>1.13</c:v>
                </c:pt>
                <c:pt idx="411">
                  <c:v>1.13</c:v>
                </c:pt>
                <c:pt idx="412">
                  <c:v>1.14</c:v>
                </c:pt>
                <c:pt idx="413">
                  <c:v>1.14</c:v>
                </c:pt>
                <c:pt idx="414">
                  <c:v>1.14</c:v>
                </c:pt>
                <c:pt idx="415">
                  <c:v>1.14</c:v>
                </c:pt>
                <c:pt idx="416">
                  <c:v>1.15</c:v>
                </c:pt>
                <c:pt idx="417">
                  <c:v>1.15</c:v>
                </c:pt>
                <c:pt idx="418">
                  <c:v>1.15</c:v>
                </c:pt>
                <c:pt idx="419">
                  <c:v>1.16</c:v>
                </c:pt>
                <c:pt idx="420">
                  <c:v>1.16</c:v>
                </c:pt>
                <c:pt idx="421">
                  <c:v>1.16</c:v>
                </c:pt>
                <c:pt idx="422">
                  <c:v>1.16</c:v>
                </c:pt>
                <c:pt idx="423">
                  <c:v>1.17</c:v>
                </c:pt>
                <c:pt idx="424">
                  <c:v>1.17</c:v>
                </c:pt>
                <c:pt idx="425">
                  <c:v>1.17</c:v>
                </c:pt>
                <c:pt idx="426">
                  <c:v>1.17</c:v>
                </c:pt>
                <c:pt idx="427">
                  <c:v>1.18</c:v>
                </c:pt>
                <c:pt idx="428">
                  <c:v>1.18</c:v>
                </c:pt>
                <c:pt idx="429">
                  <c:v>1.18</c:v>
                </c:pt>
                <c:pt idx="430">
                  <c:v>1.19</c:v>
                </c:pt>
                <c:pt idx="431">
                  <c:v>1.19</c:v>
                </c:pt>
                <c:pt idx="432">
                  <c:v>1.19</c:v>
                </c:pt>
                <c:pt idx="433">
                  <c:v>1.19</c:v>
                </c:pt>
                <c:pt idx="434">
                  <c:v>1.2</c:v>
                </c:pt>
                <c:pt idx="435">
                  <c:v>1.2</c:v>
                </c:pt>
                <c:pt idx="436">
                  <c:v>1.2</c:v>
                </c:pt>
                <c:pt idx="437">
                  <c:v>1.21</c:v>
                </c:pt>
                <c:pt idx="438">
                  <c:v>1.21</c:v>
                </c:pt>
                <c:pt idx="439">
                  <c:v>1.22</c:v>
                </c:pt>
                <c:pt idx="440">
                  <c:v>1.22</c:v>
                </c:pt>
                <c:pt idx="441">
                  <c:v>1.22</c:v>
                </c:pt>
                <c:pt idx="442">
                  <c:v>1.22</c:v>
                </c:pt>
                <c:pt idx="443">
                  <c:v>1.23</c:v>
                </c:pt>
                <c:pt idx="444">
                  <c:v>1.23</c:v>
                </c:pt>
                <c:pt idx="445">
                  <c:v>1.24</c:v>
                </c:pt>
                <c:pt idx="446">
                  <c:v>1.24</c:v>
                </c:pt>
                <c:pt idx="447">
                  <c:v>1.24</c:v>
                </c:pt>
                <c:pt idx="448">
                  <c:v>1.25</c:v>
                </c:pt>
                <c:pt idx="449">
                  <c:v>1.25</c:v>
                </c:pt>
                <c:pt idx="450">
                  <c:v>1.26</c:v>
                </c:pt>
                <c:pt idx="451">
                  <c:v>1.26</c:v>
                </c:pt>
                <c:pt idx="452">
                  <c:v>1.26</c:v>
                </c:pt>
                <c:pt idx="453">
                  <c:v>1.28</c:v>
                </c:pt>
                <c:pt idx="454">
                  <c:v>1.28</c:v>
                </c:pt>
                <c:pt idx="455">
                  <c:v>1.29</c:v>
                </c:pt>
                <c:pt idx="456">
                  <c:v>1.29</c:v>
                </c:pt>
                <c:pt idx="457">
                  <c:v>1.29</c:v>
                </c:pt>
                <c:pt idx="458">
                  <c:v>1.29</c:v>
                </c:pt>
                <c:pt idx="459">
                  <c:v>1.29</c:v>
                </c:pt>
                <c:pt idx="460">
                  <c:v>1.29</c:v>
                </c:pt>
                <c:pt idx="461">
                  <c:v>1.3</c:v>
                </c:pt>
                <c:pt idx="462">
                  <c:v>1.3</c:v>
                </c:pt>
                <c:pt idx="463">
                  <c:v>1.3</c:v>
                </c:pt>
                <c:pt idx="464">
                  <c:v>1.3</c:v>
                </c:pt>
                <c:pt idx="465">
                  <c:v>1.3</c:v>
                </c:pt>
                <c:pt idx="466">
                  <c:v>1.3</c:v>
                </c:pt>
                <c:pt idx="467">
                  <c:v>1.31</c:v>
                </c:pt>
                <c:pt idx="468">
                  <c:v>1.32</c:v>
                </c:pt>
                <c:pt idx="469">
                  <c:v>1.33</c:v>
                </c:pt>
                <c:pt idx="470">
                  <c:v>1.33</c:v>
                </c:pt>
                <c:pt idx="471">
                  <c:v>1.33</c:v>
                </c:pt>
                <c:pt idx="472">
                  <c:v>1.34</c:v>
                </c:pt>
                <c:pt idx="473">
                  <c:v>1.36</c:v>
                </c:pt>
                <c:pt idx="474">
                  <c:v>1.36</c:v>
                </c:pt>
                <c:pt idx="475">
                  <c:v>1.36</c:v>
                </c:pt>
                <c:pt idx="476">
                  <c:v>1.38</c:v>
                </c:pt>
                <c:pt idx="477">
                  <c:v>1.38</c:v>
                </c:pt>
                <c:pt idx="478">
                  <c:v>1.38</c:v>
                </c:pt>
                <c:pt idx="479">
                  <c:v>1.39</c:v>
                </c:pt>
                <c:pt idx="480">
                  <c:v>1.39</c:v>
                </c:pt>
                <c:pt idx="481">
                  <c:v>1.4</c:v>
                </c:pt>
                <c:pt idx="482">
                  <c:v>1.4</c:v>
                </c:pt>
                <c:pt idx="483">
                  <c:v>1.4</c:v>
                </c:pt>
                <c:pt idx="484">
                  <c:v>1.4</c:v>
                </c:pt>
                <c:pt idx="485">
                  <c:v>1.4</c:v>
                </c:pt>
                <c:pt idx="486">
                  <c:v>1.4</c:v>
                </c:pt>
                <c:pt idx="487">
                  <c:v>1.4</c:v>
                </c:pt>
                <c:pt idx="488">
                  <c:v>1.4</c:v>
                </c:pt>
                <c:pt idx="489">
                  <c:v>1.41</c:v>
                </c:pt>
                <c:pt idx="490">
                  <c:v>1.41</c:v>
                </c:pt>
                <c:pt idx="491">
                  <c:v>1.42</c:v>
                </c:pt>
                <c:pt idx="492">
                  <c:v>1.43</c:v>
                </c:pt>
                <c:pt idx="493">
                  <c:v>1.43</c:v>
                </c:pt>
                <c:pt idx="494">
                  <c:v>1.44</c:v>
                </c:pt>
                <c:pt idx="495">
                  <c:v>1.44</c:v>
                </c:pt>
                <c:pt idx="496">
                  <c:v>1.44</c:v>
                </c:pt>
                <c:pt idx="497">
                  <c:v>1.45</c:v>
                </c:pt>
                <c:pt idx="498">
                  <c:v>1.47</c:v>
                </c:pt>
                <c:pt idx="499">
                  <c:v>1.48</c:v>
                </c:pt>
                <c:pt idx="500">
                  <c:v>1.48</c:v>
                </c:pt>
                <c:pt idx="501">
                  <c:v>1.49</c:v>
                </c:pt>
                <c:pt idx="502">
                  <c:v>1.5</c:v>
                </c:pt>
                <c:pt idx="503">
                  <c:v>1.5</c:v>
                </c:pt>
                <c:pt idx="504">
                  <c:v>1.5</c:v>
                </c:pt>
                <c:pt idx="505">
                  <c:v>1.52</c:v>
                </c:pt>
                <c:pt idx="506">
                  <c:v>1.52</c:v>
                </c:pt>
                <c:pt idx="507">
                  <c:v>1.52</c:v>
                </c:pt>
                <c:pt idx="508">
                  <c:v>1.52</c:v>
                </c:pt>
                <c:pt idx="509">
                  <c:v>1.52</c:v>
                </c:pt>
                <c:pt idx="510">
                  <c:v>1.54</c:v>
                </c:pt>
                <c:pt idx="511">
                  <c:v>1.56</c:v>
                </c:pt>
                <c:pt idx="512">
                  <c:v>1.56</c:v>
                </c:pt>
                <c:pt idx="513">
                  <c:v>1.58</c:v>
                </c:pt>
                <c:pt idx="514">
                  <c:v>1.59</c:v>
                </c:pt>
                <c:pt idx="515">
                  <c:v>1.62</c:v>
                </c:pt>
                <c:pt idx="516">
                  <c:v>1.62</c:v>
                </c:pt>
                <c:pt idx="517">
                  <c:v>1.62</c:v>
                </c:pt>
                <c:pt idx="518">
                  <c:v>1.63</c:v>
                </c:pt>
                <c:pt idx="519">
                  <c:v>1.65</c:v>
                </c:pt>
                <c:pt idx="520">
                  <c:v>1.66</c:v>
                </c:pt>
                <c:pt idx="521">
                  <c:v>1.67</c:v>
                </c:pt>
                <c:pt idx="522">
                  <c:v>1.67</c:v>
                </c:pt>
                <c:pt idx="523">
                  <c:v>1.68</c:v>
                </c:pt>
                <c:pt idx="524">
                  <c:v>1.7</c:v>
                </c:pt>
                <c:pt idx="525">
                  <c:v>1.7</c:v>
                </c:pt>
                <c:pt idx="526">
                  <c:v>1.7</c:v>
                </c:pt>
                <c:pt idx="527">
                  <c:v>1.72</c:v>
                </c:pt>
                <c:pt idx="528">
                  <c:v>1.72</c:v>
                </c:pt>
                <c:pt idx="529">
                  <c:v>1.73</c:v>
                </c:pt>
                <c:pt idx="530">
                  <c:v>1.73</c:v>
                </c:pt>
                <c:pt idx="531">
                  <c:v>1.78</c:v>
                </c:pt>
                <c:pt idx="532">
                  <c:v>1.79</c:v>
                </c:pt>
                <c:pt idx="533">
                  <c:v>1.8</c:v>
                </c:pt>
                <c:pt idx="534">
                  <c:v>1.8</c:v>
                </c:pt>
                <c:pt idx="535">
                  <c:v>1.8</c:v>
                </c:pt>
                <c:pt idx="536">
                  <c:v>1.811</c:v>
                </c:pt>
                <c:pt idx="537">
                  <c:v>1.82</c:v>
                </c:pt>
                <c:pt idx="538">
                  <c:v>1.9</c:v>
                </c:pt>
                <c:pt idx="539">
                  <c:v>1.9</c:v>
                </c:pt>
                <c:pt idx="540">
                  <c:v>1.9</c:v>
                </c:pt>
                <c:pt idx="541">
                  <c:v>1.95</c:v>
                </c:pt>
                <c:pt idx="542">
                  <c:v>2.09</c:v>
                </c:pt>
                <c:pt idx="543">
                  <c:v>2.92</c:v>
                </c:pt>
              </c:numCache>
            </c:numRef>
          </c:yVal>
        </c:ser>
        <c:ser>
          <c:idx val="6"/>
          <c:order val="3"/>
          <c:tx>
            <c:v>4 Comunidades</c:v>
          </c:tx>
          <c:spPr>
            <a:ln w="28575">
              <a:noFill/>
            </a:ln>
          </c:spPr>
          <c:marker>
            <c:symbol val="diamond"/>
            <c:size val="4"/>
            <c:spPr>
              <a:solidFill>
                <a:srgbClr val="FF0000"/>
              </a:solidFill>
              <a:ln>
                <a:solidFill>
                  <a:srgbClr val="FF0000"/>
                </a:solidFill>
              </a:ln>
            </c:spPr>
          </c:marker>
          <c:xVal>
            <c:numRef>
              <c:f>'4comunidades'!$C$2:$C$584</c:f>
              <c:numCache>
                <c:formatCode>General</c:formatCode>
                <c:ptCount val="583"/>
                <c:pt idx="0">
                  <c:v>0.00171526586620926</c:v>
                </c:pt>
                <c:pt idx="1">
                  <c:v>0.00343053173241853</c:v>
                </c:pt>
                <c:pt idx="2">
                  <c:v>0.00514579759862779</c:v>
                </c:pt>
                <c:pt idx="3">
                  <c:v>0.00686106346483705</c:v>
                </c:pt>
                <c:pt idx="4">
                  <c:v>0.00857632933104631</c:v>
                </c:pt>
                <c:pt idx="5">
                  <c:v>0.0102915951972556</c:v>
                </c:pt>
                <c:pt idx="6">
                  <c:v>0.0120068610634648</c:v>
                </c:pt>
                <c:pt idx="7">
                  <c:v>0.0137221269296741</c:v>
                </c:pt>
                <c:pt idx="8">
                  <c:v>0.0154373927958834</c:v>
                </c:pt>
                <c:pt idx="9">
                  <c:v>0.0171526586620926</c:v>
                </c:pt>
                <c:pt idx="10">
                  <c:v>0.0188679245283019</c:v>
                </c:pt>
                <c:pt idx="11">
                  <c:v>0.0205831903945111</c:v>
                </c:pt>
                <c:pt idx="12">
                  <c:v>0.0222984562607204</c:v>
                </c:pt>
                <c:pt idx="13">
                  <c:v>0.0240137221269297</c:v>
                </c:pt>
                <c:pt idx="14">
                  <c:v>0.0257289879931389</c:v>
                </c:pt>
                <c:pt idx="15">
                  <c:v>0.0274442538593482</c:v>
                </c:pt>
                <c:pt idx="16">
                  <c:v>0.0291595197255575</c:v>
                </c:pt>
                <c:pt idx="17">
                  <c:v>0.0308747855917667</c:v>
                </c:pt>
                <c:pt idx="18">
                  <c:v>0.032590051457976</c:v>
                </c:pt>
                <c:pt idx="19">
                  <c:v>0.0343053173241853</c:v>
                </c:pt>
                <c:pt idx="20">
                  <c:v>0.0360205831903945</c:v>
                </c:pt>
                <c:pt idx="21">
                  <c:v>0.0377358490566038</c:v>
                </c:pt>
                <c:pt idx="22">
                  <c:v>0.039451114922813</c:v>
                </c:pt>
                <c:pt idx="23">
                  <c:v>0.0411663807890223</c:v>
                </c:pt>
                <c:pt idx="24">
                  <c:v>0.0428816466552316</c:v>
                </c:pt>
                <c:pt idx="25">
                  <c:v>0.0445969125214408</c:v>
                </c:pt>
                <c:pt idx="26">
                  <c:v>0.0463121783876501</c:v>
                </c:pt>
                <c:pt idx="27">
                  <c:v>0.0480274442538593</c:v>
                </c:pt>
                <c:pt idx="28">
                  <c:v>0.0497427101200686</c:v>
                </c:pt>
                <c:pt idx="29">
                  <c:v>0.0514579759862779</c:v>
                </c:pt>
                <c:pt idx="30">
                  <c:v>0.0531732418524871</c:v>
                </c:pt>
                <c:pt idx="31">
                  <c:v>0.0548885077186964</c:v>
                </c:pt>
                <c:pt idx="32">
                  <c:v>0.0566037735849057</c:v>
                </c:pt>
                <c:pt idx="33">
                  <c:v>0.0583190394511149</c:v>
                </c:pt>
                <c:pt idx="34">
                  <c:v>0.0600343053173242</c:v>
                </c:pt>
                <c:pt idx="35">
                  <c:v>0.0617495711835335</c:v>
                </c:pt>
                <c:pt idx="36">
                  <c:v>0.0634648370497427</c:v>
                </c:pt>
                <c:pt idx="37">
                  <c:v>0.065180102915952</c:v>
                </c:pt>
                <c:pt idx="38">
                  <c:v>0.0668953687821612</c:v>
                </c:pt>
                <c:pt idx="39">
                  <c:v>0.0686106346483705</c:v>
                </c:pt>
                <c:pt idx="40">
                  <c:v>0.0703259005145798</c:v>
                </c:pt>
                <c:pt idx="41">
                  <c:v>0.072041166380789</c:v>
                </c:pt>
                <c:pt idx="42">
                  <c:v>0.0737564322469983</c:v>
                </c:pt>
                <c:pt idx="43">
                  <c:v>0.0754716981132076</c:v>
                </c:pt>
                <c:pt idx="44">
                  <c:v>0.0771869639794168</c:v>
                </c:pt>
                <c:pt idx="45">
                  <c:v>0.0789022298456261</c:v>
                </c:pt>
                <c:pt idx="46">
                  <c:v>0.0806174957118354</c:v>
                </c:pt>
                <c:pt idx="47">
                  <c:v>0.0823327615780446</c:v>
                </c:pt>
                <c:pt idx="48">
                  <c:v>0.0840480274442539</c:v>
                </c:pt>
                <c:pt idx="49">
                  <c:v>0.0857632933104631</c:v>
                </c:pt>
                <c:pt idx="50">
                  <c:v>0.0874785591766724</c:v>
                </c:pt>
                <c:pt idx="51">
                  <c:v>0.0891938250428817</c:v>
                </c:pt>
                <c:pt idx="52">
                  <c:v>0.0909090909090909</c:v>
                </c:pt>
                <c:pt idx="53">
                  <c:v>0.0926243567753002</c:v>
                </c:pt>
                <c:pt idx="54">
                  <c:v>0.0943396226415094</c:v>
                </c:pt>
                <c:pt idx="55">
                  <c:v>0.0960548885077187</c:v>
                </c:pt>
                <c:pt idx="56">
                  <c:v>0.0977701543739279</c:v>
                </c:pt>
                <c:pt idx="57">
                  <c:v>0.0994854202401372</c:v>
                </c:pt>
                <c:pt idx="58">
                  <c:v>0.101200686106346</c:v>
                </c:pt>
                <c:pt idx="59">
                  <c:v>0.102915951972556</c:v>
                </c:pt>
                <c:pt idx="60">
                  <c:v>0.104631217838765</c:v>
                </c:pt>
                <c:pt idx="61">
                  <c:v>0.106346483704974</c:v>
                </c:pt>
                <c:pt idx="62">
                  <c:v>0.108061749571184</c:v>
                </c:pt>
                <c:pt idx="63">
                  <c:v>0.109777015437393</c:v>
                </c:pt>
                <c:pt idx="64">
                  <c:v>0.111492281303602</c:v>
                </c:pt>
                <c:pt idx="65">
                  <c:v>0.113207547169811</c:v>
                </c:pt>
                <c:pt idx="66">
                  <c:v>0.114922813036021</c:v>
                </c:pt>
                <c:pt idx="67">
                  <c:v>0.11663807890223</c:v>
                </c:pt>
                <c:pt idx="68">
                  <c:v>0.118353344768439</c:v>
                </c:pt>
                <c:pt idx="69">
                  <c:v>0.120068610634648</c:v>
                </c:pt>
                <c:pt idx="70">
                  <c:v>0.121783876500858</c:v>
                </c:pt>
                <c:pt idx="71">
                  <c:v>0.123499142367067</c:v>
                </c:pt>
                <c:pt idx="72">
                  <c:v>0.125214408233276</c:v>
                </c:pt>
                <c:pt idx="73">
                  <c:v>0.126929674099485</c:v>
                </c:pt>
                <c:pt idx="74">
                  <c:v>0.128644939965695</c:v>
                </c:pt>
                <c:pt idx="75">
                  <c:v>0.130360205831904</c:v>
                </c:pt>
                <c:pt idx="76">
                  <c:v>0.132075471698113</c:v>
                </c:pt>
                <c:pt idx="77">
                  <c:v>0.133790737564323</c:v>
                </c:pt>
                <c:pt idx="78">
                  <c:v>0.135506003430532</c:v>
                </c:pt>
                <c:pt idx="79">
                  <c:v>0.137221269296741</c:v>
                </c:pt>
                <c:pt idx="80">
                  <c:v>0.13893653516295</c:v>
                </c:pt>
                <c:pt idx="81">
                  <c:v>0.140651801029159</c:v>
                </c:pt>
                <c:pt idx="82">
                  <c:v>0.142367066895369</c:v>
                </c:pt>
                <c:pt idx="83">
                  <c:v>0.144082332761578</c:v>
                </c:pt>
                <c:pt idx="84">
                  <c:v>0.145797598627787</c:v>
                </c:pt>
                <c:pt idx="85">
                  <c:v>0.147512864493997</c:v>
                </c:pt>
                <c:pt idx="86">
                  <c:v>0.149228130360206</c:v>
                </c:pt>
                <c:pt idx="87">
                  <c:v>0.150943396226415</c:v>
                </c:pt>
                <c:pt idx="88">
                  <c:v>0.152658662092624</c:v>
                </c:pt>
                <c:pt idx="89">
                  <c:v>0.154373927958834</c:v>
                </c:pt>
                <c:pt idx="90">
                  <c:v>0.156089193825043</c:v>
                </c:pt>
                <c:pt idx="91">
                  <c:v>0.157804459691252</c:v>
                </c:pt>
                <c:pt idx="92">
                  <c:v>0.159519725557461</c:v>
                </c:pt>
                <c:pt idx="93">
                  <c:v>0.161234991423671</c:v>
                </c:pt>
                <c:pt idx="94">
                  <c:v>0.16295025728988</c:v>
                </c:pt>
                <c:pt idx="95">
                  <c:v>0.164665523156089</c:v>
                </c:pt>
                <c:pt idx="96">
                  <c:v>0.166380789022299</c:v>
                </c:pt>
                <c:pt idx="97">
                  <c:v>0.168096054888508</c:v>
                </c:pt>
                <c:pt idx="98">
                  <c:v>0.169811320754717</c:v>
                </c:pt>
                <c:pt idx="99">
                  <c:v>0.171526586620926</c:v>
                </c:pt>
                <c:pt idx="100">
                  <c:v>0.173241852487136</c:v>
                </c:pt>
                <c:pt idx="101">
                  <c:v>0.174957118353345</c:v>
                </c:pt>
                <c:pt idx="102">
                  <c:v>0.176672384219554</c:v>
                </c:pt>
                <c:pt idx="103">
                  <c:v>0.178387650085763</c:v>
                </c:pt>
                <c:pt idx="104">
                  <c:v>0.180102915951973</c:v>
                </c:pt>
                <c:pt idx="105">
                  <c:v>0.181818181818182</c:v>
                </c:pt>
                <c:pt idx="106">
                  <c:v>0.183533447684391</c:v>
                </c:pt>
                <c:pt idx="107">
                  <c:v>0.1852487135506</c:v>
                </c:pt>
                <c:pt idx="108">
                  <c:v>0.18696397941681</c:v>
                </c:pt>
                <c:pt idx="109">
                  <c:v>0.188679245283019</c:v>
                </c:pt>
                <c:pt idx="110">
                  <c:v>0.190394511149228</c:v>
                </c:pt>
                <c:pt idx="111">
                  <c:v>0.192109777015437</c:v>
                </c:pt>
                <c:pt idx="112">
                  <c:v>0.193825042881647</c:v>
                </c:pt>
                <c:pt idx="113">
                  <c:v>0.195540308747856</c:v>
                </c:pt>
                <c:pt idx="114">
                  <c:v>0.197255574614065</c:v>
                </c:pt>
                <c:pt idx="115">
                  <c:v>0.198970840480274</c:v>
                </c:pt>
                <c:pt idx="116">
                  <c:v>0.200686106346484</c:v>
                </c:pt>
                <c:pt idx="117">
                  <c:v>0.202401372212693</c:v>
                </c:pt>
                <c:pt idx="118">
                  <c:v>0.204116638078902</c:v>
                </c:pt>
                <c:pt idx="119">
                  <c:v>0.205831903945111</c:v>
                </c:pt>
                <c:pt idx="120">
                  <c:v>0.207547169811321</c:v>
                </c:pt>
                <c:pt idx="121">
                  <c:v>0.20926243567753</c:v>
                </c:pt>
                <c:pt idx="122">
                  <c:v>0.210977701543739</c:v>
                </c:pt>
                <c:pt idx="123">
                  <c:v>0.212692967409949</c:v>
                </c:pt>
                <c:pt idx="124">
                  <c:v>0.214408233276158</c:v>
                </c:pt>
                <c:pt idx="125">
                  <c:v>0.216123499142367</c:v>
                </c:pt>
                <c:pt idx="126">
                  <c:v>0.217838765008576</c:v>
                </c:pt>
                <c:pt idx="127">
                  <c:v>0.219554030874786</c:v>
                </c:pt>
                <c:pt idx="128">
                  <c:v>0.221269296740995</c:v>
                </c:pt>
                <c:pt idx="129">
                  <c:v>0.222984562607204</c:v>
                </c:pt>
                <c:pt idx="130">
                  <c:v>0.224699828473413</c:v>
                </c:pt>
                <c:pt idx="131">
                  <c:v>0.226415094339623</c:v>
                </c:pt>
                <c:pt idx="132">
                  <c:v>0.228130360205832</c:v>
                </c:pt>
                <c:pt idx="133">
                  <c:v>0.229845626072041</c:v>
                </c:pt>
                <c:pt idx="134">
                  <c:v>0.23156089193825</c:v>
                </c:pt>
                <c:pt idx="135">
                  <c:v>0.23327615780446</c:v>
                </c:pt>
                <c:pt idx="136">
                  <c:v>0.234991423670669</c:v>
                </c:pt>
                <c:pt idx="137">
                  <c:v>0.236706689536878</c:v>
                </c:pt>
                <c:pt idx="138">
                  <c:v>0.238421955403087</c:v>
                </c:pt>
                <c:pt idx="139">
                  <c:v>0.240137221269297</c:v>
                </c:pt>
                <c:pt idx="140">
                  <c:v>0.241852487135506</c:v>
                </c:pt>
                <c:pt idx="141">
                  <c:v>0.243567753001715</c:v>
                </c:pt>
                <c:pt idx="142">
                  <c:v>0.245283018867925</c:v>
                </c:pt>
                <c:pt idx="143">
                  <c:v>0.246998284734134</c:v>
                </c:pt>
                <c:pt idx="144">
                  <c:v>0.248713550600343</c:v>
                </c:pt>
                <c:pt idx="145">
                  <c:v>0.250428816466552</c:v>
                </c:pt>
                <c:pt idx="146">
                  <c:v>0.252144082332762</c:v>
                </c:pt>
                <c:pt idx="147">
                  <c:v>0.253859348198971</c:v>
                </c:pt>
                <c:pt idx="148">
                  <c:v>0.25557461406518</c:v>
                </c:pt>
                <c:pt idx="149">
                  <c:v>0.257289879931389</c:v>
                </c:pt>
                <c:pt idx="150">
                  <c:v>0.259005145797599</c:v>
                </c:pt>
                <c:pt idx="151">
                  <c:v>0.260720411663808</c:v>
                </c:pt>
                <c:pt idx="152">
                  <c:v>0.262435677530017</c:v>
                </c:pt>
                <c:pt idx="153">
                  <c:v>0.264150943396226</c:v>
                </c:pt>
                <c:pt idx="154">
                  <c:v>0.265866209262436</c:v>
                </c:pt>
                <c:pt idx="155">
                  <c:v>0.267581475128645</c:v>
                </c:pt>
                <c:pt idx="156">
                  <c:v>0.269296740994854</c:v>
                </c:pt>
                <c:pt idx="157">
                  <c:v>0.271012006861063</c:v>
                </c:pt>
                <c:pt idx="158">
                  <c:v>0.272727272727273</c:v>
                </c:pt>
                <c:pt idx="159">
                  <c:v>0.274442538593482</c:v>
                </c:pt>
                <c:pt idx="160">
                  <c:v>0.276157804459691</c:v>
                </c:pt>
                <c:pt idx="161">
                  <c:v>0.277873070325901</c:v>
                </c:pt>
                <c:pt idx="162">
                  <c:v>0.27958833619211</c:v>
                </c:pt>
                <c:pt idx="163">
                  <c:v>0.281303602058319</c:v>
                </c:pt>
                <c:pt idx="164">
                  <c:v>0.283018867924528</c:v>
                </c:pt>
                <c:pt idx="165">
                  <c:v>0.284734133790738</c:v>
                </c:pt>
                <c:pt idx="166">
                  <c:v>0.286449399656947</c:v>
                </c:pt>
                <c:pt idx="167">
                  <c:v>0.288164665523156</c:v>
                </c:pt>
                <c:pt idx="168">
                  <c:v>0.289879931389365</c:v>
                </c:pt>
                <c:pt idx="169">
                  <c:v>0.291595197255575</c:v>
                </c:pt>
                <c:pt idx="170">
                  <c:v>0.293310463121784</c:v>
                </c:pt>
                <c:pt idx="171">
                  <c:v>0.295025728987993</c:v>
                </c:pt>
                <c:pt idx="172">
                  <c:v>0.296740994854202</c:v>
                </c:pt>
                <c:pt idx="173">
                  <c:v>0.298456260720412</c:v>
                </c:pt>
                <c:pt idx="174">
                  <c:v>0.300171526586621</c:v>
                </c:pt>
                <c:pt idx="175">
                  <c:v>0.30188679245283</c:v>
                </c:pt>
                <c:pt idx="176">
                  <c:v>0.303602058319039</c:v>
                </c:pt>
                <c:pt idx="177">
                  <c:v>0.305317324185249</c:v>
                </c:pt>
                <c:pt idx="178">
                  <c:v>0.307032590051458</c:v>
                </c:pt>
                <c:pt idx="179">
                  <c:v>0.308747855917667</c:v>
                </c:pt>
                <c:pt idx="180">
                  <c:v>0.310463121783877</c:v>
                </c:pt>
                <c:pt idx="181">
                  <c:v>0.312178387650086</c:v>
                </c:pt>
                <c:pt idx="182">
                  <c:v>0.313893653516295</c:v>
                </c:pt>
                <c:pt idx="183">
                  <c:v>0.315608919382504</c:v>
                </c:pt>
                <c:pt idx="184">
                  <c:v>0.317324185248714</c:v>
                </c:pt>
                <c:pt idx="185">
                  <c:v>0.319039451114923</c:v>
                </c:pt>
                <c:pt idx="186">
                  <c:v>0.320754716981132</c:v>
                </c:pt>
                <c:pt idx="187">
                  <c:v>0.322469982847341</c:v>
                </c:pt>
                <c:pt idx="188">
                  <c:v>0.324185248713551</c:v>
                </c:pt>
                <c:pt idx="189">
                  <c:v>0.32590051457976</c:v>
                </c:pt>
                <c:pt idx="190">
                  <c:v>0.327615780445969</c:v>
                </c:pt>
                <c:pt idx="191">
                  <c:v>0.329331046312178</c:v>
                </c:pt>
                <c:pt idx="192">
                  <c:v>0.331046312178388</c:v>
                </c:pt>
                <c:pt idx="193">
                  <c:v>0.332761578044597</c:v>
                </c:pt>
                <c:pt idx="194">
                  <c:v>0.334476843910806</c:v>
                </c:pt>
                <c:pt idx="195">
                  <c:v>0.336192109777015</c:v>
                </c:pt>
                <c:pt idx="196">
                  <c:v>0.337907375643225</c:v>
                </c:pt>
                <c:pt idx="197">
                  <c:v>0.339622641509434</c:v>
                </c:pt>
                <c:pt idx="198">
                  <c:v>0.341337907375643</c:v>
                </c:pt>
                <c:pt idx="199">
                  <c:v>0.343053173241853</c:v>
                </c:pt>
                <c:pt idx="200">
                  <c:v>0.344768439108062</c:v>
                </c:pt>
                <c:pt idx="201">
                  <c:v>0.346483704974271</c:v>
                </c:pt>
                <c:pt idx="202">
                  <c:v>0.34819897084048</c:v>
                </c:pt>
                <c:pt idx="203">
                  <c:v>0.34991423670669</c:v>
                </c:pt>
                <c:pt idx="204">
                  <c:v>0.351629502572899</c:v>
                </c:pt>
                <c:pt idx="205">
                  <c:v>0.353344768439108</c:v>
                </c:pt>
                <c:pt idx="206">
                  <c:v>0.355060034305317</c:v>
                </c:pt>
                <c:pt idx="207">
                  <c:v>0.356775300171527</c:v>
                </c:pt>
                <c:pt idx="208">
                  <c:v>0.358490566037736</c:v>
                </c:pt>
                <c:pt idx="209">
                  <c:v>0.360205831903945</c:v>
                </c:pt>
                <c:pt idx="210">
                  <c:v>0.361921097770154</c:v>
                </c:pt>
                <c:pt idx="211">
                  <c:v>0.363636363636364</c:v>
                </c:pt>
                <c:pt idx="212">
                  <c:v>0.365351629502573</c:v>
                </c:pt>
                <c:pt idx="213">
                  <c:v>0.367066895368782</c:v>
                </c:pt>
                <c:pt idx="214">
                  <c:v>0.368782161234991</c:v>
                </c:pt>
                <c:pt idx="215">
                  <c:v>0.370497427101201</c:v>
                </c:pt>
                <c:pt idx="216">
                  <c:v>0.37221269296741</c:v>
                </c:pt>
                <c:pt idx="217">
                  <c:v>0.373927958833619</c:v>
                </c:pt>
                <c:pt idx="218">
                  <c:v>0.375643224699828</c:v>
                </c:pt>
                <c:pt idx="219">
                  <c:v>0.377358490566038</c:v>
                </c:pt>
                <c:pt idx="220">
                  <c:v>0.379073756432247</c:v>
                </c:pt>
                <c:pt idx="221">
                  <c:v>0.380789022298456</c:v>
                </c:pt>
                <c:pt idx="222">
                  <c:v>0.382504288164666</c:v>
                </c:pt>
                <c:pt idx="223">
                  <c:v>0.384219554030875</c:v>
                </c:pt>
                <c:pt idx="224">
                  <c:v>0.385934819897084</c:v>
                </c:pt>
                <c:pt idx="225">
                  <c:v>0.387650085763293</c:v>
                </c:pt>
                <c:pt idx="226">
                  <c:v>0.389365351629503</c:v>
                </c:pt>
                <c:pt idx="227">
                  <c:v>0.391080617495712</c:v>
                </c:pt>
                <c:pt idx="228">
                  <c:v>0.392795883361921</c:v>
                </c:pt>
                <c:pt idx="229">
                  <c:v>0.39451114922813</c:v>
                </c:pt>
                <c:pt idx="230">
                  <c:v>0.39622641509434</c:v>
                </c:pt>
                <c:pt idx="231">
                  <c:v>0.397941680960549</c:v>
                </c:pt>
                <c:pt idx="232">
                  <c:v>0.399656946826758</c:v>
                </c:pt>
                <c:pt idx="233">
                  <c:v>0.401372212692967</c:v>
                </c:pt>
                <c:pt idx="234">
                  <c:v>0.403087478559177</c:v>
                </c:pt>
                <c:pt idx="235">
                  <c:v>0.404802744425386</c:v>
                </c:pt>
                <c:pt idx="236">
                  <c:v>0.406518010291595</c:v>
                </c:pt>
                <c:pt idx="237">
                  <c:v>0.408233276157804</c:v>
                </c:pt>
                <c:pt idx="238">
                  <c:v>0.409948542024014</c:v>
                </c:pt>
                <c:pt idx="239">
                  <c:v>0.411663807890223</c:v>
                </c:pt>
                <c:pt idx="240">
                  <c:v>0.413379073756432</c:v>
                </c:pt>
                <c:pt idx="241">
                  <c:v>0.415094339622642</c:v>
                </c:pt>
                <c:pt idx="242">
                  <c:v>0.416809605488851</c:v>
                </c:pt>
                <c:pt idx="243">
                  <c:v>0.41852487135506</c:v>
                </c:pt>
                <c:pt idx="244">
                  <c:v>0.420240137221269</c:v>
                </c:pt>
                <c:pt idx="245">
                  <c:v>0.421955403087479</c:v>
                </c:pt>
                <c:pt idx="246">
                  <c:v>0.423670668953688</c:v>
                </c:pt>
                <c:pt idx="247">
                  <c:v>0.425385934819897</c:v>
                </c:pt>
                <c:pt idx="248">
                  <c:v>0.427101200686106</c:v>
                </c:pt>
                <c:pt idx="249">
                  <c:v>0.428816466552316</c:v>
                </c:pt>
                <c:pt idx="250">
                  <c:v>0.430531732418525</c:v>
                </c:pt>
                <c:pt idx="251">
                  <c:v>0.432246998284734</c:v>
                </c:pt>
                <c:pt idx="252">
                  <c:v>0.433962264150943</c:v>
                </c:pt>
                <c:pt idx="253">
                  <c:v>0.435677530017153</c:v>
                </c:pt>
                <c:pt idx="254">
                  <c:v>0.437392795883362</c:v>
                </c:pt>
                <c:pt idx="255">
                  <c:v>0.439108061749571</c:v>
                </c:pt>
                <c:pt idx="256">
                  <c:v>0.44082332761578</c:v>
                </c:pt>
                <c:pt idx="257">
                  <c:v>0.44253859348199</c:v>
                </c:pt>
                <c:pt idx="258">
                  <c:v>0.444253859348199</c:v>
                </c:pt>
                <c:pt idx="259">
                  <c:v>0.445969125214408</c:v>
                </c:pt>
                <c:pt idx="260">
                  <c:v>0.447684391080618</c:v>
                </c:pt>
                <c:pt idx="261">
                  <c:v>0.449399656946827</c:v>
                </c:pt>
                <c:pt idx="262">
                  <c:v>0.451114922813036</c:v>
                </c:pt>
                <c:pt idx="263">
                  <c:v>0.452830188679245</c:v>
                </c:pt>
                <c:pt idx="264">
                  <c:v>0.454545454545454</c:v>
                </c:pt>
                <c:pt idx="265">
                  <c:v>0.456260720411664</c:v>
                </c:pt>
                <c:pt idx="266">
                  <c:v>0.457975986277873</c:v>
                </c:pt>
                <c:pt idx="267">
                  <c:v>0.459691252144082</c:v>
                </c:pt>
                <c:pt idx="268">
                  <c:v>0.461406518010292</c:v>
                </c:pt>
                <c:pt idx="269">
                  <c:v>0.463121783876501</c:v>
                </c:pt>
                <c:pt idx="270">
                  <c:v>0.46483704974271</c:v>
                </c:pt>
                <c:pt idx="271">
                  <c:v>0.466552315608919</c:v>
                </c:pt>
                <c:pt idx="272">
                  <c:v>0.468267581475129</c:v>
                </c:pt>
                <c:pt idx="273">
                  <c:v>0.469982847341338</c:v>
                </c:pt>
                <c:pt idx="274">
                  <c:v>0.471698113207547</c:v>
                </c:pt>
                <c:pt idx="275">
                  <c:v>0.473413379073756</c:v>
                </c:pt>
                <c:pt idx="276">
                  <c:v>0.475128644939966</c:v>
                </c:pt>
                <c:pt idx="277">
                  <c:v>0.476843910806175</c:v>
                </c:pt>
                <c:pt idx="278">
                  <c:v>0.478559176672384</c:v>
                </c:pt>
                <c:pt idx="279">
                  <c:v>0.480274442538593</c:v>
                </c:pt>
                <c:pt idx="280">
                  <c:v>0.481989708404803</c:v>
                </c:pt>
                <c:pt idx="281">
                  <c:v>0.483704974271012</c:v>
                </c:pt>
                <c:pt idx="282">
                  <c:v>0.485420240137221</c:v>
                </c:pt>
                <c:pt idx="283">
                  <c:v>0.48713550600343</c:v>
                </c:pt>
                <c:pt idx="284">
                  <c:v>0.48885077186964</c:v>
                </c:pt>
                <c:pt idx="285">
                  <c:v>0.490566037735849</c:v>
                </c:pt>
                <c:pt idx="286">
                  <c:v>0.492281303602058</c:v>
                </c:pt>
                <c:pt idx="287">
                  <c:v>0.493996569468268</c:v>
                </c:pt>
                <c:pt idx="288">
                  <c:v>0.495711835334477</c:v>
                </c:pt>
                <c:pt idx="289">
                  <c:v>0.497427101200686</c:v>
                </c:pt>
                <c:pt idx="290">
                  <c:v>0.499142367066895</c:v>
                </c:pt>
                <c:pt idx="291">
                  <c:v>0.500857632933105</c:v>
                </c:pt>
                <c:pt idx="292">
                  <c:v>0.502572898799314</c:v>
                </c:pt>
                <c:pt idx="293">
                  <c:v>0.504288164665523</c:v>
                </c:pt>
                <c:pt idx="294">
                  <c:v>0.506003430531733</c:v>
                </c:pt>
                <c:pt idx="295">
                  <c:v>0.507718696397942</c:v>
                </c:pt>
                <c:pt idx="296">
                  <c:v>0.509433962264151</c:v>
                </c:pt>
                <c:pt idx="297">
                  <c:v>0.51114922813036</c:v>
                </c:pt>
                <c:pt idx="298">
                  <c:v>0.512864493996569</c:v>
                </c:pt>
                <c:pt idx="299">
                  <c:v>0.514579759862779</c:v>
                </c:pt>
                <c:pt idx="300">
                  <c:v>0.516295025728988</c:v>
                </c:pt>
                <c:pt idx="301">
                  <c:v>0.518010291595197</c:v>
                </c:pt>
                <c:pt idx="302">
                  <c:v>0.519725557461407</c:v>
                </c:pt>
                <c:pt idx="303">
                  <c:v>0.521440823327616</c:v>
                </c:pt>
                <c:pt idx="304">
                  <c:v>0.523156089193825</c:v>
                </c:pt>
                <c:pt idx="305">
                  <c:v>0.524871355060034</c:v>
                </c:pt>
                <c:pt idx="306">
                  <c:v>0.526586620926243</c:v>
                </c:pt>
                <c:pt idx="307">
                  <c:v>0.528301886792453</c:v>
                </c:pt>
                <c:pt idx="308">
                  <c:v>0.530017152658662</c:v>
                </c:pt>
                <c:pt idx="309">
                  <c:v>0.531732418524872</c:v>
                </c:pt>
                <c:pt idx="310">
                  <c:v>0.533447684391081</c:v>
                </c:pt>
                <c:pt idx="311">
                  <c:v>0.53516295025729</c:v>
                </c:pt>
                <c:pt idx="312">
                  <c:v>0.536878216123499</c:v>
                </c:pt>
                <c:pt idx="313">
                  <c:v>0.538593481989708</c:v>
                </c:pt>
                <c:pt idx="314">
                  <c:v>0.540308747855917</c:v>
                </c:pt>
                <c:pt idx="315">
                  <c:v>0.542024013722127</c:v>
                </c:pt>
                <c:pt idx="316">
                  <c:v>0.543739279588336</c:v>
                </c:pt>
                <c:pt idx="317">
                  <c:v>0.545454545454545</c:v>
                </c:pt>
                <c:pt idx="318">
                  <c:v>0.547169811320755</c:v>
                </c:pt>
                <c:pt idx="319">
                  <c:v>0.548885077186964</c:v>
                </c:pt>
                <c:pt idx="320">
                  <c:v>0.550600343053174</c:v>
                </c:pt>
                <c:pt idx="321">
                  <c:v>0.552315608919383</c:v>
                </c:pt>
                <c:pt idx="322">
                  <c:v>0.554030874785592</c:v>
                </c:pt>
                <c:pt idx="323">
                  <c:v>0.555746140651801</c:v>
                </c:pt>
                <c:pt idx="324">
                  <c:v>0.55746140651801</c:v>
                </c:pt>
                <c:pt idx="325">
                  <c:v>0.55917667238422</c:v>
                </c:pt>
                <c:pt idx="326">
                  <c:v>0.560891938250429</c:v>
                </c:pt>
                <c:pt idx="327">
                  <c:v>0.562607204116638</c:v>
                </c:pt>
                <c:pt idx="328">
                  <c:v>0.564322469982847</c:v>
                </c:pt>
                <c:pt idx="329">
                  <c:v>0.566037735849057</c:v>
                </c:pt>
                <c:pt idx="330">
                  <c:v>0.567753001715266</c:v>
                </c:pt>
                <c:pt idx="331">
                  <c:v>0.569468267581475</c:v>
                </c:pt>
                <c:pt idx="332">
                  <c:v>0.571183533447684</c:v>
                </c:pt>
                <c:pt idx="333">
                  <c:v>0.572898799313894</c:v>
                </c:pt>
                <c:pt idx="334">
                  <c:v>0.574614065180103</c:v>
                </c:pt>
                <c:pt idx="335">
                  <c:v>0.576329331046312</c:v>
                </c:pt>
                <c:pt idx="336">
                  <c:v>0.578044596912522</c:v>
                </c:pt>
                <c:pt idx="337">
                  <c:v>0.579759862778731</c:v>
                </c:pt>
                <c:pt idx="338">
                  <c:v>0.58147512864494</c:v>
                </c:pt>
                <c:pt idx="339">
                  <c:v>0.583190394511149</c:v>
                </c:pt>
                <c:pt idx="340">
                  <c:v>0.584905660377359</c:v>
                </c:pt>
                <c:pt idx="341">
                  <c:v>0.586620926243568</c:v>
                </c:pt>
                <c:pt idx="342">
                  <c:v>0.588336192109777</c:v>
                </c:pt>
                <c:pt idx="343">
                  <c:v>0.590051457975986</c:v>
                </c:pt>
                <c:pt idx="344">
                  <c:v>0.591766723842196</c:v>
                </c:pt>
                <c:pt idx="345">
                  <c:v>0.593481989708405</c:v>
                </c:pt>
                <c:pt idx="346">
                  <c:v>0.595197255574614</c:v>
                </c:pt>
                <c:pt idx="347">
                  <c:v>0.596912521440823</c:v>
                </c:pt>
                <c:pt idx="348">
                  <c:v>0.598627787307033</c:v>
                </c:pt>
                <c:pt idx="349">
                  <c:v>0.600343053173242</c:v>
                </c:pt>
                <c:pt idx="350">
                  <c:v>0.602058319039451</c:v>
                </c:pt>
                <c:pt idx="351">
                  <c:v>0.60377358490566</c:v>
                </c:pt>
                <c:pt idx="352">
                  <c:v>0.605488850771869</c:v>
                </c:pt>
                <c:pt idx="353">
                  <c:v>0.607204116638079</c:v>
                </c:pt>
                <c:pt idx="354">
                  <c:v>0.608919382504288</c:v>
                </c:pt>
                <c:pt idx="355">
                  <c:v>0.610634648370498</c:v>
                </c:pt>
                <c:pt idx="356">
                  <c:v>0.612349914236707</c:v>
                </c:pt>
                <c:pt idx="357">
                  <c:v>0.614065180102916</c:v>
                </c:pt>
                <c:pt idx="358">
                  <c:v>0.615780445969125</c:v>
                </c:pt>
                <c:pt idx="359">
                  <c:v>0.617495711835334</c:v>
                </c:pt>
                <c:pt idx="360">
                  <c:v>0.619210977701544</c:v>
                </c:pt>
                <c:pt idx="361">
                  <c:v>0.620926243567753</c:v>
                </c:pt>
                <c:pt idx="362">
                  <c:v>0.622641509433962</c:v>
                </c:pt>
                <c:pt idx="363">
                  <c:v>0.624356775300172</c:v>
                </c:pt>
                <c:pt idx="364">
                  <c:v>0.626072041166381</c:v>
                </c:pt>
                <c:pt idx="365">
                  <c:v>0.62778730703259</c:v>
                </c:pt>
                <c:pt idx="366">
                  <c:v>0.629502572898799</c:v>
                </c:pt>
                <c:pt idx="367">
                  <c:v>0.631217838765009</c:v>
                </c:pt>
                <c:pt idx="368">
                  <c:v>0.632933104631218</c:v>
                </c:pt>
                <c:pt idx="369">
                  <c:v>0.634648370497427</c:v>
                </c:pt>
                <c:pt idx="370">
                  <c:v>0.636363636363636</c:v>
                </c:pt>
                <c:pt idx="371">
                  <c:v>0.638078902229846</c:v>
                </c:pt>
                <c:pt idx="372">
                  <c:v>0.639794168096055</c:v>
                </c:pt>
                <c:pt idx="373">
                  <c:v>0.641509433962264</c:v>
                </c:pt>
                <c:pt idx="374">
                  <c:v>0.643224699828474</c:v>
                </c:pt>
                <c:pt idx="375">
                  <c:v>0.644939965694683</c:v>
                </c:pt>
                <c:pt idx="376">
                  <c:v>0.646655231560892</c:v>
                </c:pt>
                <c:pt idx="377">
                  <c:v>0.648370497427101</c:v>
                </c:pt>
                <c:pt idx="378">
                  <c:v>0.650085763293311</c:v>
                </c:pt>
                <c:pt idx="379">
                  <c:v>0.65180102915952</c:v>
                </c:pt>
                <c:pt idx="380">
                  <c:v>0.653516295025729</c:v>
                </c:pt>
                <c:pt idx="381">
                  <c:v>0.655231560891938</c:v>
                </c:pt>
                <c:pt idx="382">
                  <c:v>0.656946826758148</c:v>
                </c:pt>
                <c:pt idx="383">
                  <c:v>0.658662092624357</c:v>
                </c:pt>
                <c:pt idx="384">
                  <c:v>0.660377358490566</c:v>
                </c:pt>
                <c:pt idx="385">
                  <c:v>0.662092624356775</c:v>
                </c:pt>
                <c:pt idx="386">
                  <c:v>0.663807890222985</c:v>
                </c:pt>
                <c:pt idx="387">
                  <c:v>0.665523156089194</c:v>
                </c:pt>
                <c:pt idx="388">
                  <c:v>0.667238421955403</c:v>
                </c:pt>
                <c:pt idx="389">
                  <c:v>0.668953687821612</c:v>
                </c:pt>
                <c:pt idx="390">
                  <c:v>0.670668953687822</c:v>
                </c:pt>
                <c:pt idx="391">
                  <c:v>0.672384219554031</c:v>
                </c:pt>
                <c:pt idx="392">
                  <c:v>0.67409948542024</c:v>
                </c:pt>
                <c:pt idx="393">
                  <c:v>0.675814751286449</c:v>
                </c:pt>
                <c:pt idx="394">
                  <c:v>0.677530017152659</c:v>
                </c:pt>
                <c:pt idx="395">
                  <c:v>0.679245283018868</c:v>
                </c:pt>
                <c:pt idx="396">
                  <c:v>0.680960548885077</c:v>
                </c:pt>
                <c:pt idx="397">
                  <c:v>0.682675814751287</c:v>
                </c:pt>
                <c:pt idx="398">
                  <c:v>0.684391080617496</c:v>
                </c:pt>
                <c:pt idx="399">
                  <c:v>0.686106346483705</c:v>
                </c:pt>
                <c:pt idx="400">
                  <c:v>0.687821612349914</c:v>
                </c:pt>
                <c:pt idx="401">
                  <c:v>0.689536878216124</c:v>
                </c:pt>
                <c:pt idx="402">
                  <c:v>0.691252144082332</c:v>
                </c:pt>
                <c:pt idx="403">
                  <c:v>0.692967409948542</c:v>
                </c:pt>
                <c:pt idx="404">
                  <c:v>0.694682675814751</c:v>
                </c:pt>
                <c:pt idx="405">
                  <c:v>0.696397941680961</c:v>
                </c:pt>
                <c:pt idx="406">
                  <c:v>0.69811320754717</c:v>
                </c:pt>
                <c:pt idx="407">
                  <c:v>0.699828473413379</c:v>
                </c:pt>
                <c:pt idx="408">
                  <c:v>0.701543739279588</c:v>
                </c:pt>
                <c:pt idx="409">
                  <c:v>0.703259005145798</c:v>
                </c:pt>
                <c:pt idx="410">
                  <c:v>0.704974271012007</c:v>
                </c:pt>
                <c:pt idx="411">
                  <c:v>0.706689536878216</c:v>
                </c:pt>
                <c:pt idx="412">
                  <c:v>0.708404802744425</c:v>
                </c:pt>
                <c:pt idx="413">
                  <c:v>0.710120068610635</c:v>
                </c:pt>
                <c:pt idx="414">
                  <c:v>0.711835334476844</c:v>
                </c:pt>
                <c:pt idx="415">
                  <c:v>0.713550600343053</c:v>
                </c:pt>
                <c:pt idx="416">
                  <c:v>0.715265866209263</c:v>
                </c:pt>
                <c:pt idx="417">
                  <c:v>0.716981132075472</c:v>
                </c:pt>
                <c:pt idx="418">
                  <c:v>0.718696397941681</c:v>
                </c:pt>
                <c:pt idx="419">
                  <c:v>0.72041166380789</c:v>
                </c:pt>
                <c:pt idx="420">
                  <c:v>0.7221269296741</c:v>
                </c:pt>
                <c:pt idx="421">
                  <c:v>0.723842195540309</c:v>
                </c:pt>
                <c:pt idx="422">
                  <c:v>0.725557461406518</c:v>
                </c:pt>
                <c:pt idx="423">
                  <c:v>0.727272727272727</c:v>
                </c:pt>
                <c:pt idx="424">
                  <c:v>0.728987993138937</c:v>
                </c:pt>
                <c:pt idx="425">
                  <c:v>0.730703259005146</c:v>
                </c:pt>
                <c:pt idx="426">
                  <c:v>0.732418524871355</c:v>
                </c:pt>
                <c:pt idx="427">
                  <c:v>0.734133790737564</c:v>
                </c:pt>
                <c:pt idx="428">
                  <c:v>0.735849056603774</c:v>
                </c:pt>
                <c:pt idx="429">
                  <c:v>0.737564322469983</c:v>
                </c:pt>
                <c:pt idx="430">
                  <c:v>0.739279588336192</c:v>
                </c:pt>
                <c:pt idx="431">
                  <c:v>0.740994854202402</c:v>
                </c:pt>
                <c:pt idx="432">
                  <c:v>0.742710120068611</c:v>
                </c:pt>
                <c:pt idx="433">
                  <c:v>0.74442538593482</c:v>
                </c:pt>
                <c:pt idx="434">
                  <c:v>0.746140651801029</c:v>
                </c:pt>
                <c:pt idx="435">
                  <c:v>0.747855917667239</c:v>
                </c:pt>
                <c:pt idx="436">
                  <c:v>0.749571183533448</c:v>
                </c:pt>
                <c:pt idx="437">
                  <c:v>0.751286449399657</c:v>
                </c:pt>
                <c:pt idx="438">
                  <c:v>0.753001715265866</c:v>
                </c:pt>
                <c:pt idx="439">
                  <c:v>0.754716981132075</c:v>
                </c:pt>
                <c:pt idx="440">
                  <c:v>0.756432246998285</c:v>
                </c:pt>
                <c:pt idx="441">
                  <c:v>0.758147512864494</c:v>
                </c:pt>
                <c:pt idx="442">
                  <c:v>0.759862778730703</c:v>
                </c:pt>
                <c:pt idx="443">
                  <c:v>0.761578044596913</c:v>
                </c:pt>
                <c:pt idx="444">
                  <c:v>0.763293310463122</c:v>
                </c:pt>
                <c:pt idx="445">
                  <c:v>0.765008576329331</c:v>
                </c:pt>
                <c:pt idx="446">
                  <c:v>0.76672384219554</c:v>
                </c:pt>
                <c:pt idx="447">
                  <c:v>0.768439108061749</c:v>
                </c:pt>
                <c:pt idx="448">
                  <c:v>0.770154373927959</c:v>
                </c:pt>
                <c:pt idx="449">
                  <c:v>0.771869639794168</c:v>
                </c:pt>
                <c:pt idx="450">
                  <c:v>0.773584905660377</c:v>
                </c:pt>
                <c:pt idx="451">
                  <c:v>0.775300171526587</c:v>
                </c:pt>
                <c:pt idx="452">
                  <c:v>0.777015437392796</c:v>
                </c:pt>
                <c:pt idx="453">
                  <c:v>0.778730703259005</c:v>
                </c:pt>
                <c:pt idx="454">
                  <c:v>0.780445969125214</c:v>
                </c:pt>
                <c:pt idx="455">
                  <c:v>0.782161234991423</c:v>
                </c:pt>
                <c:pt idx="456">
                  <c:v>0.783876500857633</c:v>
                </c:pt>
                <c:pt idx="457">
                  <c:v>0.785591766723842</c:v>
                </c:pt>
                <c:pt idx="458">
                  <c:v>0.787307032590051</c:v>
                </c:pt>
                <c:pt idx="459">
                  <c:v>0.789022298456261</c:v>
                </c:pt>
                <c:pt idx="460">
                  <c:v>0.79073756432247</c:v>
                </c:pt>
                <c:pt idx="461">
                  <c:v>0.792452830188679</c:v>
                </c:pt>
                <c:pt idx="462">
                  <c:v>0.794168096054889</c:v>
                </c:pt>
                <c:pt idx="463">
                  <c:v>0.795883361921098</c:v>
                </c:pt>
                <c:pt idx="464">
                  <c:v>0.797598627787307</c:v>
                </c:pt>
                <c:pt idx="465">
                  <c:v>0.799313893653516</c:v>
                </c:pt>
                <c:pt idx="466">
                  <c:v>0.801029159519726</c:v>
                </c:pt>
                <c:pt idx="467">
                  <c:v>0.802744425385935</c:v>
                </c:pt>
                <c:pt idx="468">
                  <c:v>0.804459691252144</c:v>
                </c:pt>
                <c:pt idx="469">
                  <c:v>0.806174957118353</c:v>
                </c:pt>
                <c:pt idx="470">
                  <c:v>0.807890222984563</c:v>
                </c:pt>
                <c:pt idx="471">
                  <c:v>0.809605488850772</c:v>
                </c:pt>
                <c:pt idx="472">
                  <c:v>0.811320754716981</c:v>
                </c:pt>
                <c:pt idx="473">
                  <c:v>0.813036020583191</c:v>
                </c:pt>
                <c:pt idx="474">
                  <c:v>0.8147512864494</c:v>
                </c:pt>
                <c:pt idx="475">
                  <c:v>0.816466552315609</c:v>
                </c:pt>
                <c:pt idx="476">
                  <c:v>0.818181818181818</c:v>
                </c:pt>
                <c:pt idx="477">
                  <c:v>0.819897084048027</c:v>
                </c:pt>
                <c:pt idx="478">
                  <c:v>0.821612349914236</c:v>
                </c:pt>
                <c:pt idx="479">
                  <c:v>0.823327615780446</c:v>
                </c:pt>
                <c:pt idx="480">
                  <c:v>0.825042881646655</c:v>
                </c:pt>
                <c:pt idx="481">
                  <c:v>0.826758147512865</c:v>
                </c:pt>
                <c:pt idx="482">
                  <c:v>0.828473413379074</c:v>
                </c:pt>
                <c:pt idx="483">
                  <c:v>0.830188679245283</c:v>
                </c:pt>
                <c:pt idx="484">
                  <c:v>0.831903945111492</c:v>
                </c:pt>
                <c:pt idx="485">
                  <c:v>0.833619210977702</c:v>
                </c:pt>
                <c:pt idx="486">
                  <c:v>0.835334476843911</c:v>
                </c:pt>
                <c:pt idx="487">
                  <c:v>0.83704974271012</c:v>
                </c:pt>
                <c:pt idx="488">
                  <c:v>0.838765008576329</c:v>
                </c:pt>
                <c:pt idx="489">
                  <c:v>0.840480274442539</c:v>
                </c:pt>
                <c:pt idx="490">
                  <c:v>0.842195540308748</c:v>
                </c:pt>
                <c:pt idx="491">
                  <c:v>0.843910806174957</c:v>
                </c:pt>
                <c:pt idx="492">
                  <c:v>0.845626072041166</c:v>
                </c:pt>
                <c:pt idx="493">
                  <c:v>0.847341337907376</c:v>
                </c:pt>
                <c:pt idx="494">
                  <c:v>0.849056603773585</c:v>
                </c:pt>
                <c:pt idx="495">
                  <c:v>0.850771869639794</c:v>
                </c:pt>
                <c:pt idx="496">
                  <c:v>0.852487135506003</c:v>
                </c:pt>
                <c:pt idx="497">
                  <c:v>0.854202401372213</c:v>
                </c:pt>
                <c:pt idx="498">
                  <c:v>0.855917667238422</c:v>
                </c:pt>
                <c:pt idx="499">
                  <c:v>0.857632933104631</c:v>
                </c:pt>
                <c:pt idx="500">
                  <c:v>0.859348198970841</c:v>
                </c:pt>
                <c:pt idx="501">
                  <c:v>0.86106346483705</c:v>
                </c:pt>
                <c:pt idx="502">
                  <c:v>0.862778730703259</c:v>
                </c:pt>
                <c:pt idx="503">
                  <c:v>0.864493996569468</c:v>
                </c:pt>
                <c:pt idx="504">
                  <c:v>0.866209262435678</c:v>
                </c:pt>
                <c:pt idx="505">
                  <c:v>0.867924528301887</c:v>
                </c:pt>
                <c:pt idx="506">
                  <c:v>0.869639794168096</c:v>
                </c:pt>
                <c:pt idx="507">
                  <c:v>0.871355060034305</c:v>
                </c:pt>
                <c:pt idx="508">
                  <c:v>0.873070325900515</c:v>
                </c:pt>
                <c:pt idx="509">
                  <c:v>0.874785591766724</c:v>
                </c:pt>
                <c:pt idx="510">
                  <c:v>0.876500857632933</c:v>
                </c:pt>
                <c:pt idx="511">
                  <c:v>0.878216123499142</c:v>
                </c:pt>
                <c:pt idx="512">
                  <c:v>0.879931389365351</c:v>
                </c:pt>
                <c:pt idx="513">
                  <c:v>0.881646655231561</c:v>
                </c:pt>
                <c:pt idx="514">
                  <c:v>0.88336192109777</c:v>
                </c:pt>
                <c:pt idx="515">
                  <c:v>0.885077186963979</c:v>
                </c:pt>
                <c:pt idx="516">
                  <c:v>0.886792452830189</c:v>
                </c:pt>
                <c:pt idx="517">
                  <c:v>0.888507718696398</c:v>
                </c:pt>
                <c:pt idx="518">
                  <c:v>0.890222984562607</c:v>
                </c:pt>
                <c:pt idx="519">
                  <c:v>0.891938250428817</c:v>
                </c:pt>
                <c:pt idx="520">
                  <c:v>0.893653516295026</c:v>
                </c:pt>
                <c:pt idx="521">
                  <c:v>0.895368782161235</c:v>
                </c:pt>
                <c:pt idx="522">
                  <c:v>0.897084048027444</c:v>
                </c:pt>
                <c:pt idx="523">
                  <c:v>0.898799313893654</c:v>
                </c:pt>
                <c:pt idx="524">
                  <c:v>0.900514579759863</c:v>
                </c:pt>
                <c:pt idx="525">
                  <c:v>0.902229845626072</c:v>
                </c:pt>
                <c:pt idx="526">
                  <c:v>0.903945111492281</c:v>
                </c:pt>
                <c:pt idx="527">
                  <c:v>0.905660377358491</c:v>
                </c:pt>
                <c:pt idx="528">
                  <c:v>0.9073756432247</c:v>
                </c:pt>
                <c:pt idx="529">
                  <c:v>0.909090909090909</c:v>
                </c:pt>
                <c:pt idx="530">
                  <c:v>0.910806174957118</c:v>
                </c:pt>
                <c:pt idx="531">
                  <c:v>0.912521440823328</c:v>
                </c:pt>
                <c:pt idx="532">
                  <c:v>0.914236706689537</c:v>
                </c:pt>
                <c:pt idx="533">
                  <c:v>0.915951972555746</c:v>
                </c:pt>
                <c:pt idx="534">
                  <c:v>0.917667238421955</c:v>
                </c:pt>
                <c:pt idx="535">
                  <c:v>0.919382504288165</c:v>
                </c:pt>
                <c:pt idx="536">
                  <c:v>0.921097770154374</c:v>
                </c:pt>
                <c:pt idx="537">
                  <c:v>0.922813036020583</c:v>
                </c:pt>
                <c:pt idx="538">
                  <c:v>0.924528301886792</c:v>
                </c:pt>
                <c:pt idx="539">
                  <c:v>0.926243567753002</c:v>
                </c:pt>
                <c:pt idx="540">
                  <c:v>0.927958833619211</c:v>
                </c:pt>
                <c:pt idx="541">
                  <c:v>0.92967409948542</c:v>
                </c:pt>
                <c:pt idx="542">
                  <c:v>0.931389365351629</c:v>
                </c:pt>
                <c:pt idx="543">
                  <c:v>0.933104631217839</c:v>
                </c:pt>
                <c:pt idx="544">
                  <c:v>0.934819897084048</c:v>
                </c:pt>
                <c:pt idx="545">
                  <c:v>0.936535162950257</c:v>
                </c:pt>
                <c:pt idx="546">
                  <c:v>0.938250428816467</c:v>
                </c:pt>
                <c:pt idx="547">
                  <c:v>0.939965694682676</c:v>
                </c:pt>
                <c:pt idx="548">
                  <c:v>0.941680960548885</c:v>
                </c:pt>
                <c:pt idx="549">
                  <c:v>0.943396226415094</c:v>
                </c:pt>
                <c:pt idx="550">
                  <c:v>0.945111492281304</c:v>
                </c:pt>
                <c:pt idx="551">
                  <c:v>0.946826758147513</c:v>
                </c:pt>
                <c:pt idx="552">
                  <c:v>0.948542024013722</c:v>
                </c:pt>
                <c:pt idx="553">
                  <c:v>0.950257289879931</c:v>
                </c:pt>
                <c:pt idx="554">
                  <c:v>0.951972555746141</c:v>
                </c:pt>
                <c:pt idx="555">
                  <c:v>0.95368782161235</c:v>
                </c:pt>
                <c:pt idx="556">
                  <c:v>0.955403087478559</c:v>
                </c:pt>
                <c:pt idx="557">
                  <c:v>0.957118353344769</c:v>
                </c:pt>
                <c:pt idx="558">
                  <c:v>0.958833619210978</c:v>
                </c:pt>
                <c:pt idx="559">
                  <c:v>0.960548885077187</c:v>
                </c:pt>
                <c:pt idx="560">
                  <c:v>0.962264150943396</c:v>
                </c:pt>
                <c:pt idx="561">
                  <c:v>0.963979416809606</c:v>
                </c:pt>
                <c:pt idx="562">
                  <c:v>0.965694682675815</c:v>
                </c:pt>
                <c:pt idx="563">
                  <c:v>0.967409948542024</c:v>
                </c:pt>
                <c:pt idx="564">
                  <c:v>0.969125214408233</c:v>
                </c:pt>
                <c:pt idx="565">
                  <c:v>0.970840480274443</c:v>
                </c:pt>
                <c:pt idx="566">
                  <c:v>0.972555746140652</c:v>
                </c:pt>
                <c:pt idx="567">
                  <c:v>0.974271012006861</c:v>
                </c:pt>
                <c:pt idx="568">
                  <c:v>0.97598627787307</c:v>
                </c:pt>
                <c:pt idx="569">
                  <c:v>0.97770154373928</c:v>
                </c:pt>
                <c:pt idx="570">
                  <c:v>0.979416809605489</c:v>
                </c:pt>
                <c:pt idx="571">
                  <c:v>0.981132075471698</c:v>
                </c:pt>
                <c:pt idx="572">
                  <c:v>0.982847341337907</c:v>
                </c:pt>
                <c:pt idx="573">
                  <c:v>0.984562607204117</c:v>
                </c:pt>
                <c:pt idx="574">
                  <c:v>0.986277873070326</c:v>
                </c:pt>
                <c:pt idx="575">
                  <c:v>0.987993138936535</c:v>
                </c:pt>
                <c:pt idx="576">
                  <c:v>0.989708404802744</c:v>
                </c:pt>
                <c:pt idx="577">
                  <c:v>0.991423670668953</c:v>
                </c:pt>
                <c:pt idx="578">
                  <c:v>0.993138936535163</c:v>
                </c:pt>
                <c:pt idx="579">
                  <c:v>0.994854202401372</c:v>
                </c:pt>
                <c:pt idx="580">
                  <c:v>0.996569468267581</c:v>
                </c:pt>
                <c:pt idx="581">
                  <c:v>0.998284734133791</c:v>
                </c:pt>
                <c:pt idx="582">
                  <c:v>1.0</c:v>
                </c:pt>
              </c:numCache>
            </c:numRef>
          </c:xVal>
          <c:yVal>
            <c:numRef>
              <c:f>'4comunidades'!$E$2:$E$584</c:f>
              <c:numCache>
                <c:formatCode>General</c:formatCode>
                <c:ptCount val="583"/>
                <c:pt idx="0">
                  <c:v>0.0</c:v>
                </c:pt>
                <c:pt idx="1">
                  <c:v>0.0</c:v>
                </c:pt>
                <c:pt idx="2">
                  <c:v>0.0</c:v>
                </c:pt>
                <c:pt idx="3">
                  <c:v>0.0</c:v>
                </c:pt>
                <c:pt idx="4">
                  <c:v>0.0</c:v>
                </c:pt>
                <c:pt idx="5">
                  <c:v>0.0</c:v>
                </c:pt>
                <c:pt idx="6">
                  <c:v>0.0</c:v>
                </c:pt>
                <c:pt idx="7">
                  <c:v>0.0</c:v>
                </c:pt>
                <c:pt idx="8">
                  <c:v>0.0</c:v>
                </c:pt>
                <c:pt idx="9">
                  <c:v>0.0</c:v>
                </c:pt>
                <c:pt idx="10">
                  <c:v>0.0</c:v>
                </c:pt>
                <c:pt idx="11">
                  <c:v>0.0</c:v>
                </c:pt>
                <c:pt idx="12">
                  <c:v>0.0</c:v>
                </c:pt>
                <c:pt idx="13">
                  <c:v>0.0013</c:v>
                </c:pt>
                <c:pt idx="14">
                  <c:v>0.0013</c:v>
                </c:pt>
                <c:pt idx="15">
                  <c:v>0.01</c:v>
                </c:pt>
                <c:pt idx="16">
                  <c:v>0.03</c:v>
                </c:pt>
                <c:pt idx="17">
                  <c:v>0.03</c:v>
                </c:pt>
                <c:pt idx="18">
                  <c:v>0.03</c:v>
                </c:pt>
                <c:pt idx="19">
                  <c:v>0.04</c:v>
                </c:pt>
                <c:pt idx="20">
                  <c:v>0.07</c:v>
                </c:pt>
                <c:pt idx="21">
                  <c:v>0.09</c:v>
                </c:pt>
                <c:pt idx="22">
                  <c:v>0.1</c:v>
                </c:pt>
                <c:pt idx="23">
                  <c:v>0.1</c:v>
                </c:pt>
                <c:pt idx="24">
                  <c:v>0.13</c:v>
                </c:pt>
                <c:pt idx="25">
                  <c:v>0.13</c:v>
                </c:pt>
                <c:pt idx="26">
                  <c:v>0.14</c:v>
                </c:pt>
                <c:pt idx="27">
                  <c:v>0.15</c:v>
                </c:pt>
                <c:pt idx="28">
                  <c:v>0.15</c:v>
                </c:pt>
                <c:pt idx="29">
                  <c:v>0.15</c:v>
                </c:pt>
                <c:pt idx="30">
                  <c:v>0.15</c:v>
                </c:pt>
                <c:pt idx="31">
                  <c:v>0.15</c:v>
                </c:pt>
                <c:pt idx="32">
                  <c:v>0.2</c:v>
                </c:pt>
                <c:pt idx="33">
                  <c:v>0.2</c:v>
                </c:pt>
                <c:pt idx="34">
                  <c:v>0.2</c:v>
                </c:pt>
                <c:pt idx="35">
                  <c:v>0.2</c:v>
                </c:pt>
                <c:pt idx="36">
                  <c:v>0.2</c:v>
                </c:pt>
                <c:pt idx="37">
                  <c:v>0.2</c:v>
                </c:pt>
                <c:pt idx="38">
                  <c:v>0.22</c:v>
                </c:pt>
                <c:pt idx="39">
                  <c:v>0.23</c:v>
                </c:pt>
                <c:pt idx="40">
                  <c:v>0.25</c:v>
                </c:pt>
                <c:pt idx="41">
                  <c:v>0.25</c:v>
                </c:pt>
                <c:pt idx="42">
                  <c:v>0.25</c:v>
                </c:pt>
                <c:pt idx="43">
                  <c:v>0.25</c:v>
                </c:pt>
                <c:pt idx="44">
                  <c:v>0.26</c:v>
                </c:pt>
                <c:pt idx="45">
                  <c:v>0.3</c:v>
                </c:pt>
                <c:pt idx="46">
                  <c:v>0.35</c:v>
                </c:pt>
                <c:pt idx="47">
                  <c:v>0.4</c:v>
                </c:pt>
                <c:pt idx="48">
                  <c:v>0.4</c:v>
                </c:pt>
                <c:pt idx="49">
                  <c:v>0.4</c:v>
                </c:pt>
                <c:pt idx="50">
                  <c:v>0.43</c:v>
                </c:pt>
                <c:pt idx="51">
                  <c:v>0.46</c:v>
                </c:pt>
                <c:pt idx="52">
                  <c:v>0.46</c:v>
                </c:pt>
                <c:pt idx="53">
                  <c:v>0.47</c:v>
                </c:pt>
                <c:pt idx="54">
                  <c:v>0.5</c:v>
                </c:pt>
                <c:pt idx="55">
                  <c:v>0.5</c:v>
                </c:pt>
                <c:pt idx="56">
                  <c:v>0.5</c:v>
                </c:pt>
                <c:pt idx="57">
                  <c:v>0.5</c:v>
                </c:pt>
                <c:pt idx="58">
                  <c:v>0.5</c:v>
                </c:pt>
                <c:pt idx="59">
                  <c:v>0.58</c:v>
                </c:pt>
                <c:pt idx="60">
                  <c:v>0.59</c:v>
                </c:pt>
                <c:pt idx="61">
                  <c:v>0.6</c:v>
                </c:pt>
                <c:pt idx="62">
                  <c:v>0.6</c:v>
                </c:pt>
                <c:pt idx="63">
                  <c:v>0.61</c:v>
                </c:pt>
                <c:pt idx="64">
                  <c:v>0.61</c:v>
                </c:pt>
                <c:pt idx="65">
                  <c:v>0.63</c:v>
                </c:pt>
                <c:pt idx="66">
                  <c:v>0.63</c:v>
                </c:pt>
                <c:pt idx="67">
                  <c:v>0.68</c:v>
                </c:pt>
                <c:pt idx="68">
                  <c:v>0.68</c:v>
                </c:pt>
                <c:pt idx="69">
                  <c:v>0.69</c:v>
                </c:pt>
                <c:pt idx="70">
                  <c:v>0.69</c:v>
                </c:pt>
                <c:pt idx="71">
                  <c:v>0.69</c:v>
                </c:pt>
                <c:pt idx="72">
                  <c:v>0.7</c:v>
                </c:pt>
                <c:pt idx="73">
                  <c:v>0.71</c:v>
                </c:pt>
                <c:pt idx="74">
                  <c:v>0.71</c:v>
                </c:pt>
                <c:pt idx="75">
                  <c:v>0.71</c:v>
                </c:pt>
                <c:pt idx="76">
                  <c:v>0.74</c:v>
                </c:pt>
                <c:pt idx="77">
                  <c:v>0.74</c:v>
                </c:pt>
                <c:pt idx="78">
                  <c:v>0.74</c:v>
                </c:pt>
                <c:pt idx="79">
                  <c:v>0.75</c:v>
                </c:pt>
                <c:pt idx="80">
                  <c:v>0.76</c:v>
                </c:pt>
                <c:pt idx="81">
                  <c:v>0.78</c:v>
                </c:pt>
                <c:pt idx="82">
                  <c:v>0.8</c:v>
                </c:pt>
                <c:pt idx="83">
                  <c:v>0.8</c:v>
                </c:pt>
                <c:pt idx="84">
                  <c:v>0.8</c:v>
                </c:pt>
                <c:pt idx="85">
                  <c:v>0.8</c:v>
                </c:pt>
                <c:pt idx="86">
                  <c:v>0.82</c:v>
                </c:pt>
                <c:pt idx="87">
                  <c:v>0.84</c:v>
                </c:pt>
                <c:pt idx="88">
                  <c:v>0.85</c:v>
                </c:pt>
                <c:pt idx="89">
                  <c:v>0.85</c:v>
                </c:pt>
                <c:pt idx="90">
                  <c:v>0.85</c:v>
                </c:pt>
                <c:pt idx="91">
                  <c:v>0.89</c:v>
                </c:pt>
                <c:pt idx="92">
                  <c:v>0.89</c:v>
                </c:pt>
                <c:pt idx="93">
                  <c:v>0.89</c:v>
                </c:pt>
                <c:pt idx="94">
                  <c:v>0.89</c:v>
                </c:pt>
                <c:pt idx="95">
                  <c:v>0.9</c:v>
                </c:pt>
                <c:pt idx="96">
                  <c:v>0.9</c:v>
                </c:pt>
                <c:pt idx="97">
                  <c:v>0.9</c:v>
                </c:pt>
                <c:pt idx="98">
                  <c:v>0.91</c:v>
                </c:pt>
                <c:pt idx="99">
                  <c:v>0.95</c:v>
                </c:pt>
                <c:pt idx="100">
                  <c:v>0.95</c:v>
                </c:pt>
                <c:pt idx="101">
                  <c:v>0.98</c:v>
                </c:pt>
                <c:pt idx="102">
                  <c:v>0.98</c:v>
                </c:pt>
                <c:pt idx="103">
                  <c:v>1.01</c:v>
                </c:pt>
                <c:pt idx="104">
                  <c:v>1.02</c:v>
                </c:pt>
                <c:pt idx="105">
                  <c:v>1.02</c:v>
                </c:pt>
                <c:pt idx="106">
                  <c:v>1.02</c:v>
                </c:pt>
                <c:pt idx="107">
                  <c:v>1.02</c:v>
                </c:pt>
                <c:pt idx="108">
                  <c:v>1.02</c:v>
                </c:pt>
                <c:pt idx="109">
                  <c:v>1.02</c:v>
                </c:pt>
                <c:pt idx="110">
                  <c:v>1.03</c:v>
                </c:pt>
                <c:pt idx="111">
                  <c:v>1.03</c:v>
                </c:pt>
                <c:pt idx="112">
                  <c:v>1.03</c:v>
                </c:pt>
                <c:pt idx="113">
                  <c:v>1.04</c:v>
                </c:pt>
                <c:pt idx="114">
                  <c:v>1.04</c:v>
                </c:pt>
                <c:pt idx="115">
                  <c:v>1.05</c:v>
                </c:pt>
                <c:pt idx="116">
                  <c:v>1.05</c:v>
                </c:pt>
                <c:pt idx="117">
                  <c:v>1.05</c:v>
                </c:pt>
                <c:pt idx="118">
                  <c:v>1.05</c:v>
                </c:pt>
                <c:pt idx="119">
                  <c:v>1.05</c:v>
                </c:pt>
                <c:pt idx="120">
                  <c:v>1.06</c:v>
                </c:pt>
                <c:pt idx="121">
                  <c:v>1.06</c:v>
                </c:pt>
                <c:pt idx="122">
                  <c:v>1.06</c:v>
                </c:pt>
                <c:pt idx="123">
                  <c:v>1.06</c:v>
                </c:pt>
                <c:pt idx="124">
                  <c:v>1.06</c:v>
                </c:pt>
                <c:pt idx="125">
                  <c:v>1.06</c:v>
                </c:pt>
                <c:pt idx="126">
                  <c:v>1.07</c:v>
                </c:pt>
                <c:pt idx="127">
                  <c:v>1.07</c:v>
                </c:pt>
                <c:pt idx="128">
                  <c:v>1.07</c:v>
                </c:pt>
                <c:pt idx="129">
                  <c:v>1.08</c:v>
                </c:pt>
                <c:pt idx="130">
                  <c:v>1.08</c:v>
                </c:pt>
                <c:pt idx="131">
                  <c:v>1.09</c:v>
                </c:pt>
                <c:pt idx="132">
                  <c:v>1.09</c:v>
                </c:pt>
                <c:pt idx="133">
                  <c:v>1.09</c:v>
                </c:pt>
                <c:pt idx="134">
                  <c:v>1.09</c:v>
                </c:pt>
                <c:pt idx="135">
                  <c:v>1.09</c:v>
                </c:pt>
                <c:pt idx="136">
                  <c:v>1.09</c:v>
                </c:pt>
                <c:pt idx="137">
                  <c:v>1.09</c:v>
                </c:pt>
                <c:pt idx="138">
                  <c:v>1.09</c:v>
                </c:pt>
                <c:pt idx="139">
                  <c:v>1.09</c:v>
                </c:pt>
                <c:pt idx="140">
                  <c:v>1.09</c:v>
                </c:pt>
                <c:pt idx="141">
                  <c:v>1.09</c:v>
                </c:pt>
                <c:pt idx="142">
                  <c:v>1.09</c:v>
                </c:pt>
                <c:pt idx="143">
                  <c:v>1.09</c:v>
                </c:pt>
                <c:pt idx="144">
                  <c:v>1.09</c:v>
                </c:pt>
                <c:pt idx="145">
                  <c:v>1.09</c:v>
                </c:pt>
                <c:pt idx="146">
                  <c:v>1.09</c:v>
                </c:pt>
                <c:pt idx="147">
                  <c:v>1.1</c:v>
                </c:pt>
                <c:pt idx="148">
                  <c:v>1.1</c:v>
                </c:pt>
                <c:pt idx="149">
                  <c:v>1.1</c:v>
                </c:pt>
                <c:pt idx="150">
                  <c:v>1.1</c:v>
                </c:pt>
                <c:pt idx="151">
                  <c:v>1.1</c:v>
                </c:pt>
                <c:pt idx="152">
                  <c:v>1.1</c:v>
                </c:pt>
                <c:pt idx="153">
                  <c:v>1.1</c:v>
                </c:pt>
                <c:pt idx="154">
                  <c:v>1.1</c:v>
                </c:pt>
                <c:pt idx="155">
                  <c:v>1.1</c:v>
                </c:pt>
                <c:pt idx="156">
                  <c:v>1.11</c:v>
                </c:pt>
                <c:pt idx="157">
                  <c:v>1.11</c:v>
                </c:pt>
                <c:pt idx="158">
                  <c:v>1.11</c:v>
                </c:pt>
                <c:pt idx="159">
                  <c:v>1.11</c:v>
                </c:pt>
                <c:pt idx="160">
                  <c:v>1.11</c:v>
                </c:pt>
                <c:pt idx="161">
                  <c:v>1.12</c:v>
                </c:pt>
                <c:pt idx="162">
                  <c:v>1.12</c:v>
                </c:pt>
                <c:pt idx="163">
                  <c:v>1.12</c:v>
                </c:pt>
                <c:pt idx="164">
                  <c:v>1.12</c:v>
                </c:pt>
                <c:pt idx="165">
                  <c:v>1.12</c:v>
                </c:pt>
                <c:pt idx="166">
                  <c:v>1.12</c:v>
                </c:pt>
                <c:pt idx="167">
                  <c:v>1.13</c:v>
                </c:pt>
                <c:pt idx="168">
                  <c:v>1.13</c:v>
                </c:pt>
                <c:pt idx="169">
                  <c:v>1.13</c:v>
                </c:pt>
                <c:pt idx="170">
                  <c:v>1.13</c:v>
                </c:pt>
                <c:pt idx="171">
                  <c:v>1.13</c:v>
                </c:pt>
                <c:pt idx="172">
                  <c:v>1.13</c:v>
                </c:pt>
                <c:pt idx="173">
                  <c:v>1.13</c:v>
                </c:pt>
                <c:pt idx="174">
                  <c:v>1.13</c:v>
                </c:pt>
                <c:pt idx="175">
                  <c:v>1.13</c:v>
                </c:pt>
                <c:pt idx="176">
                  <c:v>1.13</c:v>
                </c:pt>
                <c:pt idx="177">
                  <c:v>1.14</c:v>
                </c:pt>
                <c:pt idx="178">
                  <c:v>1.14</c:v>
                </c:pt>
                <c:pt idx="179">
                  <c:v>1.14</c:v>
                </c:pt>
                <c:pt idx="180">
                  <c:v>1.14</c:v>
                </c:pt>
                <c:pt idx="181">
                  <c:v>1.14</c:v>
                </c:pt>
                <c:pt idx="182">
                  <c:v>1.14</c:v>
                </c:pt>
                <c:pt idx="183">
                  <c:v>1.14</c:v>
                </c:pt>
                <c:pt idx="184">
                  <c:v>1.15</c:v>
                </c:pt>
                <c:pt idx="185">
                  <c:v>1.15</c:v>
                </c:pt>
                <c:pt idx="186">
                  <c:v>1.15</c:v>
                </c:pt>
                <c:pt idx="187">
                  <c:v>1.15</c:v>
                </c:pt>
                <c:pt idx="188">
                  <c:v>1.15</c:v>
                </c:pt>
                <c:pt idx="189">
                  <c:v>1.16</c:v>
                </c:pt>
                <c:pt idx="190">
                  <c:v>1.16</c:v>
                </c:pt>
                <c:pt idx="191">
                  <c:v>1.16</c:v>
                </c:pt>
                <c:pt idx="192">
                  <c:v>1.16</c:v>
                </c:pt>
                <c:pt idx="193">
                  <c:v>1.17</c:v>
                </c:pt>
                <c:pt idx="194">
                  <c:v>1.17</c:v>
                </c:pt>
                <c:pt idx="195">
                  <c:v>1.17</c:v>
                </c:pt>
                <c:pt idx="196">
                  <c:v>1.17</c:v>
                </c:pt>
                <c:pt idx="197">
                  <c:v>1.17</c:v>
                </c:pt>
                <c:pt idx="198">
                  <c:v>1.17</c:v>
                </c:pt>
                <c:pt idx="199">
                  <c:v>1.18</c:v>
                </c:pt>
                <c:pt idx="200">
                  <c:v>1.18</c:v>
                </c:pt>
                <c:pt idx="201">
                  <c:v>1.18</c:v>
                </c:pt>
                <c:pt idx="202">
                  <c:v>1.18</c:v>
                </c:pt>
                <c:pt idx="203">
                  <c:v>1.18</c:v>
                </c:pt>
                <c:pt idx="204">
                  <c:v>1.18</c:v>
                </c:pt>
                <c:pt idx="205">
                  <c:v>1.19</c:v>
                </c:pt>
                <c:pt idx="206">
                  <c:v>1.19</c:v>
                </c:pt>
                <c:pt idx="207">
                  <c:v>1.19</c:v>
                </c:pt>
                <c:pt idx="208">
                  <c:v>1.19</c:v>
                </c:pt>
                <c:pt idx="209">
                  <c:v>1.19</c:v>
                </c:pt>
                <c:pt idx="210">
                  <c:v>1.19</c:v>
                </c:pt>
                <c:pt idx="211">
                  <c:v>1.19</c:v>
                </c:pt>
                <c:pt idx="212">
                  <c:v>1.2</c:v>
                </c:pt>
                <c:pt idx="213">
                  <c:v>1.2</c:v>
                </c:pt>
                <c:pt idx="214">
                  <c:v>1.2</c:v>
                </c:pt>
                <c:pt idx="215">
                  <c:v>1.2</c:v>
                </c:pt>
                <c:pt idx="216">
                  <c:v>1.2</c:v>
                </c:pt>
                <c:pt idx="217">
                  <c:v>1.2</c:v>
                </c:pt>
                <c:pt idx="218">
                  <c:v>1.2</c:v>
                </c:pt>
                <c:pt idx="219">
                  <c:v>1.2</c:v>
                </c:pt>
                <c:pt idx="220">
                  <c:v>1.2</c:v>
                </c:pt>
                <c:pt idx="221">
                  <c:v>1.2</c:v>
                </c:pt>
                <c:pt idx="222">
                  <c:v>1.2</c:v>
                </c:pt>
                <c:pt idx="223">
                  <c:v>1.2</c:v>
                </c:pt>
                <c:pt idx="224">
                  <c:v>1.2</c:v>
                </c:pt>
                <c:pt idx="225">
                  <c:v>1.2</c:v>
                </c:pt>
                <c:pt idx="226">
                  <c:v>1.2</c:v>
                </c:pt>
                <c:pt idx="227">
                  <c:v>1.2</c:v>
                </c:pt>
                <c:pt idx="228">
                  <c:v>1.2</c:v>
                </c:pt>
                <c:pt idx="229">
                  <c:v>1.21</c:v>
                </c:pt>
                <c:pt idx="230">
                  <c:v>1.21</c:v>
                </c:pt>
                <c:pt idx="231">
                  <c:v>1.21</c:v>
                </c:pt>
                <c:pt idx="232">
                  <c:v>1.22</c:v>
                </c:pt>
                <c:pt idx="233">
                  <c:v>1.22</c:v>
                </c:pt>
                <c:pt idx="234">
                  <c:v>1.22</c:v>
                </c:pt>
                <c:pt idx="235">
                  <c:v>1.23</c:v>
                </c:pt>
                <c:pt idx="236">
                  <c:v>1.23</c:v>
                </c:pt>
                <c:pt idx="237">
                  <c:v>1.23</c:v>
                </c:pt>
                <c:pt idx="238">
                  <c:v>1.23</c:v>
                </c:pt>
                <c:pt idx="239">
                  <c:v>1.23</c:v>
                </c:pt>
                <c:pt idx="240">
                  <c:v>1.23</c:v>
                </c:pt>
                <c:pt idx="241">
                  <c:v>1.23</c:v>
                </c:pt>
                <c:pt idx="242">
                  <c:v>1.23</c:v>
                </c:pt>
                <c:pt idx="243">
                  <c:v>1.23</c:v>
                </c:pt>
                <c:pt idx="244">
                  <c:v>1.23</c:v>
                </c:pt>
                <c:pt idx="245">
                  <c:v>1.23</c:v>
                </c:pt>
                <c:pt idx="246">
                  <c:v>1.24</c:v>
                </c:pt>
                <c:pt idx="247">
                  <c:v>1.24</c:v>
                </c:pt>
                <c:pt idx="248">
                  <c:v>1.25</c:v>
                </c:pt>
                <c:pt idx="249">
                  <c:v>1.25</c:v>
                </c:pt>
                <c:pt idx="250">
                  <c:v>1.25</c:v>
                </c:pt>
                <c:pt idx="251">
                  <c:v>1.25</c:v>
                </c:pt>
                <c:pt idx="252">
                  <c:v>1.25</c:v>
                </c:pt>
                <c:pt idx="253">
                  <c:v>1.25</c:v>
                </c:pt>
                <c:pt idx="254">
                  <c:v>1.25</c:v>
                </c:pt>
                <c:pt idx="255">
                  <c:v>1.25</c:v>
                </c:pt>
                <c:pt idx="256">
                  <c:v>1.26</c:v>
                </c:pt>
                <c:pt idx="257">
                  <c:v>1.26</c:v>
                </c:pt>
                <c:pt idx="258">
                  <c:v>1.26</c:v>
                </c:pt>
                <c:pt idx="259">
                  <c:v>1.26</c:v>
                </c:pt>
                <c:pt idx="260">
                  <c:v>1.27</c:v>
                </c:pt>
                <c:pt idx="261">
                  <c:v>1.27</c:v>
                </c:pt>
                <c:pt idx="262">
                  <c:v>1.27</c:v>
                </c:pt>
                <c:pt idx="263">
                  <c:v>1.28</c:v>
                </c:pt>
                <c:pt idx="264">
                  <c:v>1.28</c:v>
                </c:pt>
                <c:pt idx="265">
                  <c:v>1.28</c:v>
                </c:pt>
                <c:pt idx="266">
                  <c:v>1.28</c:v>
                </c:pt>
                <c:pt idx="267">
                  <c:v>1.28</c:v>
                </c:pt>
                <c:pt idx="268">
                  <c:v>1.28</c:v>
                </c:pt>
                <c:pt idx="269">
                  <c:v>1.28</c:v>
                </c:pt>
                <c:pt idx="270">
                  <c:v>1.28</c:v>
                </c:pt>
                <c:pt idx="271">
                  <c:v>1.28</c:v>
                </c:pt>
                <c:pt idx="272">
                  <c:v>1.28</c:v>
                </c:pt>
                <c:pt idx="273">
                  <c:v>1.29</c:v>
                </c:pt>
                <c:pt idx="274">
                  <c:v>1.29</c:v>
                </c:pt>
                <c:pt idx="275">
                  <c:v>1.29</c:v>
                </c:pt>
                <c:pt idx="276">
                  <c:v>1.29</c:v>
                </c:pt>
                <c:pt idx="277">
                  <c:v>1.3</c:v>
                </c:pt>
                <c:pt idx="278">
                  <c:v>1.3</c:v>
                </c:pt>
                <c:pt idx="279">
                  <c:v>1.3</c:v>
                </c:pt>
                <c:pt idx="280">
                  <c:v>1.3</c:v>
                </c:pt>
                <c:pt idx="281">
                  <c:v>1.3</c:v>
                </c:pt>
                <c:pt idx="282">
                  <c:v>1.3</c:v>
                </c:pt>
                <c:pt idx="283">
                  <c:v>1.31</c:v>
                </c:pt>
                <c:pt idx="284">
                  <c:v>1.31</c:v>
                </c:pt>
                <c:pt idx="285">
                  <c:v>1.31</c:v>
                </c:pt>
                <c:pt idx="286">
                  <c:v>1.31</c:v>
                </c:pt>
                <c:pt idx="287">
                  <c:v>1.32</c:v>
                </c:pt>
                <c:pt idx="288">
                  <c:v>1.32</c:v>
                </c:pt>
                <c:pt idx="289">
                  <c:v>1.32</c:v>
                </c:pt>
                <c:pt idx="290">
                  <c:v>1.32</c:v>
                </c:pt>
                <c:pt idx="291">
                  <c:v>1.33</c:v>
                </c:pt>
                <c:pt idx="292">
                  <c:v>1.33</c:v>
                </c:pt>
                <c:pt idx="293">
                  <c:v>1.33</c:v>
                </c:pt>
                <c:pt idx="294">
                  <c:v>1.33</c:v>
                </c:pt>
                <c:pt idx="295">
                  <c:v>1.33</c:v>
                </c:pt>
                <c:pt idx="296">
                  <c:v>1.33</c:v>
                </c:pt>
                <c:pt idx="297">
                  <c:v>1.34</c:v>
                </c:pt>
                <c:pt idx="298">
                  <c:v>1.34</c:v>
                </c:pt>
                <c:pt idx="299">
                  <c:v>1.35</c:v>
                </c:pt>
                <c:pt idx="300">
                  <c:v>1.35</c:v>
                </c:pt>
                <c:pt idx="301">
                  <c:v>1.35</c:v>
                </c:pt>
                <c:pt idx="302">
                  <c:v>1.35</c:v>
                </c:pt>
                <c:pt idx="303">
                  <c:v>1.35</c:v>
                </c:pt>
                <c:pt idx="304">
                  <c:v>1.35</c:v>
                </c:pt>
                <c:pt idx="305">
                  <c:v>1.35</c:v>
                </c:pt>
                <c:pt idx="306">
                  <c:v>1.36</c:v>
                </c:pt>
                <c:pt idx="307">
                  <c:v>1.36</c:v>
                </c:pt>
                <c:pt idx="308">
                  <c:v>1.36</c:v>
                </c:pt>
                <c:pt idx="309">
                  <c:v>1.36</c:v>
                </c:pt>
                <c:pt idx="310">
                  <c:v>1.36</c:v>
                </c:pt>
                <c:pt idx="311">
                  <c:v>1.37</c:v>
                </c:pt>
                <c:pt idx="312">
                  <c:v>1.38</c:v>
                </c:pt>
                <c:pt idx="313">
                  <c:v>1.38</c:v>
                </c:pt>
                <c:pt idx="314">
                  <c:v>1.38</c:v>
                </c:pt>
                <c:pt idx="315">
                  <c:v>1.38</c:v>
                </c:pt>
                <c:pt idx="316">
                  <c:v>1.38</c:v>
                </c:pt>
                <c:pt idx="317">
                  <c:v>1.39</c:v>
                </c:pt>
                <c:pt idx="318">
                  <c:v>1.39</c:v>
                </c:pt>
                <c:pt idx="319">
                  <c:v>1.39</c:v>
                </c:pt>
                <c:pt idx="320">
                  <c:v>1.39</c:v>
                </c:pt>
                <c:pt idx="321">
                  <c:v>1.39</c:v>
                </c:pt>
                <c:pt idx="322">
                  <c:v>1.4</c:v>
                </c:pt>
                <c:pt idx="323">
                  <c:v>1.4</c:v>
                </c:pt>
                <c:pt idx="324">
                  <c:v>1.41</c:v>
                </c:pt>
                <c:pt idx="325">
                  <c:v>1.41</c:v>
                </c:pt>
                <c:pt idx="326">
                  <c:v>1.41</c:v>
                </c:pt>
                <c:pt idx="327">
                  <c:v>1.41</c:v>
                </c:pt>
                <c:pt idx="328">
                  <c:v>1.42</c:v>
                </c:pt>
                <c:pt idx="329">
                  <c:v>1.42</c:v>
                </c:pt>
                <c:pt idx="330">
                  <c:v>1.42</c:v>
                </c:pt>
                <c:pt idx="331">
                  <c:v>1.43</c:v>
                </c:pt>
                <c:pt idx="332">
                  <c:v>1.43</c:v>
                </c:pt>
                <c:pt idx="333">
                  <c:v>1.43</c:v>
                </c:pt>
                <c:pt idx="334">
                  <c:v>1.43</c:v>
                </c:pt>
                <c:pt idx="335">
                  <c:v>1.43</c:v>
                </c:pt>
                <c:pt idx="336">
                  <c:v>1.44</c:v>
                </c:pt>
                <c:pt idx="337">
                  <c:v>1.44</c:v>
                </c:pt>
                <c:pt idx="338">
                  <c:v>1.44</c:v>
                </c:pt>
                <c:pt idx="339">
                  <c:v>1.45</c:v>
                </c:pt>
                <c:pt idx="340">
                  <c:v>1.45</c:v>
                </c:pt>
                <c:pt idx="341">
                  <c:v>1.45</c:v>
                </c:pt>
                <c:pt idx="342">
                  <c:v>1.45</c:v>
                </c:pt>
                <c:pt idx="343">
                  <c:v>1.45</c:v>
                </c:pt>
                <c:pt idx="344">
                  <c:v>1.45</c:v>
                </c:pt>
                <c:pt idx="345">
                  <c:v>1.45</c:v>
                </c:pt>
                <c:pt idx="346">
                  <c:v>1.45</c:v>
                </c:pt>
                <c:pt idx="347">
                  <c:v>1.45</c:v>
                </c:pt>
                <c:pt idx="348">
                  <c:v>1.46</c:v>
                </c:pt>
                <c:pt idx="349">
                  <c:v>1.47</c:v>
                </c:pt>
                <c:pt idx="350">
                  <c:v>1.47</c:v>
                </c:pt>
                <c:pt idx="351">
                  <c:v>1.47</c:v>
                </c:pt>
                <c:pt idx="352">
                  <c:v>1.47</c:v>
                </c:pt>
                <c:pt idx="353">
                  <c:v>1.47</c:v>
                </c:pt>
                <c:pt idx="354">
                  <c:v>1.48</c:v>
                </c:pt>
                <c:pt idx="355">
                  <c:v>1.48</c:v>
                </c:pt>
                <c:pt idx="356">
                  <c:v>1.49</c:v>
                </c:pt>
                <c:pt idx="357">
                  <c:v>1.49</c:v>
                </c:pt>
                <c:pt idx="358">
                  <c:v>1.5</c:v>
                </c:pt>
                <c:pt idx="359">
                  <c:v>1.5</c:v>
                </c:pt>
                <c:pt idx="360">
                  <c:v>1.5</c:v>
                </c:pt>
                <c:pt idx="361">
                  <c:v>1.51</c:v>
                </c:pt>
                <c:pt idx="362">
                  <c:v>1.52</c:v>
                </c:pt>
                <c:pt idx="363">
                  <c:v>1.52</c:v>
                </c:pt>
                <c:pt idx="364">
                  <c:v>1.52</c:v>
                </c:pt>
                <c:pt idx="365">
                  <c:v>1.52</c:v>
                </c:pt>
                <c:pt idx="366">
                  <c:v>1.52</c:v>
                </c:pt>
                <c:pt idx="367">
                  <c:v>1.52</c:v>
                </c:pt>
                <c:pt idx="368">
                  <c:v>1.53</c:v>
                </c:pt>
                <c:pt idx="369">
                  <c:v>1.53</c:v>
                </c:pt>
                <c:pt idx="370">
                  <c:v>1.53</c:v>
                </c:pt>
                <c:pt idx="371">
                  <c:v>1.54</c:v>
                </c:pt>
                <c:pt idx="372">
                  <c:v>1.54</c:v>
                </c:pt>
                <c:pt idx="373">
                  <c:v>1.55</c:v>
                </c:pt>
                <c:pt idx="374">
                  <c:v>1.55</c:v>
                </c:pt>
                <c:pt idx="375">
                  <c:v>1.55</c:v>
                </c:pt>
                <c:pt idx="376">
                  <c:v>1.56</c:v>
                </c:pt>
                <c:pt idx="377">
                  <c:v>1.56</c:v>
                </c:pt>
                <c:pt idx="378">
                  <c:v>1.56</c:v>
                </c:pt>
                <c:pt idx="379">
                  <c:v>1.56</c:v>
                </c:pt>
                <c:pt idx="380">
                  <c:v>1.58</c:v>
                </c:pt>
                <c:pt idx="381">
                  <c:v>1.58</c:v>
                </c:pt>
                <c:pt idx="382">
                  <c:v>1.58</c:v>
                </c:pt>
                <c:pt idx="383">
                  <c:v>1.59</c:v>
                </c:pt>
                <c:pt idx="384">
                  <c:v>1.6</c:v>
                </c:pt>
                <c:pt idx="385">
                  <c:v>1.6</c:v>
                </c:pt>
                <c:pt idx="386">
                  <c:v>1.6</c:v>
                </c:pt>
                <c:pt idx="387">
                  <c:v>1.6</c:v>
                </c:pt>
                <c:pt idx="388">
                  <c:v>1.6</c:v>
                </c:pt>
                <c:pt idx="389">
                  <c:v>1.6</c:v>
                </c:pt>
                <c:pt idx="390">
                  <c:v>1.61</c:v>
                </c:pt>
                <c:pt idx="391">
                  <c:v>1.62</c:v>
                </c:pt>
                <c:pt idx="392">
                  <c:v>1.62</c:v>
                </c:pt>
                <c:pt idx="393">
                  <c:v>1.62</c:v>
                </c:pt>
                <c:pt idx="394">
                  <c:v>1.62</c:v>
                </c:pt>
                <c:pt idx="395">
                  <c:v>1.62</c:v>
                </c:pt>
                <c:pt idx="396">
                  <c:v>1.63</c:v>
                </c:pt>
                <c:pt idx="397">
                  <c:v>1.63</c:v>
                </c:pt>
                <c:pt idx="398">
                  <c:v>1.63</c:v>
                </c:pt>
                <c:pt idx="399">
                  <c:v>1.64</c:v>
                </c:pt>
                <c:pt idx="400">
                  <c:v>1.65</c:v>
                </c:pt>
                <c:pt idx="401">
                  <c:v>1.65</c:v>
                </c:pt>
                <c:pt idx="402">
                  <c:v>1.65</c:v>
                </c:pt>
                <c:pt idx="403">
                  <c:v>1.65</c:v>
                </c:pt>
                <c:pt idx="404">
                  <c:v>1.65</c:v>
                </c:pt>
                <c:pt idx="405">
                  <c:v>1.66</c:v>
                </c:pt>
                <c:pt idx="406">
                  <c:v>1.67</c:v>
                </c:pt>
                <c:pt idx="407">
                  <c:v>1.67</c:v>
                </c:pt>
                <c:pt idx="408">
                  <c:v>1.67</c:v>
                </c:pt>
                <c:pt idx="409">
                  <c:v>1.68</c:v>
                </c:pt>
                <c:pt idx="410">
                  <c:v>1.68</c:v>
                </c:pt>
                <c:pt idx="411">
                  <c:v>1.68</c:v>
                </c:pt>
                <c:pt idx="412">
                  <c:v>1.68</c:v>
                </c:pt>
                <c:pt idx="413">
                  <c:v>1.68</c:v>
                </c:pt>
                <c:pt idx="414">
                  <c:v>1.68</c:v>
                </c:pt>
                <c:pt idx="415">
                  <c:v>1.68</c:v>
                </c:pt>
                <c:pt idx="416">
                  <c:v>1.69</c:v>
                </c:pt>
                <c:pt idx="417">
                  <c:v>1.69</c:v>
                </c:pt>
                <c:pt idx="418">
                  <c:v>1.69</c:v>
                </c:pt>
                <c:pt idx="419">
                  <c:v>1.7</c:v>
                </c:pt>
                <c:pt idx="420">
                  <c:v>1.7</c:v>
                </c:pt>
                <c:pt idx="421">
                  <c:v>1.7</c:v>
                </c:pt>
                <c:pt idx="422">
                  <c:v>1.7</c:v>
                </c:pt>
                <c:pt idx="423">
                  <c:v>1.71</c:v>
                </c:pt>
                <c:pt idx="424">
                  <c:v>1.71</c:v>
                </c:pt>
                <c:pt idx="425">
                  <c:v>1.71</c:v>
                </c:pt>
                <c:pt idx="426">
                  <c:v>1.71</c:v>
                </c:pt>
                <c:pt idx="427">
                  <c:v>1.71</c:v>
                </c:pt>
                <c:pt idx="428">
                  <c:v>1.71</c:v>
                </c:pt>
                <c:pt idx="429">
                  <c:v>1.71</c:v>
                </c:pt>
                <c:pt idx="430">
                  <c:v>1.72</c:v>
                </c:pt>
                <c:pt idx="431">
                  <c:v>1.72</c:v>
                </c:pt>
                <c:pt idx="432">
                  <c:v>1.73</c:v>
                </c:pt>
                <c:pt idx="433">
                  <c:v>1.74</c:v>
                </c:pt>
                <c:pt idx="434">
                  <c:v>1.74</c:v>
                </c:pt>
                <c:pt idx="435">
                  <c:v>1.75</c:v>
                </c:pt>
                <c:pt idx="436">
                  <c:v>1.75</c:v>
                </c:pt>
                <c:pt idx="437">
                  <c:v>1.75</c:v>
                </c:pt>
                <c:pt idx="438">
                  <c:v>1.76</c:v>
                </c:pt>
                <c:pt idx="439">
                  <c:v>1.76</c:v>
                </c:pt>
                <c:pt idx="440">
                  <c:v>1.78</c:v>
                </c:pt>
                <c:pt idx="441">
                  <c:v>1.78</c:v>
                </c:pt>
                <c:pt idx="442">
                  <c:v>1.79</c:v>
                </c:pt>
                <c:pt idx="443">
                  <c:v>1.79</c:v>
                </c:pt>
                <c:pt idx="444">
                  <c:v>1.79</c:v>
                </c:pt>
                <c:pt idx="445">
                  <c:v>1.8</c:v>
                </c:pt>
                <c:pt idx="446">
                  <c:v>1.8</c:v>
                </c:pt>
                <c:pt idx="447">
                  <c:v>1.8</c:v>
                </c:pt>
                <c:pt idx="448">
                  <c:v>1.8</c:v>
                </c:pt>
                <c:pt idx="449">
                  <c:v>1.8</c:v>
                </c:pt>
                <c:pt idx="450">
                  <c:v>1.8</c:v>
                </c:pt>
                <c:pt idx="451">
                  <c:v>1.81</c:v>
                </c:pt>
                <c:pt idx="452">
                  <c:v>1.81</c:v>
                </c:pt>
                <c:pt idx="453">
                  <c:v>1.81</c:v>
                </c:pt>
                <c:pt idx="454">
                  <c:v>1.82</c:v>
                </c:pt>
                <c:pt idx="455">
                  <c:v>1.82</c:v>
                </c:pt>
                <c:pt idx="456">
                  <c:v>1.82</c:v>
                </c:pt>
                <c:pt idx="457">
                  <c:v>1.82</c:v>
                </c:pt>
                <c:pt idx="458">
                  <c:v>1.82</c:v>
                </c:pt>
                <c:pt idx="459">
                  <c:v>1.83</c:v>
                </c:pt>
                <c:pt idx="460">
                  <c:v>1.83</c:v>
                </c:pt>
                <c:pt idx="461">
                  <c:v>1.83</c:v>
                </c:pt>
                <c:pt idx="462">
                  <c:v>1.83</c:v>
                </c:pt>
                <c:pt idx="463">
                  <c:v>1.83</c:v>
                </c:pt>
                <c:pt idx="464">
                  <c:v>1.84</c:v>
                </c:pt>
                <c:pt idx="465">
                  <c:v>1.84</c:v>
                </c:pt>
                <c:pt idx="466">
                  <c:v>1.84</c:v>
                </c:pt>
                <c:pt idx="467">
                  <c:v>1.84</c:v>
                </c:pt>
                <c:pt idx="468">
                  <c:v>1.84</c:v>
                </c:pt>
                <c:pt idx="469">
                  <c:v>1.84</c:v>
                </c:pt>
                <c:pt idx="470">
                  <c:v>1.84</c:v>
                </c:pt>
                <c:pt idx="471">
                  <c:v>1.84</c:v>
                </c:pt>
                <c:pt idx="472">
                  <c:v>1.85</c:v>
                </c:pt>
                <c:pt idx="473">
                  <c:v>1.85</c:v>
                </c:pt>
                <c:pt idx="474">
                  <c:v>1.85</c:v>
                </c:pt>
                <c:pt idx="475">
                  <c:v>1.85</c:v>
                </c:pt>
                <c:pt idx="476">
                  <c:v>1.85</c:v>
                </c:pt>
                <c:pt idx="477">
                  <c:v>1.86</c:v>
                </c:pt>
                <c:pt idx="478">
                  <c:v>1.86</c:v>
                </c:pt>
                <c:pt idx="479">
                  <c:v>1.86</c:v>
                </c:pt>
                <c:pt idx="480">
                  <c:v>1.86</c:v>
                </c:pt>
                <c:pt idx="481">
                  <c:v>1.86</c:v>
                </c:pt>
                <c:pt idx="482">
                  <c:v>1.86</c:v>
                </c:pt>
                <c:pt idx="483">
                  <c:v>1.86</c:v>
                </c:pt>
                <c:pt idx="484">
                  <c:v>1.86</c:v>
                </c:pt>
                <c:pt idx="485">
                  <c:v>1.87</c:v>
                </c:pt>
                <c:pt idx="486">
                  <c:v>1.89</c:v>
                </c:pt>
                <c:pt idx="487">
                  <c:v>1.89</c:v>
                </c:pt>
                <c:pt idx="488">
                  <c:v>1.89</c:v>
                </c:pt>
                <c:pt idx="489">
                  <c:v>1.9</c:v>
                </c:pt>
                <c:pt idx="490">
                  <c:v>1.92</c:v>
                </c:pt>
                <c:pt idx="491">
                  <c:v>1.92</c:v>
                </c:pt>
                <c:pt idx="492">
                  <c:v>1.92</c:v>
                </c:pt>
                <c:pt idx="493">
                  <c:v>1.92</c:v>
                </c:pt>
                <c:pt idx="494">
                  <c:v>1.93</c:v>
                </c:pt>
                <c:pt idx="495">
                  <c:v>1.93</c:v>
                </c:pt>
                <c:pt idx="496">
                  <c:v>1.95</c:v>
                </c:pt>
                <c:pt idx="497">
                  <c:v>1.95</c:v>
                </c:pt>
                <c:pt idx="498">
                  <c:v>1.96</c:v>
                </c:pt>
                <c:pt idx="499">
                  <c:v>1.96</c:v>
                </c:pt>
                <c:pt idx="500">
                  <c:v>1.96</c:v>
                </c:pt>
                <c:pt idx="501">
                  <c:v>1.97</c:v>
                </c:pt>
                <c:pt idx="502">
                  <c:v>1.97</c:v>
                </c:pt>
                <c:pt idx="503">
                  <c:v>1.97</c:v>
                </c:pt>
                <c:pt idx="504">
                  <c:v>1.98</c:v>
                </c:pt>
                <c:pt idx="505">
                  <c:v>1.98</c:v>
                </c:pt>
                <c:pt idx="506">
                  <c:v>1.98</c:v>
                </c:pt>
                <c:pt idx="507">
                  <c:v>1.98</c:v>
                </c:pt>
                <c:pt idx="508">
                  <c:v>1.99</c:v>
                </c:pt>
                <c:pt idx="509">
                  <c:v>2.03</c:v>
                </c:pt>
                <c:pt idx="510">
                  <c:v>2.04</c:v>
                </c:pt>
                <c:pt idx="511">
                  <c:v>2.05</c:v>
                </c:pt>
                <c:pt idx="512">
                  <c:v>2.06</c:v>
                </c:pt>
                <c:pt idx="513">
                  <c:v>2.06</c:v>
                </c:pt>
                <c:pt idx="514">
                  <c:v>2.06</c:v>
                </c:pt>
                <c:pt idx="515">
                  <c:v>2.07</c:v>
                </c:pt>
                <c:pt idx="516">
                  <c:v>2.07</c:v>
                </c:pt>
                <c:pt idx="517">
                  <c:v>2.09</c:v>
                </c:pt>
                <c:pt idx="518">
                  <c:v>2.09</c:v>
                </c:pt>
                <c:pt idx="519">
                  <c:v>2.1</c:v>
                </c:pt>
                <c:pt idx="520">
                  <c:v>2.1</c:v>
                </c:pt>
                <c:pt idx="521">
                  <c:v>2.1038</c:v>
                </c:pt>
                <c:pt idx="522">
                  <c:v>2.11</c:v>
                </c:pt>
                <c:pt idx="523">
                  <c:v>2.11</c:v>
                </c:pt>
                <c:pt idx="524">
                  <c:v>2.12</c:v>
                </c:pt>
                <c:pt idx="525">
                  <c:v>2.13</c:v>
                </c:pt>
                <c:pt idx="526">
                  <c:v>2.13</c:v>
                </c:pt>
                <c:pt idx="527">
                  <c:v>2.14</c:v>
                </c:pt>
                <c:pt idx="528">
                  <c:v>2.14</c:v>
                </c:pt>
                <c:pt idx="529">
                  <c:v>2.16</c:v>
                </c:pt>
                <c:pt idx="530">
                  <c:v>2.18</c:v>
                </c:pt>
                <c:pt idx="531">
                  <c:v>2.21</c:v>
                </c:pt>
                <c:pt idx="532">
                  <c:v>2.23</c:v>
                </c:pt>
                <c:pt idx="533">
                  <c:v>2.23</c:v>
                </c:pt>
                <c:pt idx="534">
                  <c:v>2.24</c:v>
                </c:pt>
                <c:pt idx="535">
                  <c:v>2.26</c:v>
                </c:pt>
                <c:pt idx="536">
                  <c:v>2.28</c:v>
                </c:pt>
                <c:pt idx="537">
                  <c:v>2.3</c:v>
                </c:pt>
                <c:pt idx="538">
                  <c:v>2.3</c:v>
                </c:pt>
                <c:pt idx="539">
                  <c:v>2.35</c:v>
                </c:pt>
                <c:pt idx="540">
                  <c:v>2.37</c:v>
                </c:pt>
                <c:pt idx="541">
                  <c:v>2.38</c:v>
                </c:pt>
                <c:pt idx="542">
                  <c:v>2.4</c:v>
                </c:pt>
                <c:pt idx="543">
                  <c:v>2.45</c:v>
                </c:pt>
                <c:pt idx="544">
                  <c:v>2.45</c:v>
                </c:pt>
                <c:pt idx="545">
                  <c:v>2.45</c:v>
                </c:pt>
                <c:pt idx="546">
                  <c:v>2.47</c:v>
                </c:pt>
                <c:pt idx="547">
                  <c:v>2.47</c:v>
                </c:pt>
                <c:pt idx="548">
                  <c:v>2.52</c:v>
                </c:pt>
                <c:pt idx="549">
                  <c:v>2.53</c:v>
                </c:pt>
                <c:pt idx="550">
                  <c:v>2.56</c:v>
                </c:pt>
                <c:pt idx="551">
                  <c:v>2.6</c:v>
                </c:pt>
                <c:pt idx="552">
                  <c:v>2.62</c:v>
                </c:pt>
                <c:pt idx="553">
                  <c:v>2.63</c:v>
                </c:pt>
                <c:pt idx="554">
                  <c:v>2.68</c:v>
                </c:pt>
                <c:pt idx="555">
                  <c:v>2.7</c:v>
                </c:pt>
                <c:pt idx="556">
                  <c:v>2.75</c:v>
                </c:pt>
                <c:pt idx="557">
                  <c:v>2.82</c:v>
                </c:pt>
                <c:pt idx="558">
                  <c:v>2.83</c:v>
                </c:pt>
                <c:pt idx="559">
                  <c:v>2.84</c:v>
                </c:pt>
                <c:pt idx="560">
                  <c:v>2.85</c:v>
                </c:pt>
                <c:pt idx="561">
                  <c:v>2.87</c:v>
                </c:pt>
                <c:pt idx="562">
                  <c:v>2.89</c:v>
                </c:pt>
                <c:pt idx="563">
                  <c:v>2.89</c:v>
                </c:pt>
                <c:pt idx="564">
                  <c:v>2.91</c:v>
                </c:pt>
                <c:pt idx="565">
                  <c:v>3.03</c:v>
                </c:pt>
                <c:pt idx="566">
                  <c:v>3.1</c:v>
                </c:pt>
                <c:pt idx="567">
                  <c:v>3.25</c:v>
                </c:pt>
                <c:pt idx="568">
                  <c:v>3.29</c:v>
                </c:pt>
                <c:pt idx="569">
                  <c:v>3.36</c:v>
                </c:pt>
                <c:pt idx="570">
                  <c:v>3.42</c:v>
                </c:pt>
                <c:pt idx="571">
                  <c:v>3.61</c:v>
                </c:pt>
                <c:pt idx="572">
                  <c:v>3.64</c:v>
                </c:pt>
                <c:pt idx="573">
                  <c:v>3.68</c:v>
                </c:pt>
                <c:pt idx="574">
                  <c:v>3.69</c:v>
                </c:pt>
                <c:pt idx="575">
                  <c:v>3.71</c:v>
                </c:pt>
                <c:pt idx="576">
                  <c:v>3.79</c:v>
                </c:pt>
                <c:pt idx="577">
                  <c:v>4.41</c:v>
                </c:pt>
                <c:pt idx="578">
                  <c:v>4.52</c:v>
                </c:pt>
                <c:pt idx="579">
                  <c:v>4.85</c:v>
                </c:pt>
                <c:pt idx="580">
                  <c:v>4.85</c:v>
                </c:pt>
                <c:pt idx="581">
                  <c:v>5.859999999999999</c:v>
                </c:pt>
                <c:pt idx="582">
                  <c:v>5.97</c:v>
                </c:pt>
              </c:numCache>
            </c:numRef>
          </c:yVal>
        </c:ser>
        <c:ser>
          <c:idx val="1"/>
          <c:order val="4"/>
          <c:tx>
            <c:v>Agalteca</c:v>
          </c:tx>
          <c:spPr>
            <a:ln w="28575">
              <a:noFill/>
            </a:ln>
          </c:spPr>
          <c:marker>
            <c:symbol val="diamond"/>
            <c:size val="4"/>
          </c:marker>
          <c:xVal>
            <c:numRef>
              <c:f>agalteca!$C$2:$C$661</c:f>
              <c:numCache>
                <c:formatCode>General</c:formatCode>
                <c:ptCount val="660"/>
                <c:pt idx="0">
                  <c:v>0.00151515151515152</c:v>
                </c:pt>
                <c:pt idx="1">
                  <c:v>0.00303030303030303</c:v>
                </c:pt>
                <c:pt idx="2">
                  <c:v>0.00454545454545455</c:v>
                </c:pt>
                <c:pt idx="3">
                  <c:v>0.00606060606060606</c:v>
                </c:pt>
                <c:pt idx="4">
                  <c:v>0.00757575757575758</c:v>
                </c:pt>
                <c:pt idx="5">
                  <c:v>0.00909090909090909</c:v>
                </c:pt>
                <c:pt idx="6">
                  <c:v>0.0106060606060606</c:v>
                </c:pt>
                <c:pt idx="7">
                  <c:v>0.0121212121212121</c:v>
                </c:pt>
                <c:pt idx="8">
                  <c:v>0.0136363636363636</c:v>
                </c:pt>
                <c:pt idx="9">
                  <c:v>0.0151515151515152</c:v>
                </c:pt>
                <c:pt idx="10">
                  <c:v>0.0166666666666667</c:v>
                </c:pt>
                <c:pt idx="11">
                  <c:v>0.0181818181818182</c:v>
                </c:pt>
                <c:pt idx="12">
                  <c:v>0.0196969696969697</c:v>
                </c:pt>
                <c:pt idx="13">
                  <c:v>0.0212121212121212</c:v>
                </c:pt>
                <c:pt idx="14">
                  <c:v>0.0227272727272727</c:v>
                </c:pt>
                <c:pt idx="15">
                  <c:v>0.0242424242424242</c:v>
                </c:pt>
                <c:pt idx="16">
                  <c:v>0.0257575757575758</c:v>
                </c:pt>
                <c:pt idx="17">
                  <c:v>0.0272727272727273</c:v>
                </c:pt>
                <c:pt idx="18">
                  <c:v>0.0287878787878788</c:v>
                </c:pt>
                <c:pt idx="19">
                  <c:v>0.0303030303030303</c:v>
                </c:pt>
                <c:pt idx="20">
                  <c:v>0.0318181818181818</c:v>
                </c:pt>
                <c:pt idx="21">
                  <c:v>0.0333333333333333</c:v>
                </c:pt>
                <c:pt idx="22">
                  <c:v>0.0348484848484848</c:v>
                </c:pt>
                <c:pt idx="23">
                  <c:v>0.0363636363636364</c:v>
                </c:pt>
                <c:pt idx="24">
                  <c:v>0.0378787878787879</c:v>
                </c:pt>
                <c:pt idx="25">
                  <c:v>0.0393939393939394</c:v>
                </c:pt>
                <c:pt idx="26">
                  <c:v>0.0409090909090909</c:v>
                </c:pt>
                <c:pt idx="27">
                  <c:v>0.0424242424242424</c:v>
                </c:pt>
                <c:pt idx="28">
                  <c:v>0.0439393939393939</c:v>
                </c:pt>
                <c:pt idx="29">
                  <c:v>0.0454545454545455</c:v>
                </c:pt>
                <c:pt idx="30">
                  <c:v>0.046969696969697</c:v>
                </c:pt>
                <c:pt idx="31">
                  <c:v>0.0484848484848485</c:v>
                </c:pt>
                <c:pt idx="32">
                  <c:v>0.05</c:v>
                </c:pt>
                <c:pt idx="33">
                  <c:v>0.0515151515151515</c:v>
                </c:pt>
                <c:pt idx="34">
                  <c:v>0.053030303030303</c:v>
                </c:pt>
                <c:pt idx="35">
                  <c:v>0.0545454545454545</c:v>
                </c:pt>
                <c:pt idx="36">
                  <c:v>0.0560606060606061</c:v>
                </c:pt>
                <c:pt idx="37">
                  <c:v>0.0575757575757576</c:v>
                </c:pt>
                <c:pt idx="38">
                  <c:v>0.0590909090909091</c:v>
                </c:pt>
                <c:pt idx="39">
                  <c:v>0.0606060606060606</c:v>
                </c:pt>
                <c:pt idx="40">
                  <c:v>0.0621212121212121</c:v>
                </c:pt>
                <c:pt idx="41">
                  <c:v>0.0636363636363636</c:v>
                </c:pt>
                <c:pt idx="42">
                  <c:v>0.0651515151515152</c:v>
                </c:pt>
                <c:pt idx="43">
                  <c:v>0.0666666666666667</c:v>
                </c:pt>
                <c:pt idx="44">
                  <c:v>0.0681818181818182</c:v>
                </c:pt>
                <c:pt idx="45">
                  <c:v>0.0696969696969697</c:v>
                </c:pt>
                <c:pt idx="46">
                  <c:v>0.0712121212121212</c:v>
                </c:pt>
                <c:pt idx="47">
                  <c:v>0.0727272727272727</c:v>
                </c:pt>
                <c:pt idx="48">
                  <c:v>0.0742424242424243</c:v>
                </c:pt>
                <c:pt idx="49">
                  <c:v>0.0757575757575758</c:v>
                </c:pt>
                <c:pt idx="50">
                  <c:v>0.0772727272727273</c:v>
                </c:pt>
                <c:pt idx="51">
                  <c:v>0.0787878787878788</c:v>
                </c:pt>
                <c:pt idx="52">
                  <c:v>0.0803030303030303</c:v>
                </c:pt>
                <c:pt idx="53">
                  <c:v>0.0818181818181818</c:v>
                </c:pt>
                <c:pt idx="54">
                  <c:v>0.0833333333333333</c:v>
                </c:pt>
                <c:pt idx="55">
                  <c:v>0.0848484848484849</c:v>
                </c:pt>
                <c:pt idx="56">
                  <c:v>0.0863636363636363</c:v>
                </c:pt>
                <c:pt idx="57">
                  <c:v>0.0878787878787878</c:v>
                </c:pt>
                <c:pt idx="58">
                  <c:v>0.0893939393939394</c:v>
                </c:pt>
                <c:pt idx="59">
                  <c:v>0.0909090909090909</c:v>
                </c:pt>
                <c:pt idx="60">
                  <c:v>0.0924242424242424</c:v>
                </c:pt>
                <c:pt idx="61">
                  <c:v>0.0939393939393939</c:v>
                </c:pt>
                <c:pt idx="62">
                  <c:v>0.0954545454545455</c:v>
                </c:pt>
                <c:pt idx="63">
                  <c:v>0.096969696969697</c:v>
                </c:pt>
                <c:pt idx="64">
                  <c:v>0.0984848484848485</c:v>
                </c:pt>
                <c:pt idx="65">
                  <c:v>0.1</c:v>
                </c:pt>
                <c:pt idx="66">
                  <c:v>0.101515151515152</c:v>
                </c:pt>
                <c:pt idx="67">
                  <c:v>0.103030303030303</c:v>
                </c:pt>
                <c:pt idx="68">
                  <c:v>0.104545454545455</c:v>
                </c:pt>
                <c:pt idx="69">
                  <c:v>0.106060606060606</c:v>
                </c:pt>
                <c:pt idx="70">
                  <c:v>0.107575757575758</c:v>
                </c:pt>
                <c:pt idx="71">
                  <c:v>0.109090909090909</c:v>
                </c:pt>
                <c:pt idx="72">
                  <c:v>0.110606060606061</c:v>
                </c:pt>
                <c:pt idx="73">
                  <c:v>0.112121212121212</c:v>
                </c:pt>
                <c:pt idx="74">
                  <c:v>0.113636363636364</c:v>
                </c:pt>
                <c:pt idx="75">
                  <c:v>0.115151515151515</c:v>
                </c:pt>
                <c:pt idx="76">
                  <c:v>0.116666666666667</c:v>
                </c:pt>
                <c:pt idx="77">
                  <c:v>0.118181818181818</c:v>
                </c:pt>
                <c:pt idx="78">
                  <c:v>0.11969696969697</c:v>
                </c:pt>
                <c:pt idx="79">
                  <c:v>0.121212121212121</c:v>
                </c:pt>
                <c:pt idx="80">
                  <c:v>0.122727272727273</c:v>
                </c:pt>
                <c:pt idx="81">
                  <c:v>0.124242424242424</c:v>
                </c:pt>
                <c:pt idx="82">
                  <c:v>0.125757575757576</c:v>
                </c:pt>
                <c:pt idx="83">
                  <c:v>0.127272727272727</c:v>
                </c:pt>
                <c:pt idx="84">
                  <c:v>0.128787878787879</c:v>
                </c:pt>
                <c:pt idx="85">
                  <c:v>0.13030303030303</c:v>
                </c:pt>
                <c:pt idx="86">
                  <c:v>0.131818181818182</c:v>
                </c:pt>
                <c:pt idx="87">
                  <c:v>0.133333333333333</c:v>
                </c:pt>
                <c:pt idx="88">
                  <c:v>0.134848484848485</c:v>
                </c:pt>
                <c:pt idx="89">
                  <c:v>0.136363636363636</c:v>
                </c:pt>
                <c:pt idx="90">
                  <c:v>0.137878787878788</c:v>
                </c:pt>
                <c:pt idx="91">
                  <c:v>0.139393939393939</c:v>
                </c:pt>
                <c:pt idx="92">
                  <c:v>0.140909090909091</c:v>
                </c:pt>
                <c:pt idx="93">
                  <c:v>0.142424242424242</c:v>
                </c:pt>
                <c:pt idx="94">
                  <c:v>0.143939393939394</c:v>
                </c:pt>
                <c:pt idx="95">
                  <c:v>0.145454545454545</c:v>
                </c:pt>
                <c:pt idx="96">
                  <c:v>0.146969696969697</c:v>
                </c:pt>
                <c:pt idx="97">
                  <c:v>0.148484848484849</c:v>
                </c:pt>
                <c:pt idx="98">
                  <c:v>0.15</c:v>
                </c:pt>
                <c:pt idx="99">
                  <c:v>0.151515151515152</c:v>
                </c:pt>
                <c:pt idx="100">
                  <c:v>0.153030303030303</c:v>
                </c:pt>
                <c:pt idx="101">
                  <c:v>0.154545454545455</c:v>
                </c:pt>
                <c:pt idx="102">
                  <c:v>0.156060606060606</c:v>
                </c:pt>
                <c:pt idx="103">
                  <c:v>0.157575757575758</c:v>
                </c:pt>
                <c:pt idx="104">
                  <c:v>0.159090909090909</c:v>
                </c:pt>
                <c:pt idx="105">
                  <c:v>0.160606060606061</c:v>
                </c:pt>
                <c:pt idx="106">
                  <c:v>0.162121212121212</c:v>
                </c:pt>
                <c:pt idx="107">
                  <c:v>0.163636363636364</c:v>
                </c:pt>
                <c:pt idx="108">
                  <c:v>0.165151515151515</c:v>
                </c:pt>
                <c:pt idx="109">
                  <c:v>0.166666666666667</c:v>
                </c:pt>
                <c:pt idx="110">
                  <c:v>0.168181818181818</c:v>
                </c:pt>
                <c:pt idx="111">
                  <c:v>0.16969696969697</c:v>
                </c:pt>
                <c:pt idx="112">
                  <c:v>0.171212121212121</c:v>
                </c:pt>
                <c:pt idx="113">
                  <c:v>0.172727272727273</c:v>
                </c:pt>
                <c:pt idx="114">
                  <c:v>0.174242424242424</c:v>
                </c:pt>
                <c:pt idx="115">
                  <c:v>0.175757575757576</c:v>
                </c:pt>
                <c:pt idx="116">
                  <c:v>0.177272727272727</c:v>
                </c:pt>
                <c:pt idx="117">
                  <c:v>0.178787878787879</c:v>
                </c:pt>
                <c:pt idx="118">
                  <c:v>0.18030303030303</c:v>
                </c:pt>
                <c:pt idx="119">
                  <c:v>0.181818181818182</c:v>
                </c:pt>
                <c:pt idx="120">
                  <c:v>0.183333333333333</c:v>
                </c:pt>
                <c:pt idx="121">
                  <c:v>0.184848484848485</c:v>
                </c:pt>
                <c:pt idx="122">
                  <c:v>0.186363636363636</c:v>
                </c:pt>
                <c:pt idx="123">
                  <c:v>0.187878787878788</c:v>
                </c:pt>
                <c:pt idx="124">
                  <c:v>0.189393939393939</c:v>
                </c:pt>
                <c:pt idx="125">
                  <c:v>0.190909090909091</c:v>
                </c:pt>
                <c:pt idx="126">
                  <c:v>0.192424242424242</c:v>
                </c:pt>
                <c:pt idx="127">
                  <c:v>0.193939393939394</c:v>
                </c:pt>
                <c:pt idx="128">
                  <c:v>0.195454545454545</c:v>
                </c:pt>
                <c:pt idx="129">
                  <c:v>0.196969696969697</c:v>
                </c:pt>
                <c:pt idx="130">
                  <c:v>0.198484848484848</c:v>
                </c:pt>
                <c:pt idx="131">
                  <c:v>0.2</c:v>
                </c:pt>
                <c:pt idx="132">
                  <c:v>0.201515151515152</c:v>
                </c:pt>
                <c:pt idx="133">
                  <c:v>0.203030303030303</c:v>
                </c:pt>
                <c:pt idx="134">
                  <c:v>0.204545454545455</c:v>
                </c:pt>
                <c:pt idx="135">
                  <c:v>0.206060606060606</c:v>
                </c:pt>
                <c:pt idx="136">
                  <c:v>0.207575757575758</c:v>
                </c:pt>
                <c:pt idx="137">
                  <c:v>0.209090909090909</c:v>
                </c:pt>
                <c:pt idx="138">
                  <c:v>0.210606060606061</c:v>
                </c:pt>
                <c:pt idx="139">
                  <c:v>0.212121212121212</c:v>
                </c:pt>
                <c:pt idx="140">
                  <c:v>0.213636363636364</c:v>
                </c:pt>
                <c:pt idx="141">
                  <c:v>0.215151515151515</c:v>
                </c:pt>
                <c:pt idx="142">
                  <c:v>0.216666666666667</c:v>
                </c:pt>
                <c:pt idx="143">
                  <c:v>0.218181818181818</c:v>
                </c:pt>
                <c:pt idx="144">
                  <c:v>0.21969696969697</c:v>
                </c:pt>
                <c:pt idx="145">
                  <c:v>0.221212121212121</c:v>
                </c:pt>
                <c:pt idx="146">
                  <c:v>0.222727272727273</c:v>
                </c:pt>
                <c:pt idx="147">
                  <c:v>0.224242424242424</c:v>
                </c:pt>
                <c:pt idx="148">
                  <c:v>0.225757575757576</c:v>
                </c:pt>
                <c:pt idx="149">
                  <c:v>0.227272727272727</c:v>
                </c:pt>
                <c:pt idx="150">
                  <c:v>0.228787878787879</c:v>
                </c:pt>
                <c:pt idx="151">
                  <c:v>0.23030303030303</c:v>
                </c:pt>
                <c:pt idx="152">
                  <c:v>0.231818181818182</c:v>
                </c:pt>
                <c:pt idx="153">
                  <c:v>0.233333333333333</c:v>
                </c:pt>
                <c:pt idx="154">
                  <c:v>0.234848484848485</c:v>
                </c:pt>
                <c:pt idx="155">
                  <c:v>0.236363636363636</c:v>
                </c:pt>
                <c:pt idx="156">
                  <c:v>0.237878787878788</c:v>
                </c:pt>
                <c:pt idx="157">
                  <c:v>0.239393939393939</c:v>
                </c:pt>
                <c:pt idx="158">
                  <c:v>0.240909090909091</c:v>
                </c:pt>
                <c:pt idx="159">
                  <c:v>0.242424242424242</c:v>
                </c:pt>
                <c:pt idx="160">
                  <c:v>0.243939393939394</c:v>
                </c:pt>
                <c:pt idx="161">
                  <c:v>0.245454545454545</c:v>
                </c:pt>
                <c:pt idx="162">
                  <c:v>0.246969696969697</c:v>
                </c:pt>
                <c:pt idx="163">
                  <c:v>0.248484848484848</c:v>
                </c:pt>
                <c:pt idx="164">
                  <c:v>0.25</c:v>
                </c:pt>
                <c:pt idx="165">
                  <c:v>0.251515151515151</c:v>
                </c:pt>
                <c:pt idx="166">
                  <c:v>0.253030303030303</c:v>
                </c:pt>
                <c:pt idx="167">
                  <c:v>0.254545454545454</c:v>
                </c:pt>
                <c:pt idx="168">
                  <c:v>0.256060606060606</c:v>
                </c:pt>
                <c:pt idx="169">
                  <c:v>0.257575757575758</c:v>
                </c:pt>
                <c:pt idx="170">
                  <c:v>0.259090909090909</c:v>
                </c:pt>
                <c:pt idx="171">
                  <c:v>0.260606060606061</c:v>
                </c:pt>
                <c:pt idx="172">
                  <c:v>0.262121212121212</c:v>
                </c:pt>
                <c:pt idx="173">
                  <c:v>0.263636363636364</c:v>
                </c:pt>
                <c:pt idx="174">
                  <c:v>0.265151515151515</c:v>
                </c:pt>
                <c:pt idx="175">
                  <c:v>0.266666666666667</c:v>
                </c:pt>
                <c:pt idx="176">
                  <c:v>0.268181818181818</c:v>
                </c:pt>
                <c:pt idx="177">
                  <c:v>0.26969696969697</c:v>
                </c:pt>
                <c:pt idx="178">
                  <c:v>0.271212121212121</c:v>
                </c:pt>
                <c:pt idx="179">
                  <c:v>0.272727272727273</c:v>
                </c:pt>
                <c:pt idx="180">
                  <c:v>0.274242424242424</c:v>
                </c:pt>
                <c:pt idx="181">
                  <c:v>0.275757575757576</c:v>
                </c:pt>
                <c:pt idx="182">
                  <c:v>0.277272727272727</c:v>
                </c:pt>
                <c:pt idx="183">
                  <c:v>0.278787878787879</c:v>
                </c:pt>
                <c:pt idx="184">
                  <c:v>0.28030303030303</c:v>
                </c:pt>
                <c:pt idx="185">
                  <c:v>0.281818181818182</c:v>
                </c:pt>
                <c:pt idx="186">
                  <c:v>0.283333333333333</c:v>
                </c:pt>
                <c:pt idx="187">
                  <c:v>0.284848484848485</c:v>
                </c:pt>
                <c:pt idx="188">
                  <c:v>0.286363636363636</c:v>
                </c:pt>
                <c:pt idx="189">
                  <c:v>0.287878787878788</c:v>
                </c:pt>
                <c:pt idx="190">
                  <c:v>0.289393939393939</c:v>
                </c:pt>
                <c:pt idx="191">
                  <c:v>0.290909090909091</c:v>
                </c:pt>
                <c:pt idx="192">
                  <c:v>0.292424242424242</c:v>
                </c:pt>
                <c:pt idx="193">
                  <c:v>0.293939393939394</c:v>
                </c:pt>
                <c:pt idx="194">
                  <c:v>0.295454545454545</c:v>
                </c:pt>
                <c:pt idx="195">
                  <c:v>0.296969696969697</c:v>
                </c:pt>
                <c:pt idx="196">
                  <c:v>0.298484848484849</c:v>
                </c:pt>
                <c:pt idx="197">
                  <c:v>0.3</c:v>
                </c:pt>
                <c:pt idx="198">
                  <c:v>0.301515151515151</c:v>
                </c:pt>
                <c:pt idx="199">
                  <c:v>0.303030303030303</c:v>
                </c:pt>
                <c:pt idx="200">
                  <c:v>0.304545454545455</c:v>
                </c:pt>
                <c:pt idx="201">
                  <c:v>0.306060606060606</c:v>
                </c:pt>
                <c:pt idx="202">
                  <c:v>0.307575757575758</c:v>
                </c:pt>
                <c:pt idx="203">
                  <c:v>0.309090909090909</c:v>
                </c:pt>
                <c:pt idx="204">
                  <c:v>0.310606060606061</c:v>
                </c:pt>
                <c:pt idx="205">
                  <c:v>0.312121212121212</c:v>
                </c:pt>
                <c:pt idx="206">
                  <c:v>0.313636363636364</c:v>
                </c:pt>
                <c:pt idx="207">
                  <c:v>0.315151515151515</c:v>
                </c:pt>
                <c:pt idx="208">
                  <c:v>0.316666666666667</c:v>
                </c:pt>
                <c:pt idx="209">
                  <c:v>0.318181818181818</c:v>
                </c:pt>
                <c:pt idx="210">
                  <c:v>0.31969696969697</c:v>
                </c:pt>
                <c:pt idx="211">
                  <c:v>0.321212121212121</c:v>
                </c:pt>
                <c:pt idx="212">
                  <c:v>0.322727272727273</c:v>
                </c:pt>
                <c:pt idx="213">
                  <c:v>0.324242424242424</c:v>
                </c:pt>
                <c:pt idx="214">
                  <c:v>0.325757575757576</c:v>
                </c:pt>
                <c:pt idx="215">
                  <c:v>0.327272727272727</c:v>
                </c:pt>
                <c:pt idx="216">
                  <c:v>0.328787878787879</c:v>
                </c:pt>
                <c:pt idx="217">
                  <c:v>0.33030303030303</c:v>
                </c:pt>
                <c:pt idx="218">
                  <c:v>0.331818181818182</c:v>
                </c:pt>
                <c:pt idx="219">
                  <c:v>0.333333333333333</c:v>
                </c:pt>
                <c:pt idx="220">
                  <c:v>0.334848484848485</c:v>
                </c:pt>
                <c:pt idx="221">
                  <c:v>0.336363636363636</c:v>
                </c:pt>
                <c:pt idx="222">
                  <c:v>0.337878787878788</c:v>
                </c:pt>
                <c:pt idx="223">
                  <c:v>0.339393939393939</c:v>
                </c:pt>
                <c:pt idx="224">
                  <c:v>0.340909090909091</c:v>
                </c:pt>
                <c:pt idx="225">
                  <c:v>0.342424242424242</c:v>
                </c:pt>
                <c:pt idx="226">
                  <c:v>0.343939393939394</c:v>
                </c:pt>
                <c:pt idx="227">
                  <c:v>0.345454545454546</c:v>
                </c:pt>
                <c:pt idx="228">
                  <c:v>0.346969696969697</c:v>
                </c:pt>
                <c:pt idx="229">
                  <c:v>0.348484848484849</c:v>
                </c:pt>
                <c:pt idx="230">
                  <c:v>0.35</c:v>
                </c:pt>
                <c:pt idx="231">
                  <c:v>0.351515151515151</c:v>
                </c:pt>
                <c:pt idx="232">
                  <c:v>0.353030303030303</c:v>
                </c:pt>
                <c:pt idx="233">
                  <c:v>0.354545454545454</c:v>
                </c:pt>
                <c:pt idx="234">
                  <c:v>0.356060606060606</c:v>
                </c:pt>
                <c:pt idx="235">
                  <c:v>0.357575757575758</c:v>
                </c:pt>
                <c:pt idx="236">
                  <c:v>0.359090909090909</c:v>
                </c:pt>
                <c:pt idx="237">
                  <c:v>0.360606060606061</c:v>
                </c:pt>
                <c:pt idx="238">
                  <c:v>0.362121212121212</c:v>
                </c:pt>
                <c:pt idx="239">
                  <c:v>0.363636363636364</c:v>
                </c:pt>
                <c:pt idx="240">
                  <c:v>0.365151515151515</c:v>
                </c:pt>
                <c:pt idx="241">
                  <c:v>0.366666666666667</c:v>
                </c:pt>
                <c:pt idx="242">
                  <c:v>0.368181818181818</c:v>
                </c:pt>
                <c:pt idx="243">
                  <c:v>0.36969696969697</c:v>
                </c:pt>
                <c:pt idx="244">
                  <c:v>0.371212121212121</c:v>
                </c:pt>
                <c:pt idx="245">
                  <c:v>0.372727272727273</c:v>
                </c:pt>
                <c:pt idx="246">
                  <c:v>0.374242424242424</c:v>
                </c:pt>
                <c:pt idx="247">
                  <c:v>0.375757575757576</c:v>
                </c:pt>
                <c:pt idx="248">
                  <c:v>0.377272727272727</c:v>
                </c:pt>
                <c:pt idx="249">
                  <c:v>0.378787878787879</c:v>
                </c:pt>
                <c:pt idx="250">
                  <c:v>0.38030303030303</c:v>
                </c:pt>
                <c:pt idx="251">
                  <c:v>0.381818181818182</c:v>
                </c:pt>
                <c:pt idx="252">
                  <c:v>0.383333333333333</c:v>
                </c:pt>
                <c:pt idx="253">
                  <c:v>0.384848484848485</c:v>
                </c:pt>
                <c:pt idx="254">
                  <c:v>0.386363636363636</c:v>
                </c:pt>
                <c:pt idx="255">
                  <c:v>0.387878787878788</c:v>
                </c:pt>
                <c:pt idx="256">
                  <c:v>0.389393939393939</c:v>
                </c:pt>
                <c:pt idx="257">
                  <c:v>0.390909090909091</c:v>
                </c:pt>
                <c:pt idx="258">
                  <c:v>0.392424242424242</c:v>
                </c:pt>
                <c:pt idx="259">
                  <c:v>0.393939393939394</c:v>
                </c:pt>
                <c:pt idx="260">
                  <c:v>0.395454545454545</c:v>
                </c:pt>
                <c:pt idx="261">
                  <c:v>0.396969696969697</c:v>
                </c:pt>
                <c:pt idx="262">
                  <c:v>0.398484848484849</c:v>
                </c:pt>
                <c:pt idx="263">
                  <c:v>0.4</c:v>
                </c:pt>
                <c:pt idx="264">
                  <c:v>0.401515151515151</c:v>
                </c:pt>
                <c:pt idx="265">
                  <c:v>0.403030303030303</c:v>
                </c:pt>
                <c:pt idx="266">
                  <c:v>0.404545454545455</c:v>
                </c:pt>
                <c:pt idx="267">
                  <c:v>0.406060606060606</c:v>
                </c:pt>
                <c:pt idx="268">
                  <c:v>0.407575757575758</c:v>
                </c:pt>
                <c:pt idx="269">
                  <c:v>0.409090909090909</c:v>
                </c:pt>
                <c:pt idx="270">
                  <c:v>0.410606060606061</c:v>
                </c:pt>
                <c:pt idx="271">
                  <c:v>0.412121212121212</c:v>
                </c:pt>
                <c:pt idx="272">
                  <c:v>0.413636363636364</c:v>
                </c:pt>
                <c:pt idx="273">
                  <c:v>0.415151515151515</c:v>
                </c:pt>
                <c:pt idx="274">
                  <c:v>0.416666666666667</c:v>
                </c:pt>
                <c:pt idx="275">
                  <c:v>0.418181818181818</c:v>
                </c:pt>
                <c:pt idx="276">
                  <c:v>0.41969696969697</c:v>
                </c:pt>
                <c:pt idx="277">
                  <c:v>0.421212121212121</c:v>
                </c:pt>
                <c:pt idx="278">
                  <c:v>0.422727272727273</c:v>
                </c:pt>
                <c:pt idx="279">
                  <c:v>0.424242424242424</c:v>
                </c:pt>
                <c:pt idx="280">
                  <c:v>0.425757575757576</c:v>
                </c:pt>
                <c:pt idx="281">
                  <c:v>0.427272727272727</c:v>
                </c:pt>
                <c:pt idx="282">
                  <c:v>0.428787878787879</c:v>
                </c:pt>
                <c:pt idx="283">
                  <c:v>0.43030303030303</c:v>
                </c:pt>
                <c:pt idx="284">
                  <c:v>0.431818181818182</c:v>
                </c:pt>
                <c:pt idx="285">
                  <c:v>0.433333333333333</c:v>
                </c:pt>
                <c:pt idx="286">
                  <c:v>0.434848484848485</c:v>
                </c:pt>
                <c:pt idx="287">
                  <c:v>0.436363636363636</c:v>
                </c:pt>
                <c:pt idx="288">
                  <c:v>0.437878787878788</c:v>
                </c:pt>
                <c:pt idx="289">
                  <c:v>0.439393939393939</c:v>
                </c:pt>
                <c:pt idx="290">
                  <c:v>0.440909090909091</c:v>
                </c:pt>
                <c:pt idx="291">
                  <c:v>0.442424242424243</c:v>
                </c:pt>
                <c:pt idx="292">
                  <c:v>0.443939393939394</c:v>
                </c:pt>
                <c:pt idx="293">
                  <c:v>0.445454545454546</c:v>
                </c:pt>
                <c:pt idx="294">
                  <c:v>0.446969696969697</c:v>
                </c:pt>
                <c:pt idx="295">
                  <c:v>0.448484848484849</c:v>
                </c:pt>
                <c:pt idx="296">
                  <c:v>0.45</c:v>
                </c:pt>
                <c:pt idx="297">
                  <c:v>0.451515151515152</c:v>
                </c:pt>
                <c:pt idx="298">
                  <c:v>0.453030303030303</c:v>
                </c:pt>
                <c:pt idx="299">
                  <c:v>0.454545454545454</c:v>
                </c:pt>
                <c:pt idx="300">
                  <c:v>0.456060606060606</c:v>
                </c:pt>
                <c:pt idx="301">
                  <c:v>0.457575757575758</c:v>
                </c:pt>
                <c:pt idx="302">
                  <c:v>0.459090909090909</c:v>
                </c:pt>
                <c:pt idx="303">
                  <c:v>0.460606060606061</c:v>
                </c:pt>
                <c:pt idx="304">
                  <c:v>0.462121212121212</c:v>
                </c:pt>
                <c:pt idx="305">
                  <c:v>0.463636363636364</c:v>
                </c:pt>
                <c:pt idx="306">
                  <c:v>0.465151515151515</c:v>
                </c:pt>
                <c:pt idx="307">
                  <c:v>0.466666666666667</c:v>
                </c:pt>
                <c:pt idx="308">
                  <c:v>0.468181818181818</c:v>
                </c:pt>
                <c:pt idx="309">
                  <c:v>0.46969696969697</c:v>
                </c:pt>
                <c:pt idx="310">
                  <c:v>0.471212121212121</c:v>
                </c:pt>
                <c:pt idx="311">
                  <c:v>0.472727272727273</c:v>
                </c:pt>
                <c:pt idx="312">
                  <c:v>0.474242424242424</c:v>
                </c:pt>
                <c:pt idx="313">
                  <c:v>0.475757575757576</c:v>
                </c:pt>
                <c:pt idx="314">
                  <c:v>0.477272727272727</c:v>
                </c:pt>
                <c:pt idx="315">
                  <c:v>0.478787878787879</c:v>
                </c:pt>
                <c:pt idx="316">
                  <c:v>0.48030303030303</c:v>
                </c:pt>
                <c:pt idx="317">
                  <c:v>0.481818181818182</c:v>
                </c:pt>
                <c:pt idx="318">
                  <c:v>0.483333333333333</c:v>
                </c:pt>
                <c:pt idx="319">
                  <c:v>0.484848484848485</c:v>
                </c:pt>
                <c:pt idx="320">
                  <c:v>0.486363636363636</c:v>
                </c:pt>
                <c:pt idx="321">
                  <c:v>0.487878787878788</c:v>
                </c:pt>
                <c:pt idx="322">
                  <c:v>0.489393939393939</c:v>
                </c:pt>
                <c:pt idx="323">
                  <c:v>0.490909090909091</c:v>
                </c:pt>
                <c:pt idx="324">
                  <c:v>0.492424242424242</c:v>
                </c:pt>
                <c:pt idx="325">
                  <c:v>0.493939393939394</c:v>
                </c:pt>
                <c:pt idx="326">
                  <c:v>0.495454545454545</c:v>
                </c:pt>
                <c:pt idx="327">
                  <c:v>0.496969696969697</c:v>
                </c:pt>
                <c:pt idx="328">
                  <c:v>0.498484848484849</c:v>
                </c:pt>
                <c:pt idx="329">
                  <c:v>0.5</c:v>
                </c:pt>
                <c:pt idx="330">
                  <c:v>0.501515151515151</c:v>
                </c:pt>
                <c:pt idx="331">
                  <c:v>0.503030303030303</c:v>
                </c:pt>
                <c:pt idx="332">
                  <c:v>0.504545454545455</c:v>
                </c:pt>
                <c:pt idx="333">
                  <c:v>0.506060606060606</c:v>
                </c:pt>
                <c:pt idx="334">
                  <c:v>0.507575757575758</c:v>
                </c:pt>
                <c:pt idx="335">
                  <c:v>0.509090909090909</c:v>
                </c:pt>
                <c:pt idx="336">
                  <c:v>0.510606060606061</c:v>
                </c:pt>
                <c:pt idx="337">
                  <c:v>0.512121212121212</c:v>
                </c:pt>
                <c:pt idx="338">
                  <c:v>0.513636363636364</c:v>
                </c:pt>
                <c:pt idx="339">
                  <c:v>0.515151515151515</c:v>
                </c:pt>
                <c:pt idx="340">
                  <c:v>0.516666666666667</c:v>
                </c:pt>
                <c:pt idx="341">
                  <c:v>0.518181818181818</c:v>
                </c:pt>
                <c:pt idx="342">
                  <c:v>0.51969696969697</c:v>
                </c:pt>
                <c:pt idx="343">
                  <c:v>0.521212121212121</c:v>
                </c:pt>
                <c:pt idx="344">
                  <c:v>0.522727272727273</c:v>
                </c:pt>
                <c:pt idx="345">
                  <c:v>0.524242424242424</c:v>
                </c:pt>
                <c:pt idx="346">
                  <c:v>0.525757575757576</c:v>
                </c:pt>
                <c:pt idx="347">
                  <c:v>0.527272727272727</c:v>
                </c:pt>
                <c:pt idx="348">
                  <c:v>0.528787878787879</c:v>
                </c:pt>
                <c:pt idx="349">
                  <c:v>0.53030303030303</c:v>
                </c:pt>
                <c:pt idx="350">
                  <c:v>0.531818181818182</c:v>
                </c:pt>
                <c:pt idx="351">
                  <c:v>0.533333333333333</c:v>
                </c:pt>
                <c:pt idx="352">
                  <c:v>0.534848484848485</c:v>
                </c:pt>
                <c:pt idx="353">
                  <c:v>0.536363636363636</c:v>
                </c:pt>
                <c:pt idx="354">
                  <c:v>0.537878787878788</c:v>
                </c:pt>
                <c:pt idx="355">
                  <c:v>0.539393939393939</c:v>
                </c:pt>
                <c:pt idx="356">
                  <c:v>0.540909090909091</c:v>
                </c:pt>
                <c:pt idx="357">
                  <c:v>0.542424242424243</c:v>
                </c:pt>
                <c:pt idx="358">
                  <c:v>0.543939393939394</c:v>
                </c:pt>
                <c:pt idx="359">
                  <c:v>0.545454545454545</c:v>
                </c:pt>
                <c:pt idx="360">
                  <c:v>0.546969696969697</c:v>
                </c:pt>
                <c:pt idx="361">
                  <c:v>0.548484848484849</c:v>
                </c:pt>
                <c:pt idx="362">
                  <c:v>0.55</c:v>
                </c:pt>
                <c:pt idx="363">
                  <c:v>0.551515151515152</c:v>
                </c:pt>
                <c:pt idx="364">
                  <c:v>0.553030303030303</c:v>
                </c:pt>
                <c:pt idx="365">
                  <c:v>0.554545454545455</c:v>
                </c:pt>
                <c:pt idx="366">
                  <c:v>0.556060606060606</c:v>
                </c:pt>
                <c:pt idx="367">
                  <c:v>0.557575757575758</c:v>
                </c:pt>
                <c:pt idx="368">
                  <c:v>0.559090909090909</c:v>
                </c:pt>
                <c:pt idx="369">
                  <c:v>0.560606060606061</c:v>
                </c:pt>
                <c:pt idx="370">
                  <c:v>0.562121212121212</c:v>
                </c:pt>
                <c:pt idx="371">
                  <c:v>0.563636363636363</c:v>
                </c:pt>
                <c:pt idx="372">
                  <c:v>0.565151515151515</c:v>
                </c:pt>
                <c:pt idx="373">
                  <c:v>0.566666666666667</c:v>
                </c:pt>
                <c:pt idx="374">
                  <c:v>0.568181818181818</c:v>
                </c:pt>
                <c:pt idx="375">
                  <c:v>0.56969696969697</c:v>
                </c:pt>
                <c:pt idx="376">
                  <c:v>0.571212121212121</c:v>
                </c:pt>
                <c:pt idx="377">
                  <c:v>0.572727272727273</c:v>
                </c:pt>
                <c:pt idx="378">
                  <c:v>0.574242424242424</c:v>
                </c:pt>
                <c:pt idx="379">
                  <c:v>0.575757575757576</c:v>
                </c:pt>
                <c:pt idx="380">
                  <c:v>0.577272727272727</c:v>
                </c:pt>
                <c:pt idx="381">
                  <c:v>0.578787878787879</c:v>
                </c:pt>
                <c:pt idx="382">
                  <c:v>0.58030303030303</c:v>
                </c:pt>
                <c:pt idx="383">
                  <c:v>0.581818181818182</c:v>
                </c:pt>
                <c:pt idx="384">
                  <c:v>0.583333333333333</c:v>
                </c:pt>
                <c:pt idx="385">
                  <c:v>0.584848484848485</c:v>
                </c:pt>
                <c:pt idx="386">
                  <c:v>0.586363636363636</c:v>
                </c:pt>
                <c:pt idx="387">
                  <c:v>0.587878787878788</c:v>
                </c:pt>
                <c:pt idx="388">
                  <c:v>0.589393939393939</c:v>
                </c:pt>
                <c:pt idx="389">
                  <c:v>0.590909090909091</c:v>
                </c:pt>
                <c:pt idx="390">
                  <c:v>0.592424242424242</c:v>
                </c:pt>
                <c:pt idx="391">
                  <c:v>0.593939393939394</c:v>
                </c:pt>
                <c:pt idx="392">
                  <c:v>0.595454545454546</c:v>
                </c:pt>
                <c:pt idx="393">
                  <c:v>0.596969696969697</c:v>
                </c:pt>
                <c:pt idx="394">
                  <c:v>0.598484848484849</c:v>
                </c:pt>
                <c:pt idx="395">
                  <c:v>0.6</c:v>
                </c:pt>
                <c:pt idx="396">
                  <c:v>0.601515151515152</c:v>
                </c:pt>
                <c:pt idx="397">
                  <c:v>0.603030303030303</c:v>
                </c:pt>
                <c:pt idx="398">
                  <c:v>0.604545454545455</c:v>
                </c:pt>
                <c:pt idx="399">
                  <c:v>0.606060606060606</c:v>
                </c:pt>
                <c:pt idx="400">
                  <c:v>0.607575757575758</c:v>
                </c:pt>
                <c:pt idx="401">
                  <c:v>0.609090909090909</c:v>
                </c:pt>
                <c:pt idx="402">
                  <c:v>0.610606060606061</c:v>
                </c:pt>
                <c:pt idx="403">
                  <c:v>0.612121212121212</c:v>
                </c:pt>
                <c:pt idx="404">
                  <c:v>0.613636363636363</c:v>
                </c:pt>
                <c:pt idx="405">
                  <c:v>0.615151515151515</c:v>
                </c:pt>
                <c:pt idx="406">
                  <c:v>0.616666666666667</c:v>
                </c:pt>
                <c:pt idx="407">
                  <c:v>0.618181818181818</c:v>
                </c:pt>
                <c:pt idx="408">
                  <c:v>0.61969696969697</c:v>
                </c:pt>
                <c:pt idx="409">
                  <c:v>0.621212121212121</c:v>
                </c:pt>
                <c:pt idx="410">
                  <c:v>0.622727272727273</c:v>
                </c:pt>
                <c:pt idx="411">
                  <c:v>0.624242424242424</c:v>
                </c:pt>
                <c:pt idx="412">
                  <c:v>0.625757575757576</c:v>
                </c:pt>
                <c:pt idx="413">
                  <c:v>0.627272727272727</c:v>
                </c:pt>
                <c:pt idx="414">
                  <c:v>0.628787878787879</c:v>
                </c:pt>
                <c:pt idx="415">
                  <c:v>0.63030303030303</c:v>
                </c:pt>
                <c:pt idx="416">
                  <c:v>0.631818181818182</c:v>
                </c:pt>
                <c:pt idx="417">
                  <c:v>0.633333333333333</c:v>
                </c:pt>
                <c:pt idx="418">
                  <c:v>0.634848484848485</c:v>
                </c:pt>
                <c:pt idx="419">
                  <c:v>0.636363636363636</c:v>
                </c:pt>
                <c:pt idx="420">
                  <c:v>0.637878787878788</c:v>
                </c:pt>
                <c:pt idx="421">
                  <c:v>0.639393939393939</c:v>
                </c:pt>
                <c:pt idx="422">
                  <c:v>0.640909090909091</c:v>
                </c:pt>
                <c:pt idx="423">
                  <c:v>0.642424242424242</c:v>
                </c:pt>
                <c:pt idx="424">
                  <c:v>0.643939393939394</c:v>
                </c:pt>
                <c:pt idx="425">
                  <c:v>0.645454545454546</c:v>
                </c:pt>
                <c:pt idx="426">
                  <c:v>0.646969696969697</c:v>
                </c:pt>
                <c:pt idx="427">
                  <c:v>0.648484848484848</c:v>
                </c:pt>
                <c:pt idx="428">
                  <c:v>0.65</c:v>
                </c:pt>
                <c:pt idx="429">
                  <c:v>0.651515151515152</c:v>
                </c:pt>
                <c:pt idx="430">
                  <c:v>0.653030303030303</c:v>
                </c:pt>
                <c:pt idx="431">
                  <c:v>0.654545454545455</c:v>
                </c:pt>
                <c:pt idx="432">
                  <c:v>0.656060606060606</c:v>
                </c:pt>
                <c:pt idx="433">
                  <c:v>0.657575757575758</c:v>
                </c:pt>
                <c:pt idx="434">
                  <c:v>0.659090909090909</c:v>
                </c:pt>
                <c:pt idx="435">
                  <c:v>0.660606060606061</c:v>
                </c:pt>
                <c:pt idx="436">
                  <c:v>0.662121212121212</c:v>
                </c:pt>
                <c:pt idx="437">
                  <c:v>0.663636363636364</c:v>
                </c:pt>
                <c:pt idx="438">
                  <c:v>0.665151515151515</c:v>
                </c:pt>
                <c:pt idx="439">
                  <c:v>0.666666666666667</c:v>
                </c:pt>
                <c:pt idx="440">
                  <c:v>0.668181818181818</c:v>
                </c:pt>
                <c:pt idx="441">
                  <c:v>0.66969696969697</c:v>
                </c:pt>
                <c:pt idx="442">
                  <c:v>0.671212121212121</c:v>
                </c:pt>
                <c:pt idx="443">
                  <c:v>0.672727272727273</c:v>
                </c:pt>
                <c:pt idx="444">
                  <c:v>0.674242424242424</c:v>
                </c:pt>
                <c:pt idx="445">
                  <c:v>0.675757575757576</c:v>
                </c:pt>
                <c:pt idx="446">
                  <c:v>0.677272727272727</c:v>
                </c:pt>
                <c:pt idx="447">
                  <c:v>0.678787878787879</c:v>
                </c:pt>
                <c:pt idx="448">
                  <c:v>0.68030303030303</c:v>
                </c:pt>
                <c:pt idx="449">
                  <c:v>0.681818181818182</c:v>
                </c:pt>
                <c:pt idx="450">
                  <c:v>0.683333333333333</c:v>
                </c:pt>
                <c:pt idx="451">
                  <c:v>0.684848484848485</c:v>
                </c:pt>
                <c:pt idx="452">
                  <c:v>0.686363636363637</c:v>
                </c:pt>
                <c:pt idx="453">
                  <c:v>0.687878787878788</c:v>
                </c:pt>
                <c:pt idx="454">
                  <c:v>0.689393939393939</c:v>
                </c:pt>
                <c:pt idx="455">
                  <c:v>0.690909090909091</c:v>
                </c:pt>
                <c:pt idx="456">
                  <c:v>0.692424242424242</c:v>
                </c:pt>
                <c:pt idx="457">
                  <c:v>0.693939393939394</c:v>
                </c:pt>
                <c:pt idx="458">
                  <c:v>0.695454545454545</c:v>
                </c:pt>
                <c:pt idx="459">
                  <c:v>0.696969696969697</c:v>
                </c:pt>
                <c:pt idx="460">
                  <c:v>0.698484848484849</c:v>
                </c:pt>
                <c:pt idx="461">
                  <c:v>0.7</c:v>
                </c:pt>
                <c:pt idx="462">
                  <c:v>0.701515151515151</c:v>
                </c:pt>
                <c:pt idx="463">
                  <c:v>0.703030303030303</c:v>
                </c:pt>
                <c:pt idx="464">
                  <c:v>0.704545454545455</c:v>
                </c:pt>
                <c:pt idx="465">
                  <c:v>0.706060606060606</c:v>
                </c:pt>
                <c:pt idx="466">
                  <c:v>0.707575757575758</c:v>
                </c:pt>
                <c:pt idx="467">
                  <c:v>0.709090909090909</c:v>
                </c:pt>
                <c:pt idx="468">
                  <c:v>0.710606060606061</c:v>
                </c:pt>
                <c:pt idx="469">
                  <c:v>0.712121212121212</c:v>
                </c:pt>
                <c:pt idx="470">
                  <c:v>0.713636363636363</c:v>
                </c:pt>
                <c:pt idx="471">
                  <c:v>0.715151515151515</c:v>
                </c:pt>
                <c:pt idx="472">
                  <c:v>0.716666666666667</c:v>
                </c:pt>
                <c:pt idx="473">
                  <c:v>0.718181818181818</c:v>
                </c:pt>
                <c:pt idx="474">
                  <c:v>0.71969696969697</c:v>
                </c:pt>
                <c:pt idx="475">
                  <c:v>0.721212121212121</c:v>
                </c:pt>
                <c:pt idx="476">
                  <c:v>0.722727272727273</c:v>
                </c:pt>
                <c:pt idx="477">
                  <c:v>0.724242424242424</c:v>
                </c:pt>
                <c:pt idx="478">
                  <c:v>0.725757575757576</c:v>
                </c:pt>
                <c:pt idx="479">
                  <c:v>0.727272727272727</c:v>
                </c:pt>
                <c:pt idx="480">
                  <c:v>0.728787878787879</c:v>
                </c:pt>
                <c:pt idx="481">
                  <c:v>0.73030303030303</c:v>
                </c:pt>
                <c:pt idx="482">
                  <c:v>0.731818181818182</c:v>
                </c:pt>
                <c:pt idx="483">
                  <c:v>0.733333333333333</c:v>
                </c:pt>
                <c:pt idx="484">
                  <c:v>0.734848484848485</c:v>
                </c:pt>
                <c:pt idx="485">
                  <c:v>0.736363636363636</c:v>
                </c:pt>
                <c:pt idx="486">
                  <c:v>0.737878787878788</c:v>
                </c:pt>
                <c:pt idx="487">
                  <c:v>0.739393939393939</c:v>
                </c:pt>
                <c:pt idx="488">
                  <c:v>0.740909090909091</c:v>
                </c:pt>
                <c:pt idx="489">
                  <c:v>0.742424242424242</c:v>
                </c:pt>
                <c:pt idx="490">
                  <c:v>0.743939393939394</c:v>
                </c:pt>
                <c:pt idx="491">
                  <c:v>0.745454545454546</c:v>
                </c:pt>
                <c:pt idx="492">
                  <c:v>0.746969696969697</c:v>
                </c:pt>
                <c:pt idx="493">
                  <c:v>0.748484848484849</c:v>
                </c:pt>
                <c:pt idx="494">
                  <c:v>0.75</c:v>
                </c:pt>
                <c:pt idx="495">
                  <c:v>0.751515151515152</c:v>
                </c:pt>
                <c:pt idx="496">
                  <c:v>0.753030303030303</c:v>
                </c:pt>
                <c:pt idx="497">
                  <c:v>0.754545454545455</c:v>
                </c:pt>
                <c:pt idx="498">
                  <c:v>0.756060606060606</c:v>
                </c:pt>
                <c:pt idx="499">
                  <c:v>0.757575757575758</c:v>
                </c:pt>
                <c:pt idx="500">
                  <c:v>0.759090909090909</c:v>
                </c:pt>
                <c:pt idx="501">
                  <c:v>0.760606060606061</c:v>
                </c:pt>
                <c:pt idx="502">
                  <c:v>0.762121212121212</c:v>
                </c:pt>
                <c:pt idx="503">
                  <c:v>0.763636363636364</c:v>
                </c:pt>
                <c:pt idx="504">
                  <c:v>0.765151515151515</c:v>
                </c:pt>
                <c:pt idx="505">
                  <c:v>0.766666666666667</c:v>
                </c:pt>
                <c:pt idx="506">
                  <c:v>0.768181818181818</c:v>
                </c:pt>
                <c:pt idx="507">
                  <c:v>0.76969696969697</c:v>
                </c:pt>
                <c:pt idx="508">
                  <c:v>0.771212121212121</c:v>
                </c:pt>
                <c:pt idx="509">
                  <c:v>0.772727272727273</c:v>
                </c:pt>
                <c:pt idx="510">
                  <c:v>0.774242424242424</c:v>
                </c:pt>
                <c:pt idx="511">
                  <c:v>0.775757575757576</c:v>
                </c:pt>
                <c:pt idx="512">
                  <c:v>0.777272727272727</c:v>
                </c:pt>
                <c:pt idx="513">
                  <c:v>0.778787878787879</c:v>
                </c:pt>
                <c:pt idx="514">
                  <c:v>0.78030303030303</c:v>
                </c:pt>
                <c:pt idx="515">
                  <c:v>0.781818181818182</c:v>
                </c:pt>
                <c:pt idx="516">
                  <c:v>0.783333333333333</c:v>
                </c:pt>
                <c:pt idx="517">
                  <c:v>0.784848484848485</c:v>
                </c:pt>
                <c:pt idx="518">
                  <c:v>0.786363636363636</c:v>
                </c:pt>
                <c:pt idx="519">
                  <c:v>0.787878787878788</c:v>
                </c:pt>
                <c:pt idx="520">
                  <c:v>0.789393939393939</c:v>
                </c:pt>
                <c:pt idx="521">
                  <c:v>0.790909090909091</c:v>
                </c:pt>
                <c:pt idx="522">
                  <c:v>0.792424242424242</c:v>
                </c:pt>
                <c:pt idx="523">
                  <c:v>0.793939393939394</c:v>
                </c:pt>
                <c:pt idx="524">
                  <c:v>0.795454545454545</c:v>
                </c:pt>
                <c:pt idx="525">
                  <c:v>0.796969696969697</c:v>
                </c:pt>
                <c:pt idx="526">
                  <c:v>0.798484848484848</c:v>
                </c:pt>
                <c:pt idx="527">
                  <c:v>0.8</c:v>
                </c:pt>
                <c:pt idx="528">
                  <c:v>0.801515151515151</c:v>
                </c:pt>
                <c:pt idx="529">
                  <c:v>0.803030303030303</c:v>
                </c:pt>
                <c:pt idx="530">
                  <c:v>0.804545454545455</c:v>
                </c:pt>
                <c:pt idx="531">
                  <c:v>0.806060606060606</c:v>
                </c:pt>
                <c:pt idx="532">
                  <c:v>0.807575757575758</c:v>
                </c:pt>
                <c:pt idx="533">
                  <c:v>0.809090909090909</c:v>
                </c:pt>
                <c:pt idx="534">
                  <c:v>0.810606060606061</c:v>
                </c:pt>
                <c:pt idx="535">
                  <c:v>0.812121212121212</c:v>
                </c:pt>
                <c:pt idx="536">
                  <c:v>0.813636363636363</c:v>
                </c:pt>
                <c:pt idx="537">
                  <c:v>0.815151515151515</c:v>
                </c:pt>
                <c:pt idx="538">
                  <c:v>0.816666666666666</c:v>
                </c:pt>
                <c:pt idx="539">
                  <c:v>0.818181818181818</c:v>
                </c:pt>
                <c:pt idx="540">
                  <c:v>0.81969696969697</c:v>
                </c:pt>
                <c:pt idx="541">
                  <c:v>0.821212121212121</c:v>
                </c:pt>
                <c:pt idx="542">
                  <c:v>0.822727272727273</c:v>
                </c:pt>
                <c:pt idx="543">
                  <c:v>0.824242424242424</c:v>
                </c:pt>
                <c:pt idx="544">
                  <c:v>0.825757575757576</c:v>
                </c:pt>
                <c:pt idx="545">
                  <c:v>0.827272727272727</c:v>
                </c:pt>
                <c:pt idx="546">
                  <c:v>0.828787878787879</c:v>
                </c:pt>
                <c:pt idx="547">
                  <c:v>0.83030303030303</c:v>
                </c:pt>
                <c:pt idx="548">
                  <c:v>0.831818181818182</c:v>
                </c:pt>
                <c:pt idx="549">
                  <c:v>0.833333333333333</c:v>
                </c:pt>
                <c:pt idx="550">
                  <c:v>0.834848484848485</c:v>
                </c:pt>
                <c:pt idx="551">
                  <c:v>0.836363636363636</c:v>
                </c:pt>
                <c:pt idx="552">
                  <c:v>0.837878787878788</c:v>
                </c:pt>
                <c:pt idx="553">
                  <c:v>0.839393939393939</c:v>
                </c:pt>
                <c:pt idx="554">
                  <c:v>0.840909090909091</c:v>
                </c:pt>
                <c:pt idx="555">
                  <c:v>0.842424242424242</c:v>
                </c:pt>
                <c:pt idx="556">
                  <c:v>0.843939393939394</c:v>
                </c:pt>
                <c:pt idx="557">
                  <c:v>0.845454545454546</c:v>
                </c:pt>
                <c:pt idx="558">
                  <c:v>0.846969696969697</c:v>
                </c:pt>
                <c:pt idx="559">
                  <c:v>0.848484848484849</c:v>
                </c:pt>
                <c:pt idx="560">
                  <c:v>0.85</c:v>
                </c:pt>
                <c:pt idx="561">
                  <c:v>0.851515151515152</c:v>
                </c:pt>
                <c:pt idx="562">
                  <c:v>0.853030303030303</c:v>
                </c:pt>
                <c:pt idx="563">
                  <c:v>0.854545454545455</c:v>
                </c:pt>
                <c:pt idx="564">
                  <c:v>0.856060606060606</c:v>
                </c:pt>
                <c:pt idx="565">
                  <c:v>0.857575757575758</c:v>
                </c:pt>
                <c:pt idx="566">
                  <c:v>0.859090909090909</c:v>
                </c:pt>
                <c:pt idx="567">
                  <c:v>0.860606060606061</c:v>
                </c:pt>
                <c:pt idx="568">
                  <c:v>0.862121212121212</c:v>
                </c:pt>
                <c:pt idx="569">
                  <c:v>0.863636363636363</c:v>
                </c:pt>
                <c:pt idx="570">
                  <c:v>0.865151515151515</c:v>
                </c:pt>
                <c:pt idx="571">
                  <c:v>0.866666666666667</c:v>
                </c:pt>
                <c:pt idx="572">
                  <c:v>0.868181818181818</c:v>
                </c:pt>
                <c:pt idx="573">
                  <c:v>0.86969696969697</c:v>
                </c:pt>
                <c:pt idx="574">
                  <c:v>0.871212121212121</c:v>
                </c:pt>
                <c:pt idx="575">
                  <c:v>0.872727272727273</c:v>
                </c:pt>
                <c:pt idx="576">
                  <c:v>0.874242424242424</c:v>
                </c:pt>
                <c:pt idx="577">
                  <c:v>0.875757575757576</c:v>
                </c:pt>
                <c:pt idx="578">
                  <c:v>0.877272727272727</c:v>
                </c:pt>
                <c:pt idx="579">
                  <c:v>0.878787878787879</c:v>
                </c:pt>
                <c:pt idx="580">
                  <c:v>0.88030303030303</c:v>
                </c:pt>
                <c:pt idx="581">
                  <c:v>0.881818181818182</c:v>
                </c:pt>
                <c:pt idx="582">
                  <c:v>0.883333333333333</c:v>
                </c:pt>
                <c:pt idx="583">
                  <c:v>0.884848484848485</c:v>
                </c:pt>
                <c:pt idx="584">
                  <c:v>0.886363636363636</c:v>
                </c:pt>
                <c:pt idx="585">
                  <c:v>0.887878787878788</c:v>
                </c:pt>
                <c:pt idx="586">
                  <c:v>0.889393939393939</c:v>
                </c:pt>
                <c:pt idx="587">
                  <c:v>0.890909090909091</c:v>
                </c:pt>
                <c:pt idx="588">
                  <c:v>0.892424242424242</c:v>
                </c:pt>
                <c:pt idx="589">
                  <c:v>0.893939393939394</c:v>
                </c:pt>
                <c:pt idx="590">
                  <c:v>0.895454545454546</c:v>
                </c:pt>
                <c:pt idx="591">
                  <c:v>0.896969696969697</c:v>
                </c:pt>
                <c:pt idx="592">
                  <c:v>0.898484848484848</c:v>
                </c:pt>
                <c:pt idx="593">
                  <c:v>0.9</c:v>
                </c:pt>
                <c:pt idx="594">
                  <c:v>0.901515151515151</c:v>
                </c:pt>
                <c:pt idx="595">
                  <c:v>0.903030303030303</c:v>
                </c:pt>
                <c:pt idx="596">
                  <c:v>0.904545454545455</c:v>
                </c:pt>
                <c:pt idx="597">
                  <c:v>0.906060606060606</c:v>
                </c:pt>
                <c:pt idx="598">
                  <c:v>0.907575757575758</c:v>
                </c:pt>
                <c:pt idx="599">
                  <c:v>0.909090909090909</c:v>
                </c:pt>
                <c:pt idx="600">
                  <c:v>0.910606060606061</c:v>
                </c:pt>
                <c:pt idx="601">
                  <c:v>0.912121212121212</c:v>
                </c:pt>
                <c:pt idx="602">
                  <c:v>0.913636363636364</c:v>
                </c:pt>
                <c:pt idx="603">
                  <c:v>0.915151515151515</c:v>
                </c:pt>
                <c:pt idx="604">
                  <c:v>0.916666666666666</c:v>
                </c:pt>
                <c:pt idx="605">
                  <c:v>0.918181818181818</c:v>
                </c:pt>
                <c:pt idx="606">
                  <c:v>0.91969696969697</c:v>
                </c:pt>
                <c:pt idx="607">
                  <c:v>0.921212121212121</c:v>
                </c:pt>
                <c:pt idx="608">
                  <c:v>0.922727272727273</c:v>
                </c:pt>
                <c:pt idx="609">
                  <c:v>0.924242424242424</c:v>
                </c:pt>
                <c:pt idx="610">
                  <c:v>0.925757575757576</c:v>
                </c:pt>
                <c:pt idx="611">
                  <c:v>0.927272727272727</c:v>
                </c:pt>
                <c:pt idx="612">
                  <c:v>0.928787878787879</c:v>
                </c:pt>
                <c:pt idx="613">
                  <c:v>0.93030303030303</c:v>
                </c:pt>
                <c:pt idx="614">
                  <c:v>0.931818181818182</c:v>
                </c:pt>
                <c:pt idx="615">
                  <c:v>0.933333333333333</c:v>
                </c:pt>
                <c:pt idx="616">
                  <c:v>0.934848484848485</c:v>
                </c:pt>
                <c:pt idx="617">
                  <c:v>0.936363636363636</c:v>
                </c:pt>
                <c:pt idx="618">
                  <c:v>0.937878787878788</c:v>
                </c:pt>
                <c:pt idx="619">
                  <c:v>0.939393939393939</c:v>
                </c:pt>
                <c:pt idx="620">
                  <c:v>0.940909090909091</c:v>
                </c:pt>
                <c:pt idx="621">
                  <c:v>0.942424242424242</c:v>
                </c:pt>
                <c:pt idx="622">
                  <c:v>0.943939393939394</c:v>
                </c:pt>
                <c:pt idx="623">
                  <c:v>0.945454545454545</c:v>
                </c:pt>
                <c:pt idx="624">
                  <c:v>0.946969696969697</c:v>
                </c:pt>
                <c:pt idx="625">
                  <c:v>0.948484848484849</c:v>
                </c:pt>
                <c:pt idx="626">
                  <c:v>0.95</c:v>
                </c:pt>
                <c:pt idx="627">
                  <c:v>0.951515151515152</c:v>
                </c:pt>
                <c:pt idx="628">
                  <c:v>0.953030303030303</c:v>
                </c:pt>
                <c:pt idx="629">
                  <c:v>0.954545454545455</c:v>
                </c:pt>
                <c:pt idx="630">
                  <c:v>0.956060606060606</c:v>
                </c:pt>
                <c:pt idx="631">
                  <c:v>0.957575757575758</c:v>
                </c:pt>
                <c:pt idx="632">
                  <c:v>0.959090909090909</c:v>
                </c:pt>
                <c:pt idx="633">
                  <c:v>0.960606060606061</c:v>
                </c:pt>
                <c:pt idx="634">
                  <c:v>0.962121212121212</c:v>
                </c:pt>
                <c:pt idx="635">
                  <c:v>0.963636363636363</c:v>
                </c:pt>
                <c:pt idx="636">
                  <c:v>0.965151515151515</c:v>
                </c:pt>
                <c:pt idx="637">
                  <c:v>0.966666666666667</c:v>
                </c:pt>
                <c:pt idx="638">
                  <c:v>0.968181818181818</c:v>
                </c:pt>
                <c:pt idx="639">
                  <c:v>0.96969696969697</c:v>
                </c:pt>
                <c:pt idx="640">
                  <c:v>0.971212121212121</c:v>
                </c:pt>
                <c:pt idx="641">
                  <c:v>0.972727272727273</c:v>
                </c:pt>
                <c:pt idx="642">
                  <c:v>0.974242424242424</c:v>
                </c:pt>
                <c:pt idx="643">
                  <c:v>0.975757575757576</c:v>
                </c:pt>
                <c:pt idx="644">
                  <c:v>0.977272727272727</c:v>
                </c:pt>
                <c:pt idx="645">
                  <c:v>0.978787878787879</c:v>
                </c:pt>
                <c:pt idx="646">
                  <c:v>0.98030303030303</c:v>
                </c:pt>
                <c:pt idx="647">
                  <c:v>0.981818181818182</c:v>
                </c:pt>
                <c:pt idx="648">
                  <c:v>0.983333333333333</c:v>
                </c:pt>
                <c:pt idx="649">
                  <c:v>0.984848484848485</c:v>
                </c:pt>
                <c:pt idx="650">
                  <c:v>0.986363636363636</c:v>
                </c:pt>
                <c:pt idx="651">
                  <c:v>0.987878787878788</c:v>
                </c:pt>
                <c:pt idx="652">
                  <c:v>0.989393939393939</c:v>
                </c:pt>
                <c:pt idx="653">
                  <c:v>0.990909090909091</c:v>
                </c:pt>
                <c:pt idx="654">
                  <c:v>0.992424242424242</c:v>
                </c:pt>
                <c:pt idx="655">
                  <c:v>0.993939393939394</c:v>
                </c:pt>
                <c:pt idx="656">
                  <c:v>0.995454545454545</c:v>
                </c:pt>
                <c:pt idx="657">
                  <c:v>0.996969696969697</c:v>
                </c:pt>
                <c:pt idx="658">
                  <c:v>0.998484848484848</c:v>
                </c:pt>
                <c:pt idx="659">
                  <c:v>1.0</c:v>
                </c:pt>
              </c:numCache>
            </c:numRef>
          </c:xVal>
          <c:yVal>
            <c:numRef>
              <c:f>agalteca!$E$2:$E$661</c:f>
              <c:numCache>
                <c:formatCode>General</c:formatCode>
                <c:ptCount val="660"/>
                <c:pt idx="0">
                  <c:v>0.12</c:v>
                </c:pt>
                <c:pt idx="1">
                  <c:v>0.21</c:v>
                </c:pt>
                <c:pt idx="2">
                  <c:v>0.25</c:v>
                </c:pt>
                <c:pt idx="3">
                  <c:v>0.28</c:v>
                </c:pt>
                <c:pt idx="4">
                  <c:v>0.28</c:v>
                </c:pt>
                <c:pt idx="5">
                  <c:v>0.29</c:v>
                </c:pt>
                <c:pt idx="6">
                  <c:v>0.3</c:v>
                </c:pt>
                <c:pt idx="7">
                  <c:v>0.32</c:v>
                </c:pt>
                <c:pt idx="8">
                  <c:v>0.33</c:v>
                </c:pt>
                <c:pt idx="9">
                  <c:v>0.35</c:v>
                </c:pt>
                <c:pt idx="10">
                  <c:v>0.38</c:v>
                </c:pt>
                <c:pt idx="11">
                  <c:v>0.38</c:v>
                </c:pt>
                <c:pt idx="12">
                  <c:v>0.38</c:v>
                </c:pt>
                <c:pt idx="13">
                  <c:v>0.39</c:v>
                </c:pt>
                <c:pt idx="14">
                  <c:v>0.39</c:v>
                </c:pt>
                <c:pt idx="15">
                  <c:v>0.46</c:v>
                </c:pt>
                <c:pt idx="16">
                  <c:v>0.5</c:v>
                </c:pt>
                <c:pt idx="17">
                  <c:v>0.51</c:v>
                </c:pt>
                <c:pt idx="18">
                  <c:v>0.51</c:v>
                </c:pt>
                <c:pt idx="19">
                  <c:v>0.52</c:v>
                </c:pt>
                <c:pt idx="20">
                  <c:v>0.56</c:v>
                </c:pt>
                <c:pt idx="21">
                  <c:v>0.56</c:v>
                </c:pt>
                <c:pt idx="22">
                  <c:v>0.56</c:v>
                </c:pt>
                <c:pt idx="23">
                  <c:v>0.57</c:v>
                </c:pt>
                <c:pt idx="24">
                  <c:v>0.57</c:v>
                </c:pt>
                <c:pt idx="25">
                  <c:v>0.57</c:v>
                </c:pt>
                <c:pt idx="26">
                  <c:v>0.58</c:v>
                </c:pt>
                <c:pt idx="27">
                  <c:v>0.64</c:v>
                </c:pt>
                <c:pt idx="28">
                  <c:v>0.72</c:v>
                </c:pt>
                <c:pt idx="29">
                  <c:v>0.79</c:v>
                </c:pt>
                <c:pt idx="30">
                  <c:v>0.85</c:v>
                </c:pt>
                <c:pt idx="31">
                  <c:v>0.86</c:v>
                </c:pt>
                <c:pt idx="32">
                  <c:v>0.9</c:v>
                </c:pt>
                <c:pt idx="33">
                  <c:v>0.92</c:v>
                </c:pt>
                <c:pt idx="34">
                  <c:v>0.96</c:v>
                </c:pt>
                <c:pt idx="35">
                  <c:v>0.96</c:v>
                </c:pt>
                <c:pt idx="36">
                  <c:v>0.97</c:v>
                </c:pt>
                <c:pt idx="37">
                  <c:v>1.0</c:v>
                </c:pt>
                <c:pt idx="38">
                  <c:v>1.0</c:v>
                </c:pt>
                <c:pt idx="39">
                  <c:v>1.01</c:v>
                </c:pt>
                <c:pt idx="40">
                  <c:v>1.01</c:v>
                </c:pt>
                <c:pt idx="41">
                  <c:v>1.01</c:v>
                </c:pt>
                <c:pt idx="42">
                  <c:v>1.01</c:v>
                </c:pt>
                <c:pt idx="43">
                  <c:v>1.01</c:v>
                </c:pt>
                <c:pt idx="44">
                  <c:v>1.01</c:v>
                </c:pt>
                <c:pt idx="45">
                  <c:v>1.01</c:v>
                </c:pt>
                <c:pt idx="46">
                  <c:v>1.01</c:v>
                </c:pt>
                <c:pt idx="47">
                  <c:v>1.02</c:v>
                </c:pt>
                <c:pt idx="48">
                  <c:v>1.02</c:v>
                </c:pt>
                <c:pt idx="49">
                  <c:v>1.02</c:v>
                </c:pt>
                <c:pt idx="50">
                  <c:v>1.02</c:v>
                </c:pt>
                <c:pt idx="51">
                  <c:v>1.02</c:v>
                </c:pt>
                <c:pt idx="52">
                  <c:v>1.03</c:v>
                </c:pt>
                <c:pt idx="53">
                  <c:v>1.03</c:v>
                </c:pt>
                <c:pt idx="54">
                  <c:v>1.03</c:v>
                </c:pt>
                <c:pt idx="55">
                  <c:v>1.03</c:v>
                </c:pt>
                <c:pt idx="56">
                  <c:v>1.03</c:v>
                </c:pt>
                <c:pt idx="57">
                  <c:v>1.04</c:v>
                </c:pt>
                <c:pt idx="58">
                  <c:v>1.04</c:v>
                </c:pt>
                <c:pt idx="59">
                  <c:v>1.04</c:v>
                </c:pt>
                <c:pt idx="60">
                  <c:v>1.04</c:v>
                </c:pt>
                <c:pt idx="61">
                  <c:v>1.04</c:v>
                </c:pt>
                <c:pt idx="62">
                  <c:v>1.04</c:v>
                </c:pt>
                <c:pt idx="63">
                  <c:v>1.04</c:v>
                </c:pt>
                <c:pt idx="64">
                  <c:v>1.05</c:v>
                </c:pt>
                <c:pt idx="65">
                  <c:v>1.05</c:v>
                </c:pt>
                <c:pt idx="66">
                  <c:v>1.05</c:v>
                </c:pt>
                <c:pt idx="67">
                  <c:v>1.05</c:v>
                </c:pt>
                <c:pt idx="68">
                  <c:v>1.05</c:v>
                </c:pt>
                <c:pt idx="69">
                  <c:v>1.06</c:v>
                </c:pt>
                <c:pt idx="70">
                  <c:v>1.06</c:v>
                </c:pt>
                <c:pt idx="71">
                  <c:v>1.07</c:v>
                </c:pt>
                <c:pt idx="72">
                  <c:v>1.07</c:v>
                </c:pt>
                <c:pt idx="73">
                  <c:v>1.07</c:v>
                </c:pt>
                <c:pt idx="74">
                  <c:v>1.07</c:v>
                </c:pt>
                <c:pt idx="75">
                  <c:v>1.07</c:v>
                </c:pt>
                <c:pt idx="76">
                  <c:v>1.08</c:v>
                </c:pt>
                <c:pt idx="77">
                  <c:v>1.08</c:v>
                </c:pt>
                <c:pt idx="78">
                  <c:v>1.09</c:v>
                </c:pt>
                <c:pt idx="79">
                  <c:v>1.09</c:v>
                </c:pt>
                <c:pt idx="80">
                  <c:v>1.09</c:v>
                </c:pt>
                <c:pt idx="81">
                  <c:v>1.09</c:v>
                </c:pt>
                <c:pt idx="82">
                  <c:v>1.09</c:v>
                </c:pt>
                <c:pt idx="83">
                  <c:v>1.09</c:v>
                </c:pt>
                <c:pt idx="84">
                  <c:v>1.09</c:v>
                </c:pt>
                <c:pt idx="85">
                  <c:v>1.09</c:v>
                </c:pt>
                <c:pt idx="86">
                  <c:v>1.09</c:v>
                </c:pt>
                <c:pt idx="87">
                  <c:v>1.09</c:v>
                </c:pt>
                <c:pt idx="88">
                  <c:v>1.1</c:v>
                </c:pt>
                <c:pt idx="89">
                  <c:v>1.1</c:v>
                </c:pt>
                <c:pt idx="90">
                  <c:v>1.1</c:v>
                </c:pt>
                <c:pt idx="91">
                  <c:v>1.1</c:v>
                </c:pt>
                <c:pt idx="92">
                  <c:v>1.1</c:v>
                </c:pt>
                <c:pt idx="93">
                  <c:v>1.1</c:v>
                </c:pt>
                <c:pt idx="94">
                  <c:v>1.104</c:v>
                </c:pt>
                <c:pt idx="95">
                  <c:v>1.11</c:v>
                </c:pt>
                <c:pt idx="96">
                  <c:v>1.11</c:v>
                </c:pt>
                <c:pt idx="97">
                  <c:v>1.11</c:v>
                </c:pt>
                <c:pt idx="98">
                  <c:v>1.11</c:v>
                </c:pt>
                <c:pt idx="99">
                  <c:v>1.11</c:v>
                </c:pt>
                <c:pt idx="100">
                  <c:v>1.12</c:v>
                </c:pt>
                <c:pt idx="101">
                  <c:v>1.12</c:v>
                </c:pt>
                <c:pt idx="102">
                  <c:v>1.12</c:v>
                </c:pt>
                <c:pt idx="103">
                  <c:v>1.12</c:v>
                </c:pt>
                <c:pt idx="104">
                  <c:v>1.12</c:v>
                </c:pt>
                <c:pt idx="105">
                  <c:v>1.12</c:v>
                </c:pt>
                <c:pt idx="106">
                  <c:v>1.12</c:v>
                </c:pt>
                <c:pt idx="107">
                  <c:v>1.12</c:v>
                </c:pt>
                <c:pt idx="108">
                  <c:v>1.12</c:v>
                </c:pt>
                <c:pt idx="109">
                  <c:v>1.12</c:v>
                </c:pt>
                <c:pt idx="110">
                  <c:v>1.12</c:v>
                </c:pt>
                <c:pt idx="111">
                  <c:v>1.13</c:v>
                </c:pt>
                <c:pt idx="112">
                  <c:v>1.14</c:v>
                </c:pt>
                <c:pt idx="113">
                  <c:v>1.14</c:v>
                </c:pt>
                <c:pt idx="114">
                  <c:v>1.14</c:v>
                </c:pt>
                <c:pt idx="115">
                  <c:v>1.14</c:v>
                </c:pt>
                <c:pt idx="116">
                  <c:v>1.14</c:v>
                </c:pt>
                <c:pt idx="117">
                  <c:v>1.14</c:v>
                </c:pt>
                <c:pt idx="118">
                  <c:v>1.14</c:v>
                </c:pt>
                <c:pt idx="119">
                  <c:v>1.15</c:v>
                </c:pt>
                <c:pt idx="120">
                  <c:v>1.15</c:v>
                </c:pt>
                <c:pt idx="121">
                  <c:v>1.15</c:v>
                </c:pt>
                <c:pt idx="122">
                  <c:v>1.15</c:v>
                </c:pt>
                <c:pt idx="123">
                  <c:v>1.15</c:v>
                </c:pt>
                <c:pt idx="124">
                  <c:v>1.15</c:v>
                </c:pt>
                <c:pt idx="125">
                  <c:v>1.16</c:v>
                </c:pt>
                <c:pt idx="126">
                  <c:v>1.16</c:v>
                </c:pt>
                <c:pt idx="127">
                  <c:v>1.16</c:v>
                </c:pt>
                <c:pt idx="128">
                  <c:v>1.16</c:v>
                </c:pt>
                <c:pt idx="129">
                  <c:v>1.16</c:v>
                </c:pt>
                <c:pt idx="130">
                  <c:v>1.16</c:v>
                </c:pt>
                <c:pt idx="131">
                  <c:v>1.16</c:v>
                </c:pt>
                <c:pt idx="132">
                  <c:v>1.17</c:v>
                </c:pt>
                <c:pt idx="133">
                  <c:v>1.17</c:v>
                </c:pt>
                <c:pt idx="134">
                  <c:v>1.17</c:v>
                </c:pt>
                <c:pt idx="135">
                  <c:v>1.17</c:v>
                </c:pt>
                <c:pt idx="136">
                  <c:v>1.17</c:v>
                </c:pt>
                <c:pt idx="137">
                  <c:v>1.17</c:v>
                </c:pt>
                <c:pt idx="138">
                  <c:v>1.18</c:v>
                </c:pt>
                <c:pt idx="139">
                  <c:v>1.18</c:v>
                </c:pt>
                <c:pt idx="140">
                  <c:v>1.19</c:v>
                </c:pt>
                <c:pt idx="141">
                  <c:v>1.19</c:v>
                </c:pt>
                <c:pt idx="142">
                  <c:v>1.19</c:v>
                </c:pt>
                <c:pt idx="143">
                  <c:v>1.19</c:v>
                </c:pt>
                <c:pt idx="144">
                  <c:v>1.19</c:v>
                </c:pt>
                <c:pt idx="145">
                  <c:v>1.19</c:v>
                </c:pt>
                <c:pt idx="146">
                  <c:v>1.2</c:v>
                </c:pt>
                <c:pt idx="147">
                  <c:v>1.21</c:v>
                </c:pt>
                <c:pt idx="148">
                  <c:v>1.22</c:v>
                </c:pt>
                <c:pt idx="149">
                  <c:v>1.22</c:v>
                </c:pt>
                <c:pt idx="150">
                  <c:v>1.22</c:v>
                </c:pt>
                <c:pt idx="151">
                  <c:v>1.23</c:v>
                </c:pt>
                <c:pt idx="152">
                  <c:v>1.24</c:v>
                </c:pt>
                <c:pt idx="153">
                  <c:v>1.24</c:v>
                </c:pt>
                <c:pt idx="154">
                  <c:v>1.24</c:v>
                </c:pt>
                <c:pt idx="155">
                  <c:v>1.25</c:v>
                </c:pt>
                <c:pt idx="156">
                  <c:v>1.25</c:v>
                </c:pt>
                <c:pt idx="157">
                  <c:v>1.25</c:v>
                </c:pt>
                <c:pt idx="158">
                  <c:v>1.25</c:v>
                </c:pt>
                <c:pt idx="159">
                  <c:v>1.25</c:v>
                </c:pt>
                <c:pt idx="160">
                  <c:v>1.25</c:v>
                </c:pt>
                <c:pt idx="161">
                  <c:v>1.26</c:v>
                </c:pt>
                <c:pt idx="162">
                  <c:v>1.26</c:v>
                </c:pt>
                <c:pt idx="163">
                  <c:v>1.26</c:v>
                </c:pt>
                <c:pt idx="164">
                  <c:v>1.26</c:v>
                </c:pt>
                <c:pt idx="165">
                  <c:v>1.26</c:v>
                </c:pt>
                <c:pt idx="166">
                  <c:v>1.26</c:v>
                </c:pt>
                <c:pt idx="167">
                  <c:v>1.26</c:v>
                </c:pt>
                <c:pt idx="168">
                  <c:v>1.26</c:v>
                </c:pt>
                <c:pt idx="169">
                  <c:v>1.26</c:v>
                </c:pt>
                <c:pt idx="170">
                  <c:v>1.26</c:v>
                </c:pt>
                <c:pt idx="171">
                  <c:v>1.26</c:v>
                </c:pt>
                <c:pt idx="172">
                  <c:v>1.26</c:v>
                </c:pt>
                <c:pt idx="173">
                  <c:v>1.27</c:v>
                </c:pt>
                <c:pt idx="174">
                  <c:v>1.27</c:v>
                </c:pt>
                <c:pt idx="175">
                  <c:v>1.27</c:v>
                </c:pt>
                <c:pt idx="176">
                  <c:v>1.27</c:v>
                </c:pt>
                <c:pt idx="177">
                  <c:v>1.28</c:v>
                </c:pt>
                <c:pt idx="178">
                  <c:v>1.28</c:v>
                </c:pt>
                <c:pt idx="179">
                  <c:v>1.28</c:v>
                </c:pt>
                <c:pt idx="180">
                  <c:v>1.28</c:v>
                </c:pt>
                <c:pt idx="181">
                  <c:v>1.28</c:v>
                </c:pt>
                <c:pt idx="182">
                  <c:v>1.29</c:v>
                </c:pt>
                <c:pt idx="183">
                  <c:v>1.29</c:v>
                </c:pt>
                <c:pt idx="184">
                  <c:v>1.31</c:v>
                </c:pt>
                <c:pt idx="185">
                  <c:v>1.32</c:v>
                </c:pt>
                <c:pt idx="186">
                  <c:v>1.32</c:v>
                </c:pt>
                <c:pt idx="187">
                  <c:v>1.32</c:v>
                </c:pt>
                <c:pt idx="188">
                  <c:v>1.32</c:v>
                </c:pt>
                <c:pt idx="189">
                  <c:v>1.32</c:v>
                </c:pt>
                <c:pt idx="190">
                  <c:v>1.32</c:v>
                </c:pt>
                <c:pt idx="191">
                  <c:v>1.33</c:v>
                </c:pt>
                <c:pt idx="192">
                  <c:v>1.33</c:v>
                </c:pt>
                <c:pt idx="193">
                  <c:v>1.33</c:v>
                </c:pt>
                <c:pt idx="194">
                  <c:v>1.33</c:v>
                </c:pt>
                <c:pt idx="195">
                  <c:v>1.34</c:v>
                </c:pt>
                <c:pt idx="196">
                  <c:v>1.34</c:v>
                </c:pt>
                <c:pt idx="197">
                  <c:v>1.34</c:v>
                </c:pt>
                <c:pt idx="198">
                  <c:v>1.35</c:v>
                </c:pt>
                <c:pt idx="199">
                  <c:v>1.35</c:v>
                </c:pt>
                <c:pt idx="200">
                  <c:v>1.35</c:v>
                </c:pt>
                <c:pt idx="201">
                  <c:v>1.35</c:v>
                </c:pt>
                <c:pt idx="202">
                  <c:v>1.37</c:v>
                </c:pt>
                <c:pt idx="203">
                  <c:v>1.37</c:v>
                </c:pt>
                <c:pt idx="204">
                  <c:v>1.37</c:v>
                </c:pt>
                <c:pt idx="205">
                  <c:v>1.37</c:v>
                </c:pt>
                <c:pt idx="206">
                  <c:v>1.38</c:v>
                </c:pt>
                <c:pt idx="207">
                  <c:v>1.38</c:v>
                </c:pt>
                <c:pt idx="208">
                  <c:v>1.38</c:v>
                </c:pt>
                <c:pt idx="209">
                  <c:v>1.38</c:v>
                </c:pt>
                <c:pt idx="210">
                  <c:v>1.38</c:v>
                </c:pt>
                <c:pt idx="211">
                  <c:v>1.38</c:v>
                </c:pt>
                <c:pt idx="212">
                  <c:v>1.38</c:v>
                </c:pt>
                <c:pt idx="213">
                  <c:v>1.38</c:v>
                </c:pt>
                <c:pt idx="214">
                  <c:v>1.38</c:v>
                </c:pt>
                <c:pt idx="215">
                  <c:v>1.39</c:v>
                </c:pt>
                <c:pt idx="216">
                  <c:v>1.39</c:v>
                </c:pt>
                <c:pt idx="217">
                  <c:v>1.39</c:v>
                </c:pt>
                <c:pt idx="218">
                  <c:v>1.39</c:v>
                </c:pt>
                <c:pt idx="219">
                  <c:v>1.4</c:v>
                </c:pt>
                <c:pt idx="220">
                  <c:v>1.41</c:v>
                </c:pt>
                <c:pt idx="221">
                  <c:v>1.41</c:v>
                </c:pt>
                <c:pt idx="222">
                  <c:v>1.41</c:v>
                </c:pt>
                <c:pt idx="223">
                  <c:v>1.41</c:v>
                </c:pt>
                <c:pt idx="224">
                  <c:v>1.41</c:v>
                </c:pt>
                <c:pt idx="225">
                  <c:v>1.42</c:v>
                </c:pt>
                <c:pt idx="226">
                  <c:v>1.42</c:v>
                </c:pt>
                <c:pt idx="227">
                  <c:v>1.42</c:v>
                </c:pt>
                <c:pt idx="228">
                  <c:v>1.42</c:v>
                </c:pt>
                <c:pt idx="229">
                  <c:v>1.43</c:v>
                </c:pt>
                <c:pt idx="230">
                  <c:v>1.43</c:v>
                </c:pt>
                <c:pt idx="231">
                  <c:v>1.43</c:v>
                </c:pt>
                <c:pt idx="232">
                  <c:v>1.44</c:v>
                </c:pt>
                <c:pt idx="233">
                  <c:v>1.46</c:v>
                </c:pt>
                <c:pt idx="234">
                  <c:v>1.46</c:v>
                </c:pt>
                <c:pt idx="235">
                  <c:v>1.46</c:v>
                </c:pt>
                <c:pt idx="236">
                  <c:v>1.46</c:v>
                </c:pt>
                <c:pt idx="237">
                  <c:v>1.46</c:v>
                </c:pt>
                <c:pt idx="238">
                  <c:v>1.46</c:v>
                </c:pt>
                <c:pt idx="239">
                  <c:v>1.47</c:v>
                </c:pt>
                <c:pt idx="240">
                  <c:v>1.47</c:v>
                </c:pt>
                <c:pt idx="241">
                  <c:v>1.48</c:v>
                </c:pt>
                <c:pt idx="242">
                  <c:v>1.48</c:v>
                </c:pt>
                <c:pt idx="243">
                  <c:v>1.49</c:v>
                </c:pt>
                <c:pt idx="244">
                  <c:v>1.5</c:v>
                </c:pt>
                <c:pt idx="245">
                  <c:v>1.5</c:v>
                </c:pt>
                <c:pt idx="246">
                  <c:v>1.5</c:v>
                </c:pt>
                <c:pt idx="247">
                  <c:v>1.51</c:v>
                </c:pt>
                <c:pt idx="248">
                  <c:v>1.51</c:v>
                </c:pt>
                <c:pt idx="249">
                  <c:v>1.51</c:v>
                </c:pt>
                <c:pt idx="250">
                  <c:v>1.51</c:v>
                </c:pt>
                <c:pt idx="251">
                  <c:v>1.51</c:v>
                </c:pt>
                <c:pt idx="252">
                  <c:v>1.52</c:v>
                </c:pt>
                <c:pt idx="253">
                  <c:v>1.53</c:v>
                </c:pt>
                <c:pt idx="254">
                  <c:v>1.53</c:v>
                </c:pt>
                <c:pt idx="255">
                  <c:v>1.53</c:v>
                </c:pt>
                <c:pt idx="256">
                  <c:v>1.54</c:v>
                </c:pt>
                <c:pt idx="257">
                  <c:v>1.55</c:v>
                </c:pt>
                <c:pt idx="258">
                  <c:v>1.55</c:v>
                </c:pt>
                <c:pt idx="259">
                  <c:v>1.55</c:v>
                </c:pt>
                <c:pt idx="260">
                  <c:v>1.55</c:v>
                </c:pt>
                <c:pt idx="261">
                  <c:v>1.56</c:v>
                </c:pt>
                <c:pt idx="262">
                  <c:v>1.56</c:v>
                </c:pt>
                <c:pt idx="263">
                  <c:v>1.56</c:v>
                </c:pt>
                <c:pt idx="264">
                  <c:v>1.56</c:v>
                </c:pt>
                <c:pt idx="265">
                  <c:v>1.57</c:v>
                </c:pt>
                <c:pt idx="266">
                  <c:v>1.57</c:v>
                </c:pt>
                <c:pt idx="267">
                  <c:v>1.57</c:v>
                </c:pt>
                <c:pt idx="268">
                  <c:v>1.57</c:v>
                </c:pt>
                <c:pt idx="269">
                  <c:v>1.57</c:v>
                </c:pt>
                <c:pt idx="270">
                  <c:v>1.58</c:v>
                </c:pt>
                <c:pt idx="271">
                  <c:v>1.58</c:v>
                </c:pt>
                <c:pt idx="272">
                  <c:v>1.58</c:v>
                </c:pt>
                <c:pt idx="273">
                  <c:v>1.58</c:v>
                </c:pt>
                <c:pt idx="274">
                  <c:v>1.58</c:v>
                </c:pt>
                <c:pt idx="275">
                  <c:v>1.58</c:v>
                </c:pt>
                <c:pt idx="276">
                  <c:v>1.59</c:v>
                </c:pt>
                <c:pt idx="277">
                  <c:v>1.63</c:v>
                </c:pt>
                <c:pt idx="278">
                  <c:v>1.63</c:v>
                </c:pt>
                <c:pt idx="279">
                  <c:v>1.65</c:v>
                </c:pt>
                <c:pt idx="280">
                  <c:v>1.7</c:v>
                </c:pt>
                <c:pt idx="281">
                  <c:v>1.71</c:v>
                </c:pt>
                <c:pt idx="282">
                  <c:v>1.71</c:v>
                </c:pt>
                <c:pt idx="283">
                  <c:v>1.71</c:v>
                </c:pt>
                <c:pt idx="284">
                  <c:v>1.72</c:v>
                </c:pt>
                <c:pt idx="285">
                  <c:v>1.72</c:v>
                </c:pt>
                <c:pt idx="286">
                  <c:v>1.72</c:v>
                </c:pt>
                <c:pt idx="287">
                  <c:v>1.72</c:v>
                </c:pt>
                <c:pt idx="288">
                  <c:v>1.74</c:v>
                </c:pt>
                <c:pt idx="289">
                  <c:v>1.75</c:v>
                </c:pt>
                <c:pt idx="290">
                  <c:v>1.76</c:v>
                </c:pt>
                <c:pt idx="291">
                  <c:v>1.76</c:v>
                </c:pt>
                <c:pt idx="292">
                  <c:v>1.76</c:v>
                </c:pt>
                <c:pt idx="293">
                  <c:v>1.76</c:v>
                </c:pt>
                <c:pt idx="294">
                  <c:v>1.78</c:v>
                </c:pt>
                <c:pt idx="295">
                  <c:v>1.79</c:v>
                </c:pt>
                <c:pt idx="296">
                  <c:v>1.79</c:v>
                </c:pt>
                <c:pt idx="297">
                  <c:v>1.8</c:v>
                </c:pt>
                <c:pt idx="298">
                  <c:v>1.81</c:v>
                </c:pt>
                <c:pt idx="299">
                  <c:v>1.84</c:v>
                </c:pt>
                <c:pt idx="300">
                  <c:v>1.84</c:v>
                </c:pt>
                <c:pt idx="301">
                  <c:v>1.84</c:v>
                </c:pt>
                <c:pt idx="302">
                  <c:v>1.84</c:v>
                </c:pt>
                <c:pt idx="303">
                  <c:v>1.84</c:v>
                </c:pt>
                <c:pt idx="304">
                  <c:v>1.84</c:v>
                </c:pt>
                <c:pt idx="305">
                  <c:v>1.91</c:v>
                </c:pt>
                <c:pt idx="306">
                  <c:v>1.92</c:v>
                </c:pt>
                <c:pt idx="307">
                  <c:v>1.94</c:v>
                </c:pt>
                <c:pt idx="308">
                  <c:v>1.94</c:v>
                </c:pt>
                <c:pt idx="309">
                  <c:v>1.94</c:v>
                </c:pt>
                <c:pt idx="310">
                  <c:v>1.96</c:v>
                </c:pt>
                <c:pt idx="311">
                  <c:v>1.97</c:v>
                </c:pt>
                <c:pt idx="312">
                  <c:v>1.98</c:v>
                </c:pt>
                <c:pt idx="313">
                  <c:v>1.99</c:v>
                </c:pt>
                <c:pt idx="314">
                  <c:v>2.01</c:v>
                </c:pt>
                <c:pt idx="315">
                  <c:v>2.02</c:v>
                </c:pt>
                <c:pt idx="316">
                  <c:v>2.02</c:v>
                </c:pt>
                <c:pt idx="317">
                  <c:v>2.04</c:v>
                </c:pt>
                <c:pt idx="318">
                  <c:v>2.04</c:v>
                </c:pt>
                <c:pt idx="319">
                  <c:v>2.05</c:v>
                </c:pt>
                <c:pt idx="320">
                  <c:v>2.08</c:v>
                </c:pt>
                <c:pt idx="321">
                  <c:v>2.09</c:v>
                </c:pt>
                <c:pt idx="322">
                  <c:v>2.1</c:v>
                </c:pt>
                <c:pt idx="323">
                  <c:v>2.11</c:v>
                </c:pt>
                <c:pt idx="324">
                  <c:v>2.11</c:v>
                </c:pt>
                <c:pt idx="325">
                  <c:v>2.11</c:v>
                </c:pt>
                <c:pt idx="326">
                  <c:v>2.11</c:v>
                </c:pt>
                <c:pt idx="327">
                  <c:v>2.12</c:v>
                </c:pt>
                <c:pt idx="328">
                  <c:v>2.12</c:v>
                </c:pt>
                <c:pt idx="329">
                  <c:v>2.12</c:v>
                </c:pt>
                <c:pt idx="330">
                  <c:v>2.12</c:v>
                </c:pt>
                <c:pt idx="331">
                  <c:v>2.12</c:v>
                </c:pt>
                <c:pt idx="332">
                  <c:v>2.13</c:v>
                </c:pt>
                <c:pt idx="333">
                  <c:v>2.14</c:v>
                </c:pt>
                <c:pt idx="334">
                  <c:v>2.14</c:v>
                </c:pt>
                <c:pt idx="335">
                  <c:v>2.15</c:v>
                </c:pt>
                <c:pt idx="336">
                  <c:v>2.15</c:v>
                </c:pt>
                <c:pt idx="337">
                  <c:v>2.15</c:v>
                </c:pt>
                <c:pt idx="338">
                  <c:v>2.16</c:v>
                </c:pt>
                <c:pt idx="339">
                  <c:v>2.16</c:v>
                </c:pt>
                <c:pt idx="340">
                  <c:v>2.18</c:v>
                </c:pt>
                <c:pt idx="341">
                  <c:v>2.18</c:v>
                </c:pt>
                <c:pt idx="342">
                  <c:v>2.18</c:v>
                </c:pt>
                <c:pt idx="343">
                  <c:v>2.19</c:v>
                </c:pt>
                <c:pt idx="344">
                  <c:v>2.19</c:v>
                </c:pt>
                <c:pt idx="345">
                  <c:v>2.19</c:v>
                </c:pt>
                <c:pt idx="346">
                  <c:v>2.19</c:v>
                </c:pt>
                <c:pt idx="347">
                  <c:v>2.2</c:v>
                </c:pt>
                <c:pt idx="348">
                  <c:v>2.21</c:v>
                </c:pt>
                <c:pt idx="349">
                  <c:v>2.21</c:v>
                </c:pt>
                <c:pt idx="350">
                  <c:v>2.24</c:v>
                </c:pt>
                <c:pt idx="351">
                  <c:v>2.24</c:v>
                </c:pt>
                <c:pt idx="352">
                  <c:v>2.24</c:v>
                </c:pt>
                <c:pt idx="353">
                  <c:v>2.24</c:v>
                </c:pt>
                <c:pt idx="354">
                  <c:v>2.24</c:v>
                </c:pt>
                <c:pt idx="355">
                  <c:v>2.25</c:v>
                </c:pt>
                <c:pt idx="356">
                  <c:v>2.26</c:v>
                </c:pt>
                <c:pt idx="357">
                  <c:v>2.27</c:v>
                </c:pt>
                <c:pt idx="358">
                  <c:v>2.28</c:v>
                </c:pt>
                <c:pt idx="359">
                  <c:v>2.28</c:v>
                </c:pt>
                <c:pt idx="360">
                  <c:v>2.28</c:v>
                </c:pt>
                <c:pt idx="361">
                  <c:v>2.29</c:v>
                </c:pt>
                <c:pt idx="362">
                  <c:v>2.31</c:v>
                </c:pt>
                <c:pt idx="363">
                  <c:v>2.319999999999999</c:v>
                </c:pt>
                <c:pt idx="364">
                  <c:v>2.319999999999999</c:v>
                </c:pt>
                <c:pt idx="365">
                  <c:v>2.33</c:v>
                </c:pt>
                <c:pt idx="366">
                  <c:v>2.33</c:v>
                </c:pt>
                <c:pt idx="367">
                  <c:v>2.33</c:v>
                </c:pt>
                <c:pt idx="368">
                  <c:v>2.33</c:v>
                </c:pt>
                <c:pt idx="369">
                  <c:v>2.34</c:v>
                </c:pt>
                <c:pt idx="370">
                  <c:v>2.34</c:v>
                </c:pt>
                <c:pt idx="371">
                  <c:v>2.34</c:v>
                </c:pt>
                <c:pt idx="372">
                  <c:v>2.35</c:v>
                </c:pt>
                <c:pt idx="373">
                  <c:v>2.36</c:v>
                </c:pt>
                <c:pt idx="374">
                  <c:v>2.36</c:v>
                </c:pt>
                <c:pt idx="375">
                  <c:v>2.36</c:v>
                </c:pt>
                <c:pt idx="376">
                  <c:v>2.37</c:v>
                </c:pt>
                <c:pt idx="377">
                  <c:v>2.37</c:v>
                </c:pt>
                <c:pt idx="378">
                  <c:v>2.38</c:v>
                </c:pt>
                <c:pt idx="379">
                  <c:v>2.38</c:v>
                </c:pt>
                <c:pt idx="380">
                  <c:v>2.38</c:v>
                </c:pt>
                <c:pt idx="381">
                  <c:v>2.38</c:v>
                </c:pt>
                <c:pt idx="382">
                  <c:v>2.38</c:v>
                </c:pt>
                <c:pt idx="383">
                  <c:v>2.38</c:v>
                </c:pt>
                <c:pt idx="384">
                  <c:v>2.38</c:v>
                </c:pt>
                <c:pt idx="385">
                  <c:v>2.39</c:v>
                </c:pt>
                <c:pt idx="386">
                  <c:v>2.39</c:v>
                </c:pt>
                <c:pt idx="387">
                  <c:v>2.39</c:v>
                </c:pt>
                <c:pt idx="388">
                  <c:v>2.41</c:v>
                </c:pt>
                <c:pt idx="389">
                  <c:v>2.41</c:v>
                </c:pt>
                <c:pt idx="390">
                  <c:v>2.41</c:v>
                </c:pt>
                <c:pt idx="391">
                  <c:v>2.42</c:v>
                </c:pt>
                <c:pt idx="392">
                  <c:v>2.42</c:v>
                </c:pt>
                <c:pt idx="393">
                  <c:v>2.42</c:v>
                </c:pt>
                <c:pt idx="394">
                  <c:v>2.42</c:v>
                </c:pt>
                <c:pt idx="395">
                  <c:v>2.43</c:v>
                </c:pt>
                <c:pt idx="396">
                  <c:v>2.43</c:v>
                </c:pt>
                <c:pt idx="397">
                  <c:v>2.44</c:v>
                </c:pt>
                <c:pt idx="398">
                  <c:v>2.45</c:v>
                </c:pt>
                <c:pt idx="399">
                  <c:v>2.45</c:v>
                </c:pt>
                <c:pt idx="400">
                  <c:v>2.45</c:v>
                </c:pt>
                <c:pt idx="401">
                  <c:v>2.45</c:v>
                </c:pt>
                <c:pt idx="402">
                  <c:v>2.46</c:v>
                </c:pt>
                <c:pt idx="403">
                  <c:v>2.46</c:v>
                </c:pt>
                <c:pt idx="404">
                  <c:v>2.47</c:v>
                </c:pt>
                <c:pt idx="405">
                  <c:v>2.48</c:v>
                </c:pt>
                <c:pt idx="406">
                  <c:v>2.48</c:v>
                </c:pt>
                <c:pt idx="407">
                  <c:v>2.48</c:v>
                </c:pt>
                <c:pt idx="408">
                  <c:v>2.48</c:v>
                </c:pt>
                <c:pt idx="409">
                  <c:v>2.48</c:v>
                </c:pt>
                <c:pt idx="410">
                  <c:v>2.49</c:v>
                </c:pt>
                <c:pt idx="411">
                  <c:v>2.49</c:v>
                </c:pt>
                <c:pt idx="412">
                  <c:v>2.49</c:v>
                </c:pt>
                <c:pt idx="413">
                  <c:v>2.49</c:v>
                </c:pt>
                <c:pt idx="414">
                  <c:v>2.51</c:v>
                </c:pt>
                <c:pt idx="415">
                  <c:v>2.51</c:v>
                </c:pt>
                <c:pt idx="416">
                  <c:v>2.51</c:v>
                </c:pt>
                <c:pt idx="417">
                  <c:v>2.52</c:v>
                </c:pt>
                <c:pt idx="418">
                  <c:v>2.52</c:v>
                </c:pt>
                <c:pt idx="419">
                  <c:v>2.52</c:v>
                </c:pt>
                <c:pt idx="420">
                  <c:v>2.54</c:v>
                </c:pt>
                <c:pt idx="421">
                  <c:v>2.54</c:v>
                </c:pt>
                <c:pt idx="422">
                  <c:v>2.54</c:v>
                </c:pt>
                <c:pt idx="423">
                  <c:v>2.54</c:v>
                </c:pt>
                <c:pt idx="424">
                  <c:v>2.55</c:v>
                </c:pt>
                <c:pt idx="425">
                  <c:v>2.55</c:v>
                </c:pt>
                <c:pt idx="426">
                  <c:v>2.57</c:v>
                </c:pt>
                <c:pt idx="427">
                  <c:v>2.57</c:v>
                </c:pt>
                <c:pt idx="428">
                  <c:v>2.57</c:v>
                </c:pt>
                <c:pt idx="429">
                  <c:v>2.57</c:v>
                </c:pt>
                <c:pt idx="430">
                  <c:v>2.57</c:v>
                </c:pt>
                <c:pt idx="431">
                  <c:v>2.57</c:v>
                </c:pt>
                <c:pt idx="432">
                  <c:v>2.57</c:v>
                </c:pt>
                <c:pt idx="433">
                  <c:v>2.58</c:v>
                </c:pt>
                <c:pt idx="434">
                  <c:v>2.58</c:v>
                </c:pt>
                <c:pt idx="435">
                  <c:v>2.58</c:v>
                </c:pt>
                <c:pt idx="436">
                  <c:v>2.58</c:v>
                </c:pt>
                <c:pt idx="437">
                  <c:v>2.59</c:v>
                </c:pt>
                <c:pt idx="438">
                  <c:v>2.59</c:v>
                </c:pt>
                <c:pt idx="439">
                  <c:v>2.61</c:v>
                </c:pt>
                <c:pt idx="440">
                  <c:v>2.71</c:v>
                </c:pt>
                <c:pt idx="441">
                  <c:v>2.71</c:v>
                </c:pt>
                <c:pt idx="442">
                  <c:v>2.71</c:v>
                </c:pt>
                <c:pt idx="443">
                  <c:v>2.72</c:v>
                </c:pt>
                <c:pt idx="444">
                  <c:v>2.75</c:v>
                </c:pt>
                <c:pt idx="445">
                  <c:v>2.75</c:v>
                </c:pt>
                <c:pt idx="446">
                  <c:v>2.76</c:v>
                </c:pt>
                <c:pt idx="447">
                  <c:v>2.77</c:v>
                </c:pt>
                <c:pt idx="448">
                  <c:v>2.77</c:v>
                </c:pt>
                <c:pt idx="449">
                  <c:v>2.78</c:v>
                </c:pt>
                <c:pt idx="450">
                  <c:v>2.78</c:v>
                </c:pt>
                <c:pt idx="451">
                  <c:v>2.81</c:v>
                </c:pt>
                <c:pt idx="452">
                  <c:v>2.81</c:v>
                </c:pt>
                <c:pt idx="453">
                  <c:v>2.81</c:v>
                </c:pt>
                <c:pt idx="454">
                  <c:v>2.83</c:v>
                </c:pt>
                <c:pt idx="455">
                  <c:v>2.84</c:v>
                </c:pt>
                <c:pt idx="456">
                  <c:v>2.84</c:v>
                </c:pt>
                <c:pt idx="457">
                  <c:v>2.84</c:v>
                </c:pt>
                <c:pt idx="458">
                  <c:v>2.84</c:v>
                </c:pt>
                <c:pt idx="459">
                  <c:v>2.86</c:v>
                </c:pt>
                <c:pt idx="460">
                  <c:v>2.87</c:v>
                </c:pt>
                <c:pt idx="461">
                  <c:v>2.89</c:v>
                </c:pt>
                <c:pt idx="462">
                  <c:v>2.91</c:v>
                </c:pt>
                <c:pt idx="463">
                  <c:v>2.91</c:v>
                </c:pt>
                <c:pt idx="464">
                  <c:v>2.91</c:v>
                </c:pt>
                <c:pt idx="465">
                  <c:v>2.91</c:v>
                </c:pt>
                <c:pt idx="466">
                  <c:v>2.92</c:v>
                </c:pt>
                <c:pt idx="467">
                  <c:v>2.92</c:v>
                </c:pt>
                <c:pt idx="468">
                  <c:v>2.93</c:v>
                </c:pt>
                <c:pt idx="469">
                  <c:v>2.94</c:v>
                </c:pt>
                <c:pt idx="470">
                  <c:v>2.94</c:v>
                </c:pt>
                <c:pt idx="471">
                  <c:v>2.95</c:v>
                </c:pt>
                <c:pt idx="472">
                  <c:v>2.95</c:v>
                </c:pt>
                <c:pt idx="473">
                  <c:v>2.95</c:v>
                </c:pt>
                <c:pt idx="474">
                  <c:v>2.96</c:v>
                </c:pt>
                <c:pt idx="475">
                  <c:v>2.96</c:v>
                </c:pt>
                <c:pt idx="476">
                  <c:v>2.96</c:v>
                </c:pt>
                <c:pt idx="477">
                  <c:v>2.99</c:v>
                </c:pt>
                <c:pt idx="478">
                  <c:v>3.0</c:v>
                </c:pt>
                <c:pt idx="479">
                  <c:v>3.1</c:v>
                </c:pt>
                <c:pt idx="480">
                  <c:v>3.12</c:v>
                </c:pt>
                <c:pt idx="481">
                  <c:v>3.12</c:v>
                </c:pt>
                <c:pt idx="482">
                  <c:v>3.13</c:v>
                </c:pt>
                <c:pt idx="483">
                  <c:v>3.14</c:v>
                </c:pt>
                <c:pt idx="484">
                  <c:v>3.14</c:v>
                </c:pt>
                <c:pt idx="485">
                  <c:v>3.15</c:v>
                </c:pt>
                <c:pt idx="486">
                  <c:v>3.16</c:v>
                </c:pt>
                <c:pt idx="487">
                  <c:v>3.18</c:v>
                </c:pt>
                <c:pt idx="488">
                  <c:v>3.18</c:v>
                </c:pt>
                <c:pt idx="489">
                  <c:v>3.19</c:v>
                </c:pt>
                <c:pt idx="490">
                  <c:v>3.19</c:v>
                </c:pt>
                <c:pt idx="491">
                  <c:v>3.21</c:v>
                </c:pt>
                <c:pt idx="492">
                  <c:v>3.22</c:v>
                </c:pt>
                <c:pt idx="493">
                  <c:v>3.23</c:v>
                </c:pt>
                <c:pt idx="494">
                  <c:v>3.24</c:v>
                </c:pt>
                <c:pt idx="495">
                  <c:v>3.25</c:v>
                </c:pt>
                <c:pt idx="496">
                  <c:v>3.25</c:v>
                </c:pt>
                <c:pt idx="497">
                  <c:v>3.26</c:v>
                </c:pt>
                <c:pt idx="498">
                  <c:v>3.28</c:v>
                </c:pt>
                <c:pt idx="499">
                  <c:v>3.28</c:v>
                </c:pt>
                <c:pt idx="500">
                  <c:v>3.28</c:v>
                </c:pt>
                <c:pt idx="501">
                  <c:v>3.3</c:v>
                </c:pt>
                <c:pt idx="502">
                  <c:v>3.31</c:v>
                </c:pt>
                <c:pt idx="503">
                  <c:v>3.32</c:v>
                </c:pt>
                <c:pt idx="504">
                  <c:v>3.33</c:v>
                </c:pt>
                <c:pt idx="505">
                  <c:v>3.34</c:v>
                </c:pt>
                <c:pt idx="506">
                  <c:v>3.35</c:v>
                </c:pt>
                <c:pt idx="507">
                  <c:v>3.39</c:v>
                </c:pt>
                <c:pt idx="508">
                  <c:v>3.4</c:v>
                </c:pt>
                <c:pt idx="509">
                  <c:v>3.41</c:v>
                </c:pt>
                <c:pt idx="510">
                  <c:v>3.42</c:v>
                </c:pt>
                <c:pt idx="511">
                  <c:v>3.42</c:v>
                </c:pt>
                <c:pt idx="512">
                  <c:v>3.42</c:v>
                </c:pt>
                <c:pt idx="513">
                  <c:v>3.42</c:v>
                </c:pt>
                <c:pt idx="514">
                  <c:v>3.45</c:v>
                </c:pt>
                <c:pt idx="515">
                  <c:v>3.48</c:v>
                </c:pt>
                <c:pt idx="516">
                  <c:v>3.48</c:v>
                </c:pt>
                <c:pt idx="517">
                  <c:v>3.51</c:v>
                </c:pt>
                <c:pt idx="518">
                  <c:v>3.51</c:v>
                </c:pt>
                <c:pt idx="519">
                  <c:v>3.51</c:v>
                </c:pt>
                <c:pt idx="520">
                  <c:v>3.52</c:v>
                </c:pt>
                <c:pt idx="521">
                  <c:v>3.54</c:v>
                </c:pt>
                <c:pt idx="522">
                  <c:v>3.55</c:v>
                </c:pt>
                <c:pt idx="523">
                  <c:v>3.55</c:v>
                </c:pt>
                <c:pt idx="524">
                  <c:v>3.55</c:v>
                </c:pt>
                <c:pt idx="525">
                  <c:v>3.56</c:v>
                </c:pt>
                <c:pt idx="526">
                  <c:v>3.56</c:v>
                </c:pt>
                <c:pt idx="527">
                  <c:v>3.57</c:v>
                </c:pt>
                <c:pt idx="528">
                  <c:v>3.58</c:v>
                </c:pt>
                <c:pt idx="529">
                  <c:v>3.59</c:v>
                </c:pt>
                <c:pt idx="530">
                  <c:v>3.59</c:v>
                </c:pt>
                <c:pt idx="531">
                  <c:v>3.68</c:v>
                </c:pt>
                <c:pt idx="532">
                  <c:v>3.71</c:v>
                </c:pt>
                <c:pt idx="533">
                  <c:v>3.72</c:v>
                </c:pt>
                <c:pt idx="534">
                  <c:v>3.73</c:v>
                </c:pt>
                <c:pt idx="535">
                  <c:v>3.74</c:v>
                </c:pt>
                <c:pt idx="536">
                  <c:v>3.75</c:v>
                </c:pt>
                <c:pt idx="537">
                  <c:v>3.77</c:v>
                </c:pt>
                <c:pt idx="538">
                  <c:v>3.78</c:v>
                </c:pt>
                <c:pt idx="539">
                  <c:v>3.78</c:v>
                </c:pt>
                <c:pt idx="540">
                  <c:v>3.78</c:v>
                </c:pt>
                <c:pt idx="541">
                  <c:v>3.79</c:v>
                </c:pt>
                <c:pt idx="542">
                  <c:v>3.8</c:v>
                </c:pt>
                <c:pt idx="543">
                  <c:v>3.82</c:v>
                </c:pt>
                <c:pt idx="544">
                  <c:v>3.82</c:v>
                </c:pt>
                <c:pt idx="545">
                  <c:v>3.86</c:v>
                </c:pt>
                <c:pt idx="546">
                  <c:v>3.91</c:v>
                </c:pt>
                <c:pt idx="547">
                  <c:v>3.91</c:v>
                </c:pt>
                <c:pt idx="548">
                  <c:v>3.91</c:v>
                </c:pt>
                <c:pt idx="549">
                  <c:v>3.91</c:v>
                </c:pt>
                <c:pt idx="550">
                  <c:v>3.91</c:v>
                </c:pt>
                <c:pt idx="551">
                  <c:v>3.94</c:v>
                </c:pt>
                <c:pt idx="552">
                  <c:v>3.94</c:v>
                </c:pt>
                <c:pt idx="553">
                  <c:v>3.94</c:v>
                </c:pt>
                <c:pt idx="554">
                  <c:v>3.95</c:v>
                </c:pt>
                <c:pt idx="555">
                  <c:v>3.95</c:v>
                </c:pt>
                <c:pt idx="556">
                  <c:v>3.98</c:v>
                </c:pt>
                <c:pt idx="557">
                  <c:v>3.99</c:v>
                </c:pt>
                <c:pt idx="558">
                  <c:v>4.05</c:v>
                </c:pt>
                <c:pt idx="559">
                  <c:v>4.08</c:v>
                </c:pt>
                <c:pt idx="560">
                  <c:v>4.1</c:v>
                </c:pt>
                <c:pt idx="561">
                  <c:v>4.1</c:v>
                </c:pt>
                <c:pt idx="562">
                  <c:v>4.13</c:v>
                </c:pt>
                <c:pt idx="563">
                  <c:v>4.13</c:v>
                </c:pt>
                <c:pt idx="564">
                  <c:v>4.149999999999999</c:v>
                </c:pt>
                <c:pt idx="565">
                  <c:v>4.149999999999999</c:v>
                </c:pt>
                <c:pt idx="566">
                  <c:v>4.18</c:v>
                </c:pt>
                <c:pt idx="567">
                  <c:v>4.189999999999999</c:v>
                </c:pt>
                <c:pt idx="568">
                  <c:v>4.21</c:v>
                </c:pt>
                <c:pt idx="569">
                  <c:v>4.23</c:v>
                </c:pt>
                <c:pt idx="570">
                  <c:v>4.24</c:v>
                </c:pt>
                <c:pt idx="571">
                  <c:v>4.25</c:v>
                </c:pt>
                <c:pt idx="572">
                  <c:v>4.28</c:v>
                </c:pt>
                <c:pt idx="573">
                  <c:v>4.319999999999999</c:v>
                </c:pt>
                <c:pt idx="574">
                  <c:v>4.319999999999999</c:v>
                </c:pt>
                <c:pt idx="575">
                  <c:v>4.34</c:v>
                </c:pt>
                <c:pt idx="576">
                  <c:v>4.34</c:v>
                </c:pt>
                <c:pt idx="577">
                  <c:v>4.34</c:v>
                </c:pt>
                <c:pt idx="578">
                  <c:v>4.359999999999999</c:v>
                </c:pt>
                <c:pt idx="579">
                  <c:v>4.38</c:v>
                </c:pt>
                <c:pt idx="580">
                  <c:v>4.38</c:v>
                </c:pt>
                <c:pt idx="581">
                  <c:v>4.38</c:v>
                </c:pt>
                <c:pt idx="582">
                  <c:v>4.42</c:v>
                </c:pt>
                <c:pt idx="583">
                  <c:v>4.45</c:v>
                </c:pt>
                <c:pt idx="584">
                  <c:v>4.48</c:v>
                </c:pt>
                <c:pt idx="585">
                  <c:v>4.58</c:v>
                </c:pt>
                <c:pt idx="586">
                  <c:v>4.689999999999999</c:v>
                </c:pt>
                <c:pt idx="587">
                  <c:v>4.72</c:v>
                </c:pt>
                <c:pt idx="588">
                  <c:v>4.73</c:v>
                </c:pt>
                <c:pt idx="589">
                  <c:v>4.74</c:v>
                </c:pt>
                <c:pt idx="590">
                  <c:v>4.75</c:v>
                </c:pt>
                <c:pt idx="591">
                  <c:v>4.75</c:v>
                </c:pt>
                <c:pt idx="592">
                  <c:v>4.78</c:v>
                </c:pt>
                <c:pt idx="593">
                  <c:v>4.83</c:v>
                </c:pt>
                <c:pt idx="594">
                  <c:v>4.85</c:v>
                </c:pt>
                <c:pt idx="595">
                  <c:v>4.91</c:v>
                </c:pt>
                <c:pt idx="596">
                  <c:v>4.91</c:v>
                </c:pt>
                <c:pt idx="597">
                  <c:v>4.91</c:v>
                </c:pt>
                <c:pt idx="598">
                  <c:v>4.92</c:v>
                </c:pt>
                <c:pt idx="599">
                  <c:v>4.96</c:v>
                </c:pt>
                <c:pt idx="600">
                  <c:v>4.96</c:v>
                </c:pt>
                <c:pt idx="601">
                  <c:v>4.98</c:v>
                </c:pt>
                <c:pt idx="602">
                  <c:v>4.99</c:v>
                </c:pt>
                <c:pt idx="603">
                  <c:v>5.02</c:v>
                </c:pt>
                <c:pt idx="604">
                  <c:v>5.02</c:v>
                </c:pt>
                <c:pt idx="605">
                  <c:v>5.109999999999999</c:v>
                </c:pt>
                <c:pt idx="606">
                  <c:v>5.109999999999999</c:v>
                </c:pt>
                <c:pt idx="607">
                  <c:v>5.17</c:v>
                </c:pt>
                <c:pt idx="608">
                  <c:v>5.189999999999999</c:v>
                </c:pt>
                <c:pt idx="609">
                  <c:v>5.29</c:v>
                </c:pt>
                <c:pt idx="610">
                  <c:v>5.541</c:v>
                </c:pt>
                <c:pt idx="611">
                  <c:v>5.56</c:v>
                </c:pt>
                <c:pt idx="612">
                  <c:v>5.71</c:v>
                </c:pt>
                <c:pt idx="613">
                  <c:v>5.76</c:v>
                </c:pt>
                <c:pt idx="614">
                  <c:v>5.78</c:v>
                </c:pt>
                <c:pt idx="615">
                  <c:v>5.78</c:v>
                </c:pt>
                <c:pt idx="616">
                  <c:v>5.859999999999999</c:v>
                </c:pt>
                <c:pt idx="617">
                  <c:v>5.87</c:v>
                </c:pt>
                <c:pt idx="618">
                  <c:v>5.93</c:v>
                </c:pt>
                <c:pt idx="619">
                  <c:v>6.33</c:v>
                </c:pt>
                <c:pt idx="620">
                  <c:v>6.39</c:v>
                </c:pt>
                <c:pt idx="621">
                  <c:v>6.45</c:v>
                </c:pt>
                <c:pt idx="622">
                  <c:v>6.47</c:v>
                </c:pt>
                <c:pt idx="623">
                  <c:v>6.54</c:v>
                </c:pt>
                <c:pt idx="624">
                  <c:v>6.58</c:v>
                </c:pt>
                <c:pt idx="625">
                  <c:v>6.71</c:v>
                </c:pt>
                <c:pt idx="626">
                  <c:v>6.98</c:v>
                </c:pt>
                <c:pt idx="627">
                  <c:v>7.09</c:v>
                </c:pt>
                <c:pt idx="628">
                  <c:v>7.149999999999999</c:v>
                </c:pt>
                <c:pt idx="629">
                  <c:v>7.38</c:v>
                </c:pt>
                <c:pt idx="630">
                  <c:v>7.46</c:v>
                </c:pt>
                <c:pt idx="631">
                  <c:v>7.83</c:v>
                </c:pt>
                <c:pt idx="632">
                  <c:v>7.91</c:v>
                </c:pt>
                <c:pt idx="633">
                  <c:v>8.700000000000001</c:v>
                </c:pt>
                <c:pt idx="634">
                  <c:v>8.790000000000001</c:v>
                </c:pt>
                <c:pt idx="635">
                  <c:v>8.91</c:v>
                </c:pt>
                <c:pt idx="636">
                  <c:v>9.15</c:v>
                </c:pt>
                <c:pt idx="637">
                  <c:v>9.35</c:v>
                </c:pt>
                <c:pt idx="638">
                  <c:v>9.36</c:v>
                </c:pt>
                <c:pt idx="639">
                  <c:v>9.780000000000001</c:v>
                </c:pt>
                <c:pt idx="640">
                  <c:v>10.4</c:v>
                </c:pt>
                <c:pt idx="641">
                  <c:v>10.61</c:v>
                </c:pt>
                <c:pt idx="642">
                  <c:v>14.46</c:v>
                </c:pt>
                <c:pt idx="643">
                  <c:v>16.12</c:v>
                </c:pt>
                <c:pt idx="644">
                  <c:v>16.41</c:v>
                </c:pt>
                <c:pt idx="645">
                  <c:v>18.05</c:v>
                </c:pt>
                <c:pt idx="646">
                  <c:v>19.01000000000001</c:v>
                </c:pt>
                <c:pt idx="647">
                  <c:v>19.53</c:v>
                </c:pt>
                <c:pt idx="648">
                  <c:v>19.62</c:v>
                </c:pt>
                <c:pt idx="649">
                  <c:v>20.32</c:v>
                </c:pt>
                <c:pt idx="650">
                  <c:v>20.42</c:v>
                </c:pt>
                <c:pt idx="651">
                  <c:v>20.5</c:v>
                </c:pt>
                <c:pt idx="652">
                  <c:v>20.59</c:v>
                </c:pt>
                <c:pt idx="653">
                  <c:v>25.21</c:v>
                </c:pt>
                <c:pt idx="654">
                  <c:v>59.94</c:v>
                </c:pt>
                <c:pt idx="655">
                  <c:v>72.62</c:v>
                </c:pt>
                <c:pt idx="656">
                  <c:v>90.46</c:v>
                </c:pt>
                <c:pt idx="657">
                  <c:v>94.81</c:v>
                </c:pt>
                <c:pt idx="658">
                  <c:v>238.2</c:v>
                </c:pt>
                <c:pt idx="659">
                  <c:v>247.0</c:v>
                </c:pt>
              </c:numCache>
            </c:numRef>
          </c:yVal>
        </c:ser>
        <c:ser>
          <c:idx val="3"/>
          <c:order val="5"/>
          <c:tx>
            <c:v>Alauca</c:v>
          </c:tx>
          <c:spPr>
            <a:ln w="28575">
              <a:noFill/>
            </a:ln>
          </c:spPr>
          <c:marker>
            <c:symbol val="diamond"/>
            <c:size val="4"/>
          </c:marker>
          <c:xVal>
            <c:numRef>
              <c:f>alauca!$C$2:$C$589</c:f>
              <c:numCache>
                <c:formatCode>General</c:formatCode>
                <c:ptCount val="588"/>
                <c:pt idx="0">
                  <c:v>0.00170068027210884</c:v>
                </c:pt>
                <c:pt idx="1">
                  <c:v>0.00340136054421769</c:v>
                </c:pt>
                <c:pt idx="2">
                  <c:v>0.00510204081632653</c:v>
                </c:pt>
                <c:pt idx="3">
                  <c:v>0.00680272108843537</c:v>
                </c:pt>
                <c:pt idx="4">
                  <c:v>0.00850340136054422</c:v>
                </c:pt>
                <c:pt idx="5">
                  <c:v>0.0102040816326531</c:v>
                </c:pt>
                <c:pt idx="6">
                  <c:v>0.0119047619047619</c:v>
                </c:pt>
                <c:pt idx="7">
                  <c:v>0.0136054421768707</c:v>
                </c:pt>
                <c:pt idx="8">
                  <c:v>0.0153061224489796</c:v>
                </c:pt>
                <c:pt idx="9">
                  <c:v>0.0170068027210884</c:v>
                </c:pt>
                <c:pt idx="10">
                  <c:v>0.0187074829931973</c:v>
                </c:pt>
                <c:pt idx="11">
                  <c:v>0.0204081632653061</c:v>
                </c:pt>
                <c:pt idx="12">
                  <c:v>0.022108843537415</c:v>
                </c:pt>
                <c:pt idx="13">
                  <c:v>0.0238095238095238</c:v>
                </c:pt>
                <c:pt idx="14">
                  <c:v>0.0255102040816326</c:v>
                </c:pt>
                <c:pt idx="15">
                  <c:v>0.0272108843537415</c:v>
                </c:pt>
                <c:pt idx="16">
                  <c:v>0.0289115646258503</c:v>
                </c:pt>
                <c:pt idx="17">
                  <c:v>0.0306122448979592</c:v>
                </c:pt>
                <c:pt idx="18">
                  <c:v>0.032312925170068</c:v>
                </c:pt>
                <c:pt idx="19">
                  <c:v>0.0340136054421769</c:v>
                </c:pt>
                <c:pt idx="20">
                  <c:v>0.0357142857142857</c:v>
                </c:pt>
                <c:pt idx="21">
                  <c:v>0.0374149659863946</c:v>
                </c:pt>
                <c:pt idx="22">
                  <c:v>0.0391156462585034</c:v>
                </c:pt>
                <c:pt idx="23">
                  <c:v>0.0408163265306123</c:v>
                </c:pt>
                <c:pt idx="24">
                  <c:v>0.0425170068027211</c:v>
                </c:pt>
                <c:pt idx="25">
                  <c:v>0.0442176870748299</c:v>
                </c:pt>
                <c:pt idx="26">
                  <c:v>0.0459183673469388</c:v>
                </c:pt>
                <c:pt idx="27">
                  <c:v>0.0476190476190476</c:v>
                </c:pt>
                <c:pt idx="28">
                  <c:v>0.0493197278911565</c:v>
                </c:pt>
                <c:pt idx="29">
                  <c:v>0.0510204081632653</c:v>
                </c:pt>
                <c:pt idx="30">
                  <c:v>0.0527210884353741</c:v>
                </c:pt>
                <c:pt idx="31">
                  <c:v>0.054421768707483</c:v>
                </c:pt>
                <c:pt idx="32">
                  <c:v>0.0561224489795918</c:v>
                </c:pt>
                <c:pt idx="33">
                  <c:v>0.0578231292517007</c:v>
                </c:pt>
                <c:pt idx="34">
                  <c:v>0.0595238095238095</c:v>
                </c:pt>
                <c:pt idx="35">
                  <c:v>0.0612244897959184</c:v>
                </c:pt>
                <c:pt idx="36">
                  <c:v>0.0629251700680272</c:v>
                </c:pt>
                <c:pt idx="37">
                  <c:v>0.0646258503401361</c:v>
                </c:pt>
                <c:pt idx="38">
                  <c:v>0.0663265306122449</c:v>
                </c:pt>
                <c:pt idx="39">
                  <c:v>0.0680272108843537</c:v>
                </c:pt>
                <c:pt idx="40">
                  <c:v>0.0697278911564626</c:v>
                </c:pt>
                <c:pt idx="41">
                  <c:v>0.0714285714285714</c:v>
                </c:pt>
                <c:pt idx="42">
                  <c:v>0.0731292517006803</c:v>
                </c:pt>
                <c:pt idx="43">
                  <c:v>0.0748299319727891</c:v>
                </c:pt>
                <c:pt idx="44">
                  <c:v>0.076530612244898</c:v>
                </c:pt>
                <c:pt idx="45">
                  <c:v>0.0782312925170068</c:v>
                </c:pt>
                <c:pt idx="46">
                  <c:v>0.0799319727891157</c:v>
                </c:pt>
                <c:pt idx="47">
                  <c:v>0.0816326530612245</c:v>
                </c:pt>
                <c:pt idx="48">
                  <c:v>0.0833333333333333</c:v>
                </c:pt>
                <c:pt idx="49">
                  <c:v>0.0850340136054422</c:v>
                </c:pt>
                <c:pt idx="50">
                  <c:v>0.086734693877551</c:v>
                </c:pt>
                <c:pt idx="51">
                  <c:v>0.0884353741496599</c:v>
                </c:pt>
                <c:pt idx="52">
                  <c:v>0.0901360544217687</c:v>
                </c:pt>
                <c:pt idx="53">
                  <c:v>0.0918367346938775</c:v>
                </c:pt>
                <c:pt idx="54">
                  <c:v>0.0935374149659864</c:v>
                </c:pt>
                <c:pt idx="55">
                  <c:v>0.0952380952380952</c:v>
                </c:pt>
                <c:pt idx="56">
                  <c:v>0.0969387755102041</c:v>
                </c:pt>
                <c:pt idx="57">
                  <c:v>0.0986394557823129</c:v>
                </c:pt>
                <c:pt idx="58">
                  <c:v>0.100340136054422</c:v>
                </c:pt>
                <c:pt idx="59">
                  <c:v>0.102040816326531</c:v>
                </c:pt>
                <c:pt idx="60">
                  <c:v>0.103741496598639</c:v>
                </c:pt>
                <c:pt idx="61">
                  <c:v>0.105442176870748</c:v>
                </c:pt>
                <c:pt idx="62">
                  <c:v>0.107142857142857</c:v>
                </c:pt>
                <c:pt idx="63">
                  <c:v>0.108843537414966</c:v>
                </c:pt>
                <c:pt idx="64">
                  <c:v>0.110544217687075</c:v>
                </c:pt>
                <c:pt idx="65">
                  <c:v>0.112244897959184</c:v>
                </c:pt>
                <c:pt idx="66">
                  <c:v>0.113945578231293</c:v>
                </c:pt>
                <c:pt idx="67">
                  <c:v>0.115646258503401</c:v>
                </c:pt>
                <c:pt idx="68">
                  <c:v>0.11734693877551</c:v>
                </c:pt>
                <c:pt idx="69">
                  <c:v>0.119047619047619</c:v>
                </c:pt>
                <c:pt idx="70">
                  <c:v>0.120748299319728</c:v>
                </c:pt>
                <c:pt idx="71">
                  <c:v>0.122448979591837</c:v>
                </c:pt>
                <c:pt idx="72">
                  <c:v>0.124149659863946</c:v>
                </c:pt>
                <c:pt idx="73">
                  <c:v>0.125850340136054</c:v>
                </c:pt>
                <c:pt idx="74">
                  <c:v>0.127551020408163</c:v>
                </c:pt>
                <c:pt idx="75">
                  <c:v>0.129251700680272</c:v>
                </c:pt>
                <c:pt idx="76">
                  <c:v>0.130952380952381</c:v>
                </c:pt>
                <c:pt idx="77">
                  <c:v>0.13265306122449</c:v>
                </c:pt>
                <c:pt idx="78">
                  <c:v>0.134353741496599</c:v>
                </c:pt>
                <c:pt idx="79">
                  <c:v>0.136054421768707</c:v>
                </c:pt>
                <c:pt idx="80">
                  <c:v>0.137755102040816</c:v>
                </c:pt>
                <c:pt idx="81">
                  <c:v>0.139455782312925</c:v>
                </c:pt>
                <c:pt idx="82">
                  <c:v>0.141156462585034</c:v>
                </c:pt>
                <c:pt idx="83">
                  <c:v>0.142857142857143</c:v>
                </c:pt>
                <c:pt idx="84">
                  <c:v>0.144557823129252</c:v>
                </c:pt>
                <c:pt idx="85">
                  <c:v>0.146258503401361</c:v>
                </c:pt>
                <c:pt idx="86">
                  <c:v>0.147959183673469</c:v>
                </c:pt>
                <c:pt idx="87">
                  <c:v>0.149659863945578</c:v>
                </c:pt>
                <c:pt idx="88">
                  <c:v>0.151360544217687</c:v>
                </c:pt>
                <c:pt idx="89">
                  <c:v>0.153061224489796</c:v>
                </c:pt>
                <c:pt idx="90">
                  <c:v>0.154761904761905</c:v>
                </c:pt>
                <c:pt idx="91">
                  <c:v>0.156462585034014</c:v>
                </c:pt>
                <c:pt idx="92">
                  <c:v>0.158163265306122</c:v>
                </c:pt>
                <c:pt idx="93">
                  <c:v>0.159863945578231</c:v>
                </c:pt>
                <c:pt idx="94">
                  <c:v>0.16156462585034</c:v>
                </c:pt>
                <c:pt idx="95">
                  <c:v>0.163265306122449</c:v>
                </c:pt>
                <c:pt idx="96">
                  <c:v>0.164965986394558</c:v>
                </c:pt>
                <c:pt idx="97">
                  <c:v>0.166666666666667</c:v>
                </c:pt>
                <c:pt idx="98">
                  <c:v>0.168367346938776</c:v>
                </c:pt>
                <c:pt idx="99">
                  <c:v>0.170068027210884</c:v>
                </c:pt>
                <c:pt idx="100">
                  <c:v>0.171768707482993</c:v>
                </c:pt>
                <c:pt idx="101">
                  <c:v>0.173469387755102</c:v>
                </c:pt>
                <c:pt idx="102">
                  <c:v>0.175170068027211</c:v>
                </c:pt>
                <c:pt idx="103">
                  <c:v>0.17687074829932</c:v>
                </c:pt>
                <c:pt idx="104">
                  <c:v>0.178571428571429</c:v>
                </c:pt>
                <c:pt idx="105">
                  <c:v>0.180272108843537</c:v>
                </c:pt>
                <c:pt idx="106">
                  <c:v>0.181972789115646</c:v>
                </c:pt>
                <c:pt idx="107">
                  <c:v>0.183673469387755</c:v>
                </c:pt>
                <c:pt idx="108">
                  <c:v>0.185374149659864</c:v>
                </c:pt>
                <c:pt idx="109">
                  <c:v>0.187074829931973</c:v>
                </c:pt>
                <c:pt idx="110">
                  <c:v>0.188775510204082</c:v>
                </c:pt>
                <c:pt idx="111">
                  <c:v>0.190476190476191</c:v>
                </c:pt>
                <c:pt idx="112">
                  <c:v>0.192176870748299</c:v>
                </c:pt>
                <c:pt idx="113">
                  <c:v>0.193877551020408</c:v>
                </c:pt>
                <c:pt idx="114">
                  <c:v>0.195578231292517</c:v>
                </c:pt>
                <c:pt idx="115">
                  <c:v>0.197278911564626</c:v>
                </c:pt>
                <c:pt idx="116">
                  <c:v>0.198979591836735</c:v>
                </c:pt>
                <c:pt idx="117">
                  <c:v>0.200680272108843</c:v>
                </c:pt>
                <c:pt idx="118">
                  <c:v>0.202380952380952</c:v>
                </c:pt>
                <c:pt idx="119">
                  <c:v>0.204081632653061</c:v>
                </c:pt>
                <c:pt idx="120">
                  <c:v>0.20578231292517</c:v>
                </c:pt>
                <c:pt idx="121">
                  <c:v>0.207482993197279</c:v>
                </c:pt>
                <c:pt idx="122">
                  <c:v>0.209183673469388</c:v>
                </c:pt>
                <c:pt idx="123">
                  <c:v>0.210884353741497</c:v>
                </c:pt>
                <c:pt idx="124">
                  <c:v>0.212585034013605</c:v>
                </c:pt>
                <c:pt idx="125">
                  <c:v>0.214285714285714</c:v>
                </c:pt>
                <c:pt idx="126">
                  <c:v>0.215986394557823</c:v>
                </c:pt>
                <c:pt idx="127">
                  <c:v>0.217687074829932</c:v>
                </c:pt>
                <c:pt idx="128">
                  <c:v>0.219387755102041</c:v>
                </c:pt>
                <c:pt idx="129">
                  <c:v>0.22108843537415</c:v>
                </c:pt>
                <c:pt idx="130">
                  <c:v>0.222789115646259</c:v>
                </c:pt>
                <c:pt idx="131">
                  <c:v>0.224489795918367</c:v>
                </c:pt>
                <c:pt idx="132">
                  <c:v>0.226190476190476</c:v>
                </c:pt>
                <c:pt idx="133">
                  <c:v>0.227891156462585</c:v>
                </c:pt>
                <c:pt idx="134">
                  <c:v>0.229591836734694</c:v>
                </c:pt>
                <c:pt idx="135">
                  <c:v>0.231292517006803</c:v>
                </c:pt>
                <c:pt idx="136">
                  <c:v>0.232993197278912</c:v>
                </c:pt>
                <c:pt idx="137">
                  <c:v>0.23469387755102</c:v>
                </c:pt>
                <c:pt idx="138">
                  <c:v>0.236394557823129</c:v>
                </c:pt>
                <c:pt idx="139">
                  <c:v>0.238095238095238</c:v>
                </c:pt>
                <c:pt idx="140">
                  <c:v>0.239795918367347</c:v>
                </c:pt>
                <c:pt idx="141">
                  <c:v>0.241496598639456</c:v>
                </c:pt>
                <c:pt idx="142">
                  <c:v>0.243197278911565</c:v>
                </c:pt>
                <c:pt idx="143">
                  <c:v>0.244897959183673</c:v>
                </c:pt>
                <c:pt idx="144">
                  <c:v>0.246598639455782</c:v>
                </c:pt>
                <c:pt idx="145">
                  <c:v>0.248299319727891</c:v>
                </c:pt>
                <c:pt idx="146">
                  <c:v>0.25</c:v>
                </c:pt>
                <c:pt idx="147">
                  <c:v>0.251700680272109</c:v>
                </c:pt>
                <c:pt idx="148">
                  <c:v>0.253401360544218</c:v>
                </c:pt>
                <c:pt idx="149">
                  <c:v>0.255102040816326</c:v>
                </c:pt>
                <c:pt idx="150">
                  <c:v>0.256802721088435</c:v>
                </c:pt>
                <c:pt idx="151">
                  <c:v>0.258503401360544</c:v>
                </c:pt>
                <c:pt idx="152">
                  <c:v>0.260204081632653</c:v>
                </c:pt>
                <c:pt idx="153">
                  <c:v>0.261904761904762</c:v>
                </c:pt>
                <c:pt idx="154">
                  <c:v>0.263605442176871</c:v>
                </c:pt>
                <c:pt idx="155">
                  <c:v>0.26530612244898</c:v>
                </c:pt>
                <c:pt idx="156">
                  <c:v>0.267006802721088</c:v>
                </c:pt>
                <c:pt idx="157">
                  <c:v>0.268707482993197</c:v>
                </c:pt>
                <c:pt idx="158">
                  <c:v>0.270408163265306</c:v>
                </c:pt>
                <c:pt idx="159">
                  <c:v>0.272108843537415</c:v>
                </c:pt>
                <c:pt idx="160">
                  <c:v>0.273809523809524</c:v>
                </c:pt>
                <c:pt idx="161">
                  <c:v>0.275510204081633</c:v>
                </c:pt>
                <c:pt idx="162">
                  <c:v>0.277210884353742</c:v>
                </c:pt>
                <c:pt idx="163">
                  <c:v>0.27891156462585</c:v>
                </c:pt>
                <c:pt idx="164">
                  <c:v>0.280612244897959</c:v>
                </c:pt>
                <c:pt idx="165">
                  <c:v>0.282312925170068</c:v>
                </c:pt>
                <c:pt idx="166">
                  <c:v>0.284013605442177</c:v>
                </c:pt>
                <c:pt idx="167">
                  <c:v>0.285714285714286</c:v>
                </c:pt>
                <c:pt idx="168">
                  <c:v>0.287414965986395</c:v>
                </c:pt>
                <c:pt idx="169">
                  <c:v>0.289115646258503</c:v>
                </c:pt>
                <c:pt idx="170">
                  <c:v>0.290816326530612</c:v>
                </c:pt>
                <c:pt idx="171">
                  <c:v>0.292517006802721</c:v>
                </c:pt>
                <c:pt idx="172">
                  <c:v>0.29421768707483</c:v>
                </c:pt>
                <c:pt idx="173">
                  <c:v>0.295918367346939</c:v>
                </c:pt>
                <c:pt idx="174">
                  <c:v>0.297619047619048</c:v>
                </c:pt>
                <c:pt idx="175">
                  <c:v>0.299319727891156</c:v>
                </c:pt>
                <c:pt idx="176">
                  <c:v>0.301020408163265</c:v>
                </c:pt>
                <c:pt idx="177">
                  <c:v>0.302721088435374</c:v>
                </c:pt>
                <c:pt idx="178">
                  <c:v>0.304421768707483</c:v>
                </c:pt>
                <c:pt idx="179">
                  <c:v>0.306122448979592</c:v>
                </c:pt>
                <c:pt idx="180">
                  <c:v>0.307823129251701</c:v>
                </c:pt>
                <c:pt idx="181">
                  <c:v>0.30952380952381</c:v>
                </c:pt>
                <c:pt idx="182">
                  <c:v>0.311224489795918</c:v>
                </c:pt>
                <c:pt idx="183">
                  <c:v>0.312925170068027</c:v>
                </c:pt>
                <c:pt idx="184">
                  <c:v>0.314625850340136</c:v>
                </c:pt>
                <c:pt idx="185">
                  <c:v>0.316326530612245</c:v>
                </c:pt>
                <c:pt idx="186">
                  <c:v>0.318027210884354</c:v>
                </c:pt>
                <c:pt idx="187">
                  <c:v>0.319727891156463</c:v>
                </c:pt>
                <c:pt idx="188">
                  <c:v>0.321428571428572</c:v>
                </c:pt>
                <c:pt idx="189">
                  <c:v>0.32312925170068</c:v>
                </c:pt>
                <c:pt idx="190">
                  <c:v>0.324829931972789</c:v>
                </c:pt>
                <c:pt idx="191">
                  <c:v>0.326530612244898</c:v>
                </c:pt>
                <c:pt idx="192">
                  <c:v>0.328231292517007</c:v>
                </c:pt>
                <c:pt idx="193">
                  <c:v>0.329931972789116</c:v>
                </c:pt>
                <c:pt idx="194">
                  <c:v>0.331632653061224</c:v>
                </c:pt>
                <c:pt idx="195">
                  <c:v>0.333333333333333</c:v>
                </c:pt>
                <c:pt idx="196">
                  <c:v>0.335034013605442</c:v>
                </c:pt>
                <c:pt idx="197">
                  <c:v>0.336734693877551</c:v>
                </c:pt>
                <c:pt idx="198">
                  <c:v>0.33843537414966</c:v>
                </c:pt>
                <c:pt idx="199">
                  <c:v>0.340136054421769</c:v>
                </c:pt>
                <c:pt idx="200">
                  <c:v>0.341836734693878</c:v>
                </c:pt>
                <c:pt idx="201">
                  <c:v>0.343537414965986</c:v>
                </c:pt>
                <c:pt idx="202">
                  <c:v>0.345238095238095</c:v>
                </c:pt>
                <c:pt idx="203">
                  <c:v>0.346938775510204</c:v>
                </c:pt>
                <c:pt idx="204">
                  <c:v>0.348639455782313</c:v>
                </c:pt>
                <c:pt idx="205">
                  <c:v>0.350340136054422</c:v>
                </c:pt>
                <c:pt idx="206">
                  <c:v>0.352040816326531</c:v>
                </c:pt>
                <c:pt idx="207">
                  <c:v>0.353741496598639</c:v>
                </c:pt>
                <c:pt idx="208">
                  <c:v>0.355442176870748</c:v>
                </c:pt>
                <c:pt idx="209">
                  <c:v>0.357142857142857</c:v>
                </c:pt>
                <c:pt idx="210">
                  <c:v>0.358843537414966</c:v>
                </c:pt>
                <c:pt idx="211">
                  <c:v>0.360544217687075</c:v>
                </c:pt>
                <c:pt idx="212">
                  <c:v>0.362244897959184</c:v>
                </c:pt>
                <c:pt idx="213">
                  <c:v>0.363945578231293</c:v>
                </c:pt>
                <c:pt idx="214">
                  <c:v>0.365646258503401</c:v>
                </c:pt>
                <c:pt idx="215">
                  <c:v>0.36734693877551</c:v>
                </c:pt>
                <c:pt idx="216">
                  <c:v>0.369047619047619</c:v>
                </c:pt>
                <c:pt idx="217">
                  <c:v>0.370748299319728</c:v>
                </c:pt>
                <c:pt idx="218">
                  <c:v>0.372448979591837</c:v>
                </c:pt>
                <c:pt idx="219">
                  <c:v>0.374149659863946</c:v>
                </c:pt>
                <c:pt idx="220">
                  <c:v>0.375850340136054</c:v>
                </c:pt>
                <c:pt idx="221">
                  <c:v>0.377551020408163</c:v>
                </c:pt>
                <c:pt idx="222">
                  <c:v>0.379251700680272</c:v>
                </c:pt>
                <c:pt idx="223">
                  <c:v>0.380952380952381</c:v>
                </c:pt>
                <c:pt idx="224">
                  <c:v>0.38265306122449</c:v>
                </c:pt>
                <c:pt idx="225">
                  <c:v>0.384353741496599</c:v>
                </c:pt>
                <c:pt idx="226">
                  <c:v>0.386054421768707</c:v>
                </c:pt>
                <c:pt idx="227">
                  <c:v>0.387755102040816</c:v>
                </c:pt>
                <c:pt idx="228">
                  <c:v>0.389455782312925</c:v>
                </c:pt>
                <c:pt idx="229">
                  <c:v>0.391156462585034</c:v>
                </c:pt>
                <c:pt idx="230">
                  <c:v>0.392857142857143</c:v>
                </c:pt>
                <c:pt idx="231">
                  <c:v>0.394557823129252</c:v>
                </c:pt>
                <c:pt idx="232">
                  <c:v>0.396258503401361</c:v>
                </c:pt>
                <c:pt idx="233">
                  <c:v>0.397959183673469</c:v>
                </c:pt>
                <c:pt idx="234">
                  <c:v>0.399659863945578</c:v>
                </c:pt>
                <c:pt idx="235">
                  <c:v>0.401360544217687</c:v>
                </c:pt>
                <c:pt idx="236">
                  <c:v>0.403061224489796</c:v>
                </c:pt>
                <c:pt idx="237">
                  <c:v>0.404761904761905</c:v>
                </c:pt>
                <c:pt idx="238">
                  <c:v>0.406462585034014</c:v>
                </c:pt>
                <c:pt idx="239">
                  <c:v>0.408163265306122</c:v>
                </c:pt>
                <c:pt idx="240">
                  <c:v>0.409863945578231</c:v>
                </c:pt>
                <c:pt idx="241">
                  <c:v>0.41156462585034</c:v>
                </c:pt>
                <c:pt idx="242">
                  <c:v>0.413265306122449</c:v>
                </c:pt>
                <c:pt idx="243">
                  <c:v>0.414965986394558</c:v>
                </c:pt>
                <c:pt idx="244">
                  <c:v>0.416666666666667</c:v>
                </c:pt>
                <c:pt idx="245">
                  <c:v>0.418367346938776</c:v>
                </c:pt>
                <c:pt idx="246">
                  <c:v>0.420068027210884</c:v>
                </c:pt>
                <c:pt idx="247">
                  <c:v>0.421768707482993</c:v>
                </c:pt>
                <c:pt idx="248">
                  <c:v>0.423469387755102</c:v>
                </c:pt>
                <c:pt idx="249">
                  <c:v>0.425170068027211</c:v>
                </c:pt>
                <c:pt idx="250">
                  <c:v>0.42687074829932</c:v>
                </c:pt>
                <c:pt idx="251">
                  <c:v>0.428571428571429</c:v>
                </c:pt>
                <c:pt idx="252">
                  <c:v>0.430272108843537</c:v>
                </c:pt>
                <c:pt idx="253">
                  <c:v>0.431972789115646</c:v>
                </c:pt>
                <c:pt idx="254">
                  <c:v>0.433673469387755</c:v>
                </c:pt>
                <c:pt idx="255">
                  <c:v>0.435374149659864</c:v>
                </c:pt>
                <c:pt idx="256">
                  <c:v>0.437074829931973</c:v>
                </c:pt>
                <c:pt idx="257">
                  <c:v>0.438775510204082</c:v>
                </c:pt>
                <c:pt idx="258">
                  <c:v>0.44047619047619</c:v>
                </c:pt>
                <c:pt idx="259">
                  <c:v>0.442176870748299</c:v>
                </c:pt>
                <c:pt idx="260">
                  <c:v>0.443877551020408</c:v>
                </c:pt>
                <c:pt idx="261">
                  <c:v>0.445578231292517</c:v>
                </c:pt>
                <c:pt idx="262">
                  <c:v>0.447278911564626</c:v>
                </c:pt>
                <c:pt idx="263">
                  <c:v>0.448979591836735</c:v>
                </c:pt>
                <c:pt idx="264">
                  <c:v>0.450680272108844</c:v>
                </c:pt>
                <c:pt idx="265">
                  <c:v>0.452380952380952</c:v>
                </c:pt>
                <c:pt idx="266">
                  <c:v>0.454081632653061</c:v>
                </c:pt>
                <c:pt idx="267">
                  <c:v>0.45578231292517</c:v>
                </c:pt>
                <c:pt idx="268">
                  <c:v>0.457482993197279</c:v>
                </c:pt>
                <c:pt idx="269">
                  <c:v>0.459183673469388</c:v>
                </c:pt>
                <c:pt idx="270">
                  <c:v>0.460884353741497</c:v>
                </c:pt>
                <c:pt idx="271">
                  <c:v>0.462585034013605</c:v>
                </c:pt>
                <c:pt idx="272">
                  <c:v>0.464285714285714</c:v>
                </c:pt>
                <c:pt idx="273">
                  <c:v>0.465986394557823</c:v>
                </c:pt>
                <c:pt idx="274">
                  <c:v>0.467687074829932</c:v>
                </c:pt>
                <c:pt idx="275">
                  <c:v>0.469387755102041</c:v>
                </c:pt>
                <c:pt idx="276">
                  <c:v>0.47108843537415</c:v>
                </c:pt>
                <c:pt idx="277">
                  <c:v>0.472789115646259</c:v>
                </c:pt>
                <c:pt idx="278">
                  <c:v>0.474489795918367</c:v>
                </c:pt>
                <c:pt idx="279">
                  <c:v>0.476190476190476</c:v>
                </c:pt>
                <c:pt idx="280">
                  <c:v>0.477891156462585</c:v>
                </c:pt>
                <c:pt idx="281">
                  <c:v>0.479591836734694</c:v>
                </c:pt>
                <c:pt idx="282">
                  <c:v>0.481292517006803</c:v>
                </c:pt>
                <c:pt idx="283">
                  <c:v>0.482993197278912</c:v>
                </c:pt>
                <c:pt idx="284">
                  <c:v>0.48469387755102</c:v>
                </c:pt>
                <c:pt idx="285">
                  <c:v>0.486394557823129</c:v>
                </c:pt>
                <c:pt idx="286">
                  <c:v>0.488095238095238</c:v>
                </c:pt>
                <c:pt idx="287">
                  <c:v>0.489795918367347</c:v>
                </c:pt>
                <c:pt idx="288">
                  <c:v>0.491496598639456</c:v>
                </c:pt>
                <c:pt idx="289">
                  <c:v>0.493197278911565</c:v>
                </c:pt>
                <c:pt idx="290">
                  <c:v>0.494897959183673</c:v>
                </c:pt>
                <c:pt idx="291">
                  <c:v>0.496598639455782</c:v>
                </c:pt>
                <c:pt idx="292">
                  <c:v>0.498299319727891</c:v>
                </c:pt>
                <c:pt idx="293">
                  <c:v>0.5</c:v>
                </c:pt>
                <c:pt idx="294">
                  <c:v>0.501700680272109</c:v>
                </c:pt>
                <c:pt idx="295">
                  <c:v>0.503401360544218</c:v>
                </c:pt>
                <c:pt idx="296">
                  <c:v>0.505102040816326</c:v>
                </c:pt>
                <c:pt idx="297">
                  <c:v>0.506802721088435</c:v>
                </c:pt>
                <c:pt idx="298">
                  <c:v>0.508503401360544</c:v>
                </c:pt>
                <c:pt idx="299">
                  <c:v>0.510204081632653</c:v>
                </c:pt>
                <c:pt idx="300">
                  <c:v>0.511904761904762</c:v>
                </c:pt>
                <c:pt idx="301">
                  <c:v>0.513605442176871</c:v>
                </c:pt>
                <c:pt idx="302">
                  <c:v>0.51530612244898</c:v>
                </c:pt>
                <c:pt idx="303">
                  <c:v>0.517006802721088</c:v>
                </c:pt>
                <c:pt idx="304">
                  <c:v>0.518707482993197</c:v>
                </c:pt>
                <c:pt idx="305">
                  <c:v>0.520408163265306</c:v>
                </c:pt>
                <c:pt idx="306">
                  <c:v>0.522108843537415</c:v>
                </c:pt>
                <c:pt idx="307">
                  <c:v>0.523809523809524</c:v>
                </c:pt>
                <c:pt idx="308">
                  <c:v>0.525510204081632</c:v>
                </c:pt>
                <c:pt idx="309">
                  <c:v>0.527210884353742</c:v>
                </c:pt>
                <c:pt idx="310">
                  <c:v>0.52891156462585</c:v>
                </c:pt>
                <c:pt idx="311">
                  <c:v>0.530612244897959</c:v>
                </c:pt>
                <c:pt idx="312">
                  <c:v>0.532312925170068</c:v>
                </c:pt>
                <c:pt idx="313">
                  <c:v>0.534013605442177</c:v>
                </c:pt>
                <c:pt idx="314">
                  <c:v>0.535714285714286</c:v>
                </c:pt>
                <c:pt idx="315">
                  <c:v>0.537414965986394</c:v>
                </c:pt>
                <c:pt idx="316">
                  <c:v>0.539115646258504</c:v>
                </c:pt>
                <c:pt idx="317">
                  <c:v>0.540816326530612</c:v>
                </c:pt>
                <c:pt idx="318">
                  <c:v>0.542517006802721</c:v>
                </c:pt>
                <c:pt idx="319">
                  <c:v>0.54421768707483</c:v>
                </c:pt>
                <c:pt idx="320">
                  <c:v>0.545918367346939</c:v>
                </c:pt>
                <c:pt idx="321">
                  <c:v>0.547619047619048</c:v>
                </c:pt>
                <c:pt idx="322">
                  <c:v>0.549319727891156</c:v>
                </c:pt>
                <c:pt idx="323">
                  <c:v>0.551020408163265</c:v>
                </c:pt>
                <c:pt idx="324">
                  <c:v>0.552721088435374</c:v>
                </c:pt>
                <c:pt idx="325">
                  <c:v>0.554421768707483</c:v>
                </c:pt>
                <c:pt idx="326">
                  <c:v>0.556122448979592</c:v>
                </c:pt>
                <c:pt idx="327">
                  <c:v>0.557823129251701</c:v>
                </c:pt>
                <c:pt idx="328">
                  <c:v>0.55952380952381</c:v>
                </c:pt>
                <c:pt idx="329">
                  <c:v>0.561224489795918</c:v>
                </c:pt>
                <c:pt idx="330">
                  <c:v>0.562925170068027</c:v>
                </c:pt>
                <c:pt idx="331">
                  <c:v>0.564625850340136</c:v>
                </c:pt>
                <c:pt idx="332">
                  <c:v>0.566326530612245</c:v>
                </c:pt>
                <c:pt idx="333">
                  <c:v>0.568027210884354</c:v>
                </c:pt>
                <c:pt idx="334">
                  <c:v>0.569727891156463</c:v>
                </c:pt>
                <c:pt idx="335">
                  <c:v>0.571428571428572</c:v>
                </c:pt>
                <c:pt idx="336">
                  <c:v>0.57312925170068</c:v>
                </c:pt>
                <c:pt idx="337">
                  <c:v>0.574829931972789</c:v>
                </c:pt>
                <c:pt idx="338">
                  <c:v>0.576530612244898</c:v>
                </c:pt>
                <c:pt idx="339">
                  <c:v>0.578231292517007</c:v>
                </c:pt>
                <c:pt idx="340">
                  <c:v>0.579931972789116</c:v>
                </c:pt>
                <c:pt idx="341">
                  <c:v>0.581632653061225</c:v>
                </c:pt>
                <c:pt idx="342">
                  <c:v>0.583333333333333</c:v>
                </c:pt>
                <c:pt idx="343">
                  <c:v>0.585034013605442</c:v>
                </c:pt>
                <c:pt idx="344">
                  <c:v>0.586734693877551</c:v>
                </c:pt>
                <c:pt idx="345">
                  <c:v>0.58843537414966</c:v>
                </c:pt>
                <c:pt idx="346">
                  <c:v>0.590136054421769</c:v>
                </c:pt>
                <c:pt idx="347">
                  <c:v>0.591836734693878</c:v>
                </c:pt>
                <c:pt idx="348">
                  <c:v>0.593537414965986</c:v>
                </c:pt>
                <c:pt idx="349">
                  <c:v>0.595238095238095</c:v>
                </c:pt>
                <c:pt idx="350">
                  <c:v>0.596938775510204</c:v>
                </c:pt>
                <c:pt idx="351">
                  <c:v>0.598639455782313</c:v>
                </c:pt>
                <c:pt idx="352">
                  <c:v>0.600340136054422</c:v>
                </c:pt>
                <c:pt idx="353">
                  <c:v>0.602040816326531</c:v>
                </c:pt>
                <c:pt idx="354">
                  <c:v>0.60374149659864</c:v>
                </c:pt>
                <c:pt idx="355">
                  <c:v>0.605442176870748</c:v>
                </c:pt>
                <c:pt idx="356">
                  <c:v>0.607142857142857</c:v>
                </c:pt>
                <c:pt idx="357">
                  <c:v>0.608843537414966</c:v>
                </c:pt>
                <c:pt idx="358">
                  <c:v>0.610544217687075</c:v>
                </c:pt>
                <c:pt idx="359">
                  <c:v>0.612244897959184</c:v>
                </c:pt>
                <c:pt idx="360">
                  <c:v>0.613945578231293</c:v>
                </c:pt>
                <c:pt idx="361">
                  <c:v>0.615646258503402</c:v>
                </c:pt>
                <c:pt idx="362">
                  <c:v>0.61734693877551</c:v>
                </c:pt>
                <c:pt idx="363">
                  <c:v>0.619047619047619</c:v>
                </c:pt>
                <c:pt idx="364">
                  <c:v>0.620748299319728</c:v>
                </c:pt>
                <c:pt idx="365">
                  <c:v>0.622448979591837</c:v>
                </c:pt>
                <c:pt idx="366">
                  <c:v>0.624149659863946</c:v>
                </c:pt>
                <c:pt idx="367">
                  <c:v>0.625850340136054</c:v>
                </c:pt>
                <c:pt idx="368">
                  <c:v>0.627551020408163</c:v>
                </c:pt>
                <c:pt idx="369">
                  <c:v>0.629251700680272</c:v>
                </c:pt>
                <c:pt idx="370">
                  <c:v>0.630952380952381</c:v>
                </c:pt>
                <c:pt idx="371">
                  <c:v>0.63265306122449</c:v>
                </c:pt>
                <c:pt idx="372">
                  <c:v>0.634353741496599</c:v>
                </c:pt>
                <c:pt idx="373">
                  <c:v>0.636054421768708</c:v>
                </c:pt>
                <c:pt idx="374">
                  <c:v>0.637755102040816</c:v>
                </c:pt>
                <c:pt idx="375">
                  <c:v>0.639455782312925</c:v>
                </c:pt>
                <c:pt idx="376">
                  <c:v>0.641156462585034</c:v>
                </c:pt>
                <c:pt idx="377">
                  <c:v>0.642857142857143</c:v>
                </c:pt>
                <c:pt idx="378">
                  <c:v>0.644557823129252</c:v>
                </c:pt>
                <c:pt idx="379">
                  <c:v>0.64625850340136</c:v>
                </c:pt>
                <c:pt idx="380">
                  <c:v>0.64795918367347</c:v>
                </c:pt>
                <c:pt idx="381">
                  <c:v>0.649659863945579</c:v>
                </c:pt>
                <c:pt idx="382">
                  <c:v>0.651360544217687</c:v>
                </c:pt>
                <c:pt idx="383">
                  <c:v>0.653061224489796</c:v>
                </c:pt>
                <c:pt idx="384">
                  <c:v>0.654761904761905</c:v>
                </c:pt>
                <c:pt idx="385">
                  <c:v>0.656462585034013</c:v>
                </c:pt>
                <c:pt idx="386">
                  <c:v>0.658163265306122</c:v>
                </c:pt>
                <c:pt idx="387">
                  <c:v>0.659863945578231</c:v>
                </c:pt>
                <c:pt idx="388">
                  <c:v>0.66156462585034</c:v>
                </c:pt>
                <c:pt idx="389">
                  <c:v>0.663265306122449</c:v>
                </c:pt>
                <c:pt idx="390">
                  <c:v>0.664965986394558</c:v>
                </c:pt>
                <c:pt idx="391">
                  <c:v>0.666666666666667</c:v>
                </c:pt>
                <c:pt idx="392">
                  <c:v>0.668367346938776</c:v>
                </c:pt>
                <c:pt idx="393">
                  <c:v>0.670068027210884</c:v>
                </c:pt>
                <c:pt idx="394">
                  <c:v>0.671768707482993</c:v>
                </c:pt>
                <c:pt idx="395">
                  <c:v>0.673469387755102</c:v>
                </c:pt>
                <c:pt idx="396">
                  <c:v>0.675170068027211</c:v>
                </c:pt>
                <c:pt idx="397">
                  <c:v>0.67687074829932</c:v>
                </c:pt>
                <c:pt idx="398">
                  <c:v>0.678571428571429</c:v>
                </c:pt>
                <c:pt idx="399">
                  <c:v>0.680272108843537</c:v>
                </c:pt>
                <c:pt idx="400">
                  <c:v>0.681972789115646</c:v>
                </c:pt>
                <c:pt idx="401">
                  <c:v>0.683673469387755</c:v>
                </c:pt>
                <c:pt idx="402">
                  <c:v>0.685374149659864</c:v>
                </c:pt>
                <c:pt idx="403">
                  <c:v>0.687074829931973</c:v>
                </c:pt>
                <c:pt idx="404">
                  <c:v>0.688775510204082</c:v>
                </c:pt>
                <c:pt idx="405">
                  <c:v>0.690476190476191</c:v>
                </c:pt>
                <c:pt idx="406">
                  <c:v>0.692176870748299</c:v>
                </c:pt>
                <c:pt idx="407">
                  <c:v>0.693877551020408</c:v>
                </c:pt>
                <c:pt idx="408">
                  <c:v>0.695578231292517</c:v>
                </c:pt>
                <c:pt idx="409">
                  <c:v>0.697278911564626</c:v>
                </c:pt>
                <c:pt idx="410">
                  <c:v>0.698979591836735</c:v>
                </c:pt>
                <c:pt idx="411">
                  <c:v>0.700680272108844</c:v>
                </c:pt>
                <c:pt idx="412">
                  <c:v>0.702380952380952</c:v>
                </c:pt>
                <c:pt idx="413">
                  <c:v>0.704081632653061</c:v>
                </c:pt>
                <c:pt idx="414">
                  <c:v>0.70578231292517</c:v>
                </c:pt>
                <c:pt idx="415">
                  <c:v>0.707482993197279</c:v>
                </c:pt>
                <c:pt idx="416">
                  <c:v>0.709183673469388</c:v>
                </c:pt>
                <c:pt idx="417">
                  <c:v>0.710884353741497</c:v>
                </c:pt>
                <c:pt idx="418">
                  <c:v>0.712585034013605</c:v>
                </c:pt>
                <c:pt idx="419">
                  <c:v>0.714285714285714</c:v>
                </c:pt>
                <c:pt idx="420">
                  <c:v>0.715986394557823</c:v>
                </c:pt>
                <c:pt idx="421">
                  <c:v>0.717687074829932</c:v>
                </c:pt>
                <c:pt idx="422">
                  <c:v>0.719387755102041</c:v>
                </c:pt>
                <c:pt idx="423">
                  <c:v>0.72108843537415</c:v>
                </c:pt>
                <c:pt idx="424">
                  <c:v>0.722789115646259</c:v>
                </c:pt>
                <c:pt idx="425">
                  <c:v>0.724489795918367</c:v>
                </c:pt>
                <c:pt idx="426">
                  <c:v>0.726190476190476</c:v>
                </c:pt>
                <c:pt idx="427">
                  <c:v>0.727891156462585</c:v>
                </c:pt>
                <c:pt idx="428">
                  <c:v>0.729591836734694</c:v>
                </c:pt>
                <c:pt idx="429">
                  <c:v>0.731292517006803</c:v>
                </c:pt>
                <c:pt idx="430">
                  <c:v>0.732993197278912</c:v>
                </c:pt>
                <c:pt idx="431">
                  <c:v>0.734693877551021</c:v>
                </c:pt>
                <c:pt idx="432">
                  <c:v>0.736394557823129</c:v>
                </c:pt>
                <c:pt idx="433">
                  <c:v>0.738095238095238</c:v>
                </c:pt>
                <c:pt idx="434">
                  <c:v>0.739795918367347</c:v>
                </c:pt>
                <c:pt idx="435">
                  <c:v>0.741496598639456</c:v>
                </c:pt>
                <c:pt idx="436">
                  <c:v>0.743197278911565</c:v>
                </c:pt>
                <c:pt idx="437">
                  <c:v>0.744897959183674</c:v>
                </c:pt>
                <c:pt idx="438">
                  <c:v>0.746598639455782</c:v>
                </c:pt>
                <c:pt idx="439">
                  <c:v>0.748299319727891</c:v>
                </c:pt>
                <c:pt idx="440">
                  <c:v>0.75</c:v>
                </c:pt>
                <c:pt idx="441">
                  <c:v>0.751700680272109</c:v>
                </c:pt>
                <c:pt idx="442">
                  <c:v>0.753401360544218</c:v>
                </c:pt>
                <c:pt idx="443">
                  <c:v>0.755102040816326</c:v>
                </c:pt>
                <c:pt idx="444">
                  <c:v>0.756802721088435</c:v>
                </c:pt>
                <c:pt idx="445">
                  <c:v>0.758503401360544</c:v>
                </c:pt>
                <c:pt idx="446">
                  <c:v>0.760204081632653</c:v>
                </c:pt>
                <c:pt idx="447">
                  <c:v>0.761904761904762</c:v>
                </c:pt>
                <c:pt idx="448">
                  <c:v>0.763605442176871</c:v>
                </c:pt>
                <c:pt idx="449">
                  <c:v>0.76530612244898</c:v>
                </c:pt>
                <c:pt idx="450">
                  <c:v>0.767006802721088</c:v>
                </c:pt>
                <c:pt idx="451">
                  <c:v>0.768707482993197</c:v>
                </c:pt>
                <c:pt idx="452">
                  <c:v>0.770408163265306</c:v>
                </c:pt>
                <c:pt idx="453">
                  <c:v>0.772108843537415</c:v>
                </c:pt>
                <c:pt idx="454">
                  <c:v>0.773809523809524</c:v>
                </c:pt>
                <c:pt idx="455">
                  <c:v>0.775510204081632</c:v>
                </c:pt>
                <c:pt idx="456">
                  <c:v>0.777210884353741</c:v>
                </c:pt>
                <c:pt idx="457">
                  <c:v>0.77891156462585</c:v>
                </c:pt>
                <c:pt idx="458">
                  <c:v>0.780612244897959</c:v>
                </c:pt>
                <c:pt idx="459">
                  <c:v>0.782312925170068</c:v>
                </c:pt>
                <c:pt idx="460">
                  <c:v>0.784013605442177</c:v>
                </c:pt>
                <c:pt idx="461">
                  <c:v>0.785714285714286</c:v>
                </c:pt>
                <c:pt idx="462">
                  <c:v>0.787414965986394</c:v>
                </c:pt>
                <c:pt idx="463">
                  <c:v>0.789115646258504</c:v>
                </c:pt>
                <c:pt idx="464">
                  <c:v>0.790816326530612</c:v>
                </c:pt>
                <c:pt idx="465">
                  <c:v>0.792517006802721</c:v>
                </c:pt>
                <c:pt idx="466">
                  <c:v>0.79421768707483</c:v>
                </c:pt>
                <c:pt idx="467">
                  <c:v>0.795918367346939</c:v>
                </c:pt>
                <c:pt idx="468">
                  <c:v>0.797619047619048</c:v>
                </c:pt>
                <c:pt idx="469">
                  <c:v>0.799319727891156</c:v>
                </c:pt>
                <c:pt idx="470">
                  <c:v>0.801020408163265</c:v>
                </c:pt>
                <c:pt idx="471">
                  <c:v>0.802721088435374</c:v>
                </c:pt>
                <c:pt idx="472">
                  <c:v>0.804421768707483</c:v>
                </c:pt>
                <c:pt idx="473">
                  <c:v>0.806122448979592</c:v>
                </c:pt>
                <c:pt idx="474">
                  <c:v>0.8078231292517</c:v>
                </c:pt>
                <c:pt idx="475">
                  <c:v>0.80952380952381</c:v>
                </c:pt>
                <c:pt idx="476">
                  <c:v>0.811224489795918</c:v>
                </c:pt>
                <c:pt idx="477">
                  <c:v>0.812925170068027</c:v>
                </c:pt>
                <c:pt idx="478">
                  <c:v>0.814625850340136</c:v>
                </c:pt>
                <c:pt idx="479">
                  <c:v>0.816326530612245</c:v>
                </c:pt>
                <c:pt idx="480">
                  <c:v>0.818027210884354</c:v>
                </c:pt>
                <c:pt idx="481">
                  <c:v>0.819727891156463</c:v>
                </c:pt>
                <c:pt idx="482">
                  <c:v>0.821428571428572</c:v>
                </c:pt>
                <c:pt idx="483">
                  <c:v>0.82312925170068</c:v>
                </c:pt>
                <c:pt idx="484">
                  <c:v>0.824829931972789</c:v>
                </c:pt>
                <c:pt idx="485">
                  <c:v>0.826530612244898</c:v>
                </c:pt>
                <c:pt idx="486">
                  <c:v>0.828231292517007</c:v>
                </c:pt>
                <c:pt idx="487">
                  <c:v>0.829931972789116</c:v>
                </c:pt>
                <c:pt idx="488">
                  <c:v>0.831632653061225</c:v>
                </c:pt>
                <c:pt idx="489">
                  <c:v>0.833333333333333</c:v>
                </c:pt>
                <c:pt idx="490">
                  <c:v>0.835034013605442</c:v>
                </c:pt>
                <c:pt idx="491">
                  <c:v>0.836734693877551</c:v>
                </c:pt>
                <c:pt idx="492">
                  <c:v>0.83843537414966</c:v>
                </c:pt>
                <c:pt idx="493">
                  <c:v>0.840136054421769</c:v>
                </c:pt>
                <c:pt idx="494">
                  <c:v>0.841836734693878</c:v>
                </c:pt>
                <c:pt idx="495">
                  <c:v>0.843537414965986</c:v>
                </c:pt>
                <c:pt idx="496">
                  <c:v>0.845238095238095</c:v>
                </c:pt>
                <c:pt idx="497">
                  <c:v>0.846938775510204</c:v>
                </c:pt>
                <c:pt idx="498">
                  <c:v>0.848639455782313</c:v>
                </c:pt>
                <c:pt idx="499">
                  <c:v>0.850340136054422</c:v>
                </c:pt>
                <c:pt idx="500">
                  <c:v>0.852040816326531</c:v>
                </c:pt>
                <c:pt idx="501">
                  <c:v>0.85374149659864</c:v>
                </c:pt>
                <c:pt idx="502">
                  <c:v>0.855442176870748</c:v>
                </c:pt>
                <c:pt idx="503">
                  <c:v>0.857142857142857</c:v>
                </c:pt>
                <c:pt idx="504">
                  <c:v>0.858843537414966</c:v>
                </c:pt>
                <c:pt idx="505">
                  <c:v>0.860544217687075</c:v>
                </c:pt>
                <c:pt idx="506">
                  <c:v>0.862244897959184</c:v>
                </c:pt>
                <c:pt idx="507">
                  <c:v>0.863945578231293</c:v>
                </c:pt>
                <c:pt idx="508">
                  <c:v>0.865646258503402</c:v>
                </c:pt>
                <c:pt idx="509">
                  <c:v>0.86734693877551</c:v>
                </c:pt>
                <c:pt idx="510">
                  <c:v>0.869047619047619</c:v>
                </c:pt>
                <c:pt idx="511">
                  <c:v>0.870748299319728</c:v>
                </c:pt>
                <c:pt idx="512">
                  <c:v>0.872448979591837</c:v>
                </c:pt>
                <c:pt idx="513">
                  <c:v>0.874149659863946</c:v>
                </c:pt>
                <c:pt idx="514">
                  <c:v>0.875850340136054</c:v>
                </c:pt>
                <c:pt idx="515">
                  <c:v>0.877551020408163</c:v>
                </c:pt>
                <c:pt idx="516">
                  <c:v>0.879251700680272</c:v>
                </c:pt>
                <c:pt idx="517">
                  <c:v>0.880952380952381</c:v>
                </c:pt>
                <c:pt idx="518">
                  <c:v>0.88265306122449</c:v>
                </c:pt>
                <c:pt idx="519">
                  <c:v>0.884353741496599</c:v>
                </c:pt>
                <c:pt idx="520">
                  <c:v>0.886054421768708</c:v>
                </c:pt>
                <c:pt idx="521">
                  <c:v>0.887755102040816</c:v>
                </c:pt>
                <c:pt idx="522">
                  <c:v>0.889455782312925</c:v>
                </c:pt>
                <c:pt idx="523">
                  <c:v>0.891156462585034</c:v>
                </c:pt>
                <c:pt idx="524">
                  <c:v>0.892857142857143</c:v>
                </c:pt>
                <c:pt idx="525">
                  <c:v>0.894557823129252</c:v>
                </c:pt>
                <c:pt idx="526">
                  <c:v>0.896258503401361</c:v>
                </c:pt>
                <c:pt idx="527">
                  <c:v>0.89795918367347</c:v>
                </c:pt>
                <c:pt idx="528">
                  <c:v>0.899659863945579</c:v>
                </c:pt>
                <c:pt idx="529">
                  <c:v>0.901360544217687</c:v>
                </c:pt>
                <c:pt idx="530">
                  <c:v>0.903061224489796</c:v>
                </c:pt>
                <c:pt idx="531">
                  <c:v>0.904761904761905</c:v>
                </c:pt>
                <c:pt idx="532">
                  <c:v>0.906462585034013</c:v>
                </c:pt>
                <c:pt idx="533">
                  <c:v>0.908163265306122</c:v>
                </c:pt>
                <c:pt idx="534">
                  <c:v>0.909863945578231</c:v>
                </c:pt>
                <c:pt idx="535">
                  <c:v>0.91156462585034</c:v>
                </c:pt>
                <c:pt idx="536">
                  <c:v>0.913265306122449</c:v>
                </c:pt>
                <c:pt idx="537">
                  <c:v>0.914965986394558</c:v>
                </c:pt>
                <c:pt idx="538">
                  <c:v>0.916666666666666</c:v>
                </c:pt>
                <c:pt idx="539">
                  <c:v>0.918367346938776</c:v>
                </c:pt>
                <c:pt idx="540">
                  <c:v>0.920068027210884</c:v>
                </c:pt>
                <c:pt idx="541">
                  <c:v>0.921768707482993</c:v>
                </c:pt>
                <c:pt idx="542">
                  <c:v>0.923469387755102</c:v>
                </c:pt>
                <c:pt idx="543">
                  <c:v>0.925170068027211</c:v>
                </c:pt>
                <c:pt idx="544">
                  <c:v>0.92687074829932</c:v>
                </c:pt>
                <c:pt idx="545">
                  <c:v>0.928571428571429</c:v>
                </c:pt>
                <c:pt idx="546">
                  <c:v>0.930272108843537</c:v>
                </c:pt>
                <c:pt idx="547">
                  <c:v>0.931972789115646</c:v>
                </c:pt>
                <c:pt idx="548">
                  <c:v>0.933673469387755</c:v>
                </c:pt>
                <c:pt idx="549">
                  <c:v>0.935374149659864</c:v>
                </c:pt>
                <c:pt idx="550">
                  <c:v>0.937074829931973</c:v>
                </c:pt>
                <c:pt idx="551">
                  <c:v>0.938775510204082</c:v>
                </c:pt>
                <c:pt idx="552">
                  <c:v>0.940476190476191</c:v>
                </c:pt>
                <c:pt idx="553">
                  <c:v>0.942176870748299</c:v>
                </c:pt>
                <c:pt idx="554">
                  <c:v>0.943877551020408</c:v>
                </c:pt>
                <c:pt idx="555">
                  <c:v>0.945578231292517</c:v>
                </c:pt>
                <c:pt idx="556">
                  <c:v>0.947278911564626</c:v>
                </c:pt>
                <c:pt idx="557">
                  <c:v>0.948979591836735</c:v>
                </c:pt>
                <c:pt idx="558">
                  <c:v>0.950680272108844</c:v>
                </c:pt>
                <c:pt idx="559">
                  <c:v>0.952380952380952</c:v>
                </c:pt>
                <c:pt idx="560">
                  <c:v>0.954081632653061</c:v>
                </c:pt>
                <c:pt idx="561">
                  <c:v>0.95578231292517</c:v>
                </c:pt>
                <c:pt idx="562">
                  <c:v>0.957482993197279</c:v>
                </c:pt>
                <c:pt idx="563">
                  <c:v>0.959183673469388</c:v>
                </c:pt>
                <c:pt idx="564">
                  <c:v>0.960884353741497</c:v>
                </c:pt>
                <c:pt idx="565">
                  <c:v>0.962585034013605</c:v>
                </c:pt>
                <c:pt idx="566">
                  <c:v>0.964285714285714</c:v>
                </c:pt>
                <c:pt idx="567">
                  <c:v>0.965986394557823</c:v>
                </c:pt>
                <c:pt idx="568">
                  <c:v>0.967687074829932</c:v>
                </c:pt>
                <c:pt idx="569">
                  <c:v>0.969387755102041</c:v>
                </c:pt>
                <c:pt idx="570">
                  <c:v>0.97108843537415</c:v>
                </c:pt>
                <c:pt idx="571">
                  <c:v>0.972789115646258</c:v>
                </c:pt>
                <c:pt idx="572">
                  <c:v>0.974489795918367</c:v>
                </c:pt>
                <c:pt idx="573">
                  <c:v>0.976190476190476</c:v>
                </c:pt>
                <c:pt idx="574">
                  <c:v>0.977891156462585</c:v>
                </c:pt>
                <c:pt idx="575">
                  <c:v>0.979591836734694</c:v>
                </c:pt>
                <c:pt idx="576">
                  <c:v>0.981292517006803</c:v>
                </c:pt>
                <c:pt idx="577">
                  <c:v>0.982993197278912</c:v>
                </c:pt>
                <c:pt idx="578">
                  <c:v>0.984693877551021</c:v>
                </c:pt>
                <c:pt idx="579">
                  <c:v>0.986394557823129</c:v>
                </c:pt>
                <c:pt idx="580">
                  <c:v>0.988095238095238</c:v>
                </c:pt>
                <c:pt idx="581">
                  <c:v>0.989795918367347</c:v>
                </c:pt>
                <c:pt idx="582">
                  <c:v>0.991496598639456</c:v>
                </c:pt>
                <c:pt idx="583">
                  <c:v>0.993197278911564</c:v>
                </c:pt>
                <c:pt idx="584">
                  <c:v>0.994897959183674</c:v>
                </c:pt>
                <c:pt idx="585">
                  <c:v>0.996598639455782</c:v>
                </c:pt>
                <c:pt idx="586">
                  <c:v>0.998299319727891</c:v>
                </c:pt>
                <c:pt idx="587">
                  <c:v>1.0</c:v>
                </c:pt>
              </c:numCache>
            </c:numRef>
          </c:xVal>
          <c:yVal>
            <c:numRef>
              <c:f>alauca!$E$2:$E$589</c:f>
              <c:numCache>
                <c:formatCode>General</c:formatCode>
                <c:ptCount val="588"/>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0.01</c:v>
                </c:pt>
                <c:pt idx="19">
                  <c:v>0.01</c:v>
                </c:pt>
                <c:pt idx="20">
                  <c:v>0.01</c:v>
                </c:pt>
                <c:pt idx="21">
                  <c:v>0.01</c:v>
                </c:pt>
                <c:pt idx="22">
                  <c:v>0.01</c:v>
                </c:pt>
                <c:pt idx="23">
                  <c:v>0.01</c:v>
                </c:pt>
                <c:pt idx="24">
                  <c:v>0.01</c:v>
                </c:pt>
                <c:pt idx="25">
                  <c:v>0.01</c:v>
                </c:pt>
                <c:pt idx="26">
                  <c:v>0.01</c:v>
                </c:pt>
                <c:pt idx="27">
                  <c:v>0.01</c:v>
                </c:pt>
                <c:pt idx="28">
                  <c:v>0.01</c:v>
                </c:pt>
                <c:pt idx="29">
                  <c:v>0.01</c:v>
                </c:pt>
                <c:pt idx="30">
                  <c:v>0.01</c:v>
                </c:pt>
                <c:pt idx="31">
                  <c:v>0.01</c:v>
                </c:pt>
                <c:pt idx="32">
                  <c:v>0.01</c:v>
                </c:pt>
                <c:pt idx="33">
                  <c:v>0.01</c:v>
                </c:pt>
                <c:pt idx="34">
                  <c:v>0.0114</c:v>
                </c:pt>
                <c:pt idx="35">
                  <c:v>0.0114</c:v>
                </c:pt>
                <c:pt idx="36">
                  <c:v>0.0114</c:v>
                </c:pt>
                <c:pt idx="37">
                  <c:v>0.0114</c:v>
                </c:pt>
                <c:pt idx="38">
                  <c:v>0.0114</c:v>
                </c:pt>
                <c:pt idx="39">
                  <c:v>0.0114</c:v>
                </c:pt>
                <c:pt idx="40">
                  <c:v>0.0114</c:v>
                </c:pt>
                <c:pt idx="41">
                  <c:v>0.0114</c:v>
                </c:pt>
                <c:pt idx="42">
                  <c:v>0.0114</c:v>
                </c:pt>
                <c:pt idx="43">
                  <c:v>0.0114</c:v>
                </c:pt>
                <c:pt idx="44">
                  <c:v>0.0114</c:v>
                </c:pt>
                <c:pt idx="45">
                  <c:v>0.0114</c:v>
                </c:pt>
                <c:pt idx="46">
                  <c:v>0.0114</c:v>
                </c:pt>
                <c:pt idx="47">
                  <c:v>0.0114</c:v>
                </c:pt>
                <c:pt idx="48">
                  <c:v>0.0114</c:v>
                </c:pt>
                <c:pt idx="49">
                  <c:v>0.0114</c:v>
                </c:pt>
                <c:pt idx="50">
                  <c:v>0.017</c:v>
                </c:pt>
                <c:pt idx="51">
                  <c:v>0.0178</c:v>
                </c:pt>
                <c:pt idx="52">
                  <c:v>0.01914</c:v>
                </c:pt>
                <c:pt idx="53">
                  <c:v>0.02</c:v>
                </c:pt>
                <c:pt idx="54">
                  <c:v>0.0214</c:v>
                </c:pt>
                <c:pt idx="55">
                  <c:v>0.0214</c:v>
                </c:pt>
                <c:pt idx="56">
                  <c:v>0.0214</c:v>
                </c:pt>
                <c:pt idx="57">
                  <c:v>0.0214</c:v>
                </c:pt>
                <c:pt idx="58">
                  <c:v>0.0314</c:v>
                </c:pt>
                <c:pt idx="59">
                  <c:v>0.0414</c:v>
                </c:pt>
                <c:pt idx="60">
                  <c:v>0.05</c:v>
                </c:pt>
                <c:pt idx="61">
                  <c:v>0.051</c:v>
                </c:pt>
                <c:pt idx="62">
                  <c:v>0.07</c:v>
                </c:pt>
                <c:pt idx="63">
                  <c:v>0.0714</c:v>
                </c:pt>
                <c:pt idx="64">
                  <c:v>0.08</c:v>
                </c:pt>
                <c:pt idx="65">
                  <c:v>0.08</c:v>
                </c:pt>
                <c:pt idx="66">
                  <c:v>0.0814</c:v>
                </c:pt>
                <c:pt idx="67">
                  <c:v>0.0914</c:v>
                </c:pt>
                <c:pt idx="68">
                  <c:v>0.1</c:v>
                </c:pt>
                <c:pt idx="69">
                  <c:v>0.1</c:v>
                </c:pt>
                <c:pt idx="70">
                  <c:v>0.1</c:v>
                </c:pt>
                <c:pt idx="71">
                  <c:v>0.1</c:v>
                </c:pt>
                <c:pt idx="72">
                  <c:v>0.1014</c:v>
                </c:pt>
                <c:pt idx="73">
                  <c:v>0.1014</c:v>
                </c:pt>
                <c:pt idx="74">
                  <c:v>0.11</c:v>
                </c:pt>
                <c:pt idx="75">
                  <c:v>0.1112</c:v>
                </c:pt>
                <c:pt idx="76">
                  <c:v>0.12</c:v>
                </c:pt>
                <c:pt idx="77">
                  <c:v>0.1214</c:v>
                </c:pt>
                <c:pt idx="78">
                  <c:v>0.13</c:v>
                </c:pt>
                <c:pt idx="79">
                  <c:v>0.13</c:v>
                </c:pt>
                <c:pt idx="80">
                  <c:v>0.1314</c:v>
                </c:pt>
                <c:pt idx="81">
                  <c:v>0.14</c:v>
                </c:pt>
                <c:pt idx="82">
                  <c:v>0.14</c:v>
                </c:pt>
                <c:pt idx="83">
                  <c:v>0.14</c:v>
                </c:pt>
                <c:pt idx="84">
                  <c:v>0.14</c:v>
                </c:pt>
                <c:pt idx="85">
                  <c:v>0.1414</c:v>
                </c:pt>
                <c:pt idx="86">
                  <c:v>0.15</c:v>
                </c:pt>
                <c:pt idx="87">
                  <c:v>0.15</c:v>
                </c:pt>
                <c:pt idx="88">
                  <c:v>0.15</c:v>
                </c:pt>
                <c:pt idx="89">
                  <c:v>0.15</c:v>
                </c:pt>
                <c:pt idx="90">
                  <c:v>0.1514</c:v>
                </c:pt>
                <c:pt idx="91">
                  <c:v>0.1514</c:v>
                </c:pt>
                <c:pt idx="92">
                  <c:v>0.16</c:v>
                </c:pt>
                <c:pt idx="93">
                  <c:v>0.16</c:v>
                </c:pt>
                <c:pt idx="94">
                  <c:v>0.16</c:v>
                </c:pt>
                <c:pt idx="95">
                  <c:v>0.16</c:v>
                </c:pt>
                <c:pt idx="96">
                  <c:v>0.17</c:v>
                </c:pt>
                <c:pt idx="97">
                  <c:v>0.17</c:v>
                </c:pt>
                <c:pt idx="98">
                  <c:v>0.18</c:v>
                </c:pt>
                <c:pt idx="99">
                  <c:v>0.18</c:v>
                </c:pt>
                <c:pt idx="100">
                  <c:v>0.18</c:v>
                </c:pt>
                <c:pt idx="101">
                  <c:v>0.18</c:v>
                </c:pt>
                <c:pt idx="102">
                  <c:v>0.18</c:v>
                </c:pt>
                <c:pt idx="103">
                  <c:v>0.18</c:v>
                </c:pt>
                <c:pt idx="104">
                  <c:v>0.1814</c:v>
                </c:pt>
                <c:pt idx="105">
                  <c:v>0.19</c:v>
                </c:pt>
                <c:pt idx="106">
                  <c:v>0.19</c:v>
                </c:pt>
                <c:pt idx="107">
                  <c:v>0.19</c:v>
                </c:pt>
                <c:pt idx="108">
                  <c:v>0.19</c:v>
                </c:pt>
                <c:pt idx="109">
                  <c:v>0.19</c:v>
                </c:pt>
                <c:pt idx="110">
                  <c:v>0.19</c:v>
                </c:pt>
                <c:pt idx="111">
                  <c:v>0.19</c:v>
                </c:pt>
                <c:pt idx="112">
                  <c:v>0.19</c:v>
                </c:pt>
                <c:pt idx="113">
                  <c:v>0.1914</c:v>
                </c:pt>
                <c:pt idx="114">
                  <c:v>0.2</c:v>
                </c:pt>
                <c:pt idx="115">
                  <c:v>0.2</c:v>
                </c:pt>
                <c:pt idx="116">
                  <c:v>0.2</c:v>
                </c:pt>
                <c:pt idx="117">
                  <c:v>0.2</c:v>
                </c:pt>
                <c:pt idx="118">
                  <c:v>0.2</c:v>
                </c:pt>
                <c:pt idx="119">
                  <c:v>0.2</c:v>
                </c:pt>
                <c:pt idx="120">
                  <c:v>0.2</c:v>
                </c:pt>
                <c:pt idx="121">
                  <c:v>0.2</c:v>
                </c:pt>
                <c:pt idx="122">
                  <c:v>0.2</c:v>
                </c:pt>
                <c:pt idx="123">
                  <c:v>0.2</c:v>
                </c:pt>
                <c:pt idx="124">
                  <c:v>0.2</c:v>
                </c:pt>
                <c:pt idx="125">
                  <c:v>0.2</c:v>
                </c:pt>
                <c:pt idx="126">
                  <c:v>0.2</c:v>
                </c:pt>
                <c:pt idx="127">
                  <c:v>0.2</c:v>
                </c:pt>
                <c:pt idx="128">
                  <c:v>0.2</c:v>
                </c:pt>
                <c:pt idx="129">
                  <c:v>0.2</c:v>
                </c:pt>
                <c:pt idx="130">
                  <c:v>0.2</c:v>
                </c:pt>
                <c:pt idx="131">
                  <c:v>0.2</c:v>
                </c:pt>
                <c:pt idx="132">
                  <c:v>0.2</c:v>
                </c:pt>
                <c:pt idx="133">
                  <c:v>0.208</c:v>
                </c:pt>
                <c:pt idx="134">
                  <c:v>0.21</c:v>
                </c:pt>
                <c:pt idx="135">
                  <c:v>0.22</c:v>
                </c:pt>
                <c:pt idx="136">
                  <c:v>0.22</c:v>
                </c:pt>
                <c:pt idx="137">
                  <c:v>0.22</c:v>
                </c:pt>
                <c:pt idx="138">
                  <c:v>0.22</c:v>
                </c:pt>
                <c:pt idx="139">
                  <c:v>0.22</c:v>
                </c:pt>
                <c:pt idx="140">
                  <c:v>0.22</c:v>
                </c:pt>
                <c:pt idx="141">
                  <c:v>0.22</c:v>
                </c:pt>
                <c:pt idx="142">
                  <c:v>0.22</c:v>
                </c:pt>
                <c:pt idx="143">
                  <c:v>0.22</c:v>
                </c:pt>
                <c:pt idx="144">
                  <c:v>0.22</c:v>
                </c:pt>
                <c:pt idx="145">
                  <c:v>0.22</c:v>
                </c:pt>
                <c:pt idx="146">
                  <c:v>0.2214</c:v>
                </c:pt>
                <c:pt idx="147">
                  <c:v>0.2214</c:v>
                </c:pt>
                <c:pt idx="148">
                  <c:v>0.2214</c:v>
                </c:pt>
                <c:pt idx="149">
                  <c:v>0.23</c:v>
                </c:pt>
                <c:pt idx="150">
                  <c:v>0.23</c:v>
                </c:pt>
                <c:pt idx="151">
                  <c:v>0.23</c:v>
                </c:pt>
                <c:pt idx="152">
                  <c:v>0.23</c:v>
                </c:pt>
                <c:pt idx="153">
                  <c:v>0.23</c:v>
                </c:pt>
                <c:pt idx="154">
                  <c:v>0.2312</c:v>
                </c:pt>
                <c:pt idx="155">
                  <c:v>0.2314</c:v>
                </c:pt>
                <c:pt idx="156">
                  <c:v>0.24</c:v>
                </c:pt>
                <c:pt idx="157">
                  <c:v>0.24</c:v>
                </c:pt>
                <c:pt idx="158">
                  <c:v>0.24</c:v>
                </c:pt>
                <c:pt idx="159">
                  <c:v>0.24</c:v>
                </c:pt>
                <c:pt idx="160">
                  <c:v>0.24</c:v>
                </c:pt>
                <c:pt idx="161">
                  <c:v>0.24</c:v>
                </c:pt>
                <c:pt idx="162">
                  <c:v>0.24</c:v>
                </c:pt>
                <c:pt idx="163">
                  <c:v>0.24</c:v>
                </c:pt>
                <c:pt idx="164">
                  <c:v>0.2414</c:v>
                </c:pt>
                <c:pt idx="165">
                  <c:v>0.2414</c:v>
                </c:pt>
                <c:pt idx="166">
                  <c:v>0.2414</c:v>
                </c:pt>
                <c:pt idx="167">
                  <c:v>0.25</c:v>
                </c:pt>
                <c:pt idx="168">
                  <c:v>0.25</c:v>
                </c:pt>
                <c:pt idx="169">
                  <c:v>0.25</c:v>
                </c:pt>
                <c:pt idx="170">
                  <c:v>0.25</c:v>
                </c:pt>
                <c:pt idx="171">
                  <c:v>0.25</c:v>
                </c:pt>
                <c:pt idx="172">
                  <c:v>0.25</c:v>
                </c:pt>
                <c:pt idx="173">
                  <c:v>0.25</c:v>
                </c:pt>
                <c:pt idx="174">
                  <c:v>0.25</c:v>
                </c:pt>
                <c:pt idx="175">
                  <c:v>0.25</c:v>
                </c:pt>
                <c:pt idx="176">
                  <c:v>0.25</c:v>
                </c:pt>
                <c:pt idx="177">
                  <c:v>0.25</c:v>
                </c:pt>
                <c:pt idx="178">
                  <c:v>0.25</c:v>
                </c:pt>
                <c:pt idx="179">
                  <c:v>0.25</c:v>
                </c:pt>
                <c:pt idx="180">
                  <c:v>0.25</c:v>
                </c:pt>
                <c:pt idx="181">
                  <c:v>0.25</c:v>
                </c:pt>
                <c:pt idx="182">
                  <c:v>0.2514</c:v>
                </c:pt>
                <c:pt idx="183">
                  <c:v>0.2514</c:v>
                </c:pt>
                <c:pt idx="184">
                  <c:v>0.2514</c:v>
                </c:pt>
                <c:pt idx="185">
                  <c:v>0.26</c:v>
                </c:pt>
                <c:pt idx="186">
                  <c:v>0.26</c:v>
                </c:pt>
                <c:pt idx="187">
                  <c:v>0.26</c:v>
                </c:pt>
                <c:pt idx="188">
                  <c:v>0.26</c:v>
                </c:pt>
                <c:pt idx="189">
                  <c:v>0.26</c:v>
                </c:pt>
                <c:pt idx="190">
                  <c:v>0.26</c:v>
                </c:pt>
                <c:pt idx="191">
                  <c:v>0.26</c:v>
                </c:pt>
                <c:pt idx="192">
                  <c:v>0.26</c:v>
                </c:pt>
                <c:pt idx="193">
                  <c:v>0.2612</c:v>
                </c:pt>
                <c:pt idx="194">
                  <c:v>0.2614</c:v>
                </c:pt>
                <c:pt idx="195">
                  <c:v>0.27</c:v>
                </c:pt>
                <c:pt idx="196">
                  <c:v>0.27</c:v>
                </c:pt>
                <c:pt idx="197">
                  <c:v>0.27</c:v>
                </c:pt>
                <c:pt idx="198">
                  <c:v>0.27</c:v>
                </c:pt>
                <c:pt idx="199">
                  <c:v>0.27</c:v>
                </c:pt>
                <c:pt idx="200">
                  <c:v>0.27</c:v>
                </c:pt>
                <c:pt idx="201">
                  <c:v>0.27</c:v>
                </c:pt>
                <c:pt idx="202">
                  <c:v>0.27</c:v>
                </c:pt>
                <c:pt idx="203">
                  <c:v>0.27</c:v>
                </c:pt>
                <c:pt idx="204">
                  <c:v>0.271</c:v>
                </c:pt>
                <c:pt idx="205">
                  <c:v>0.2714</c:v>
                </c:pt>
                <c:pt idx="206">
                  <c:v>0.2714</c:v>
                </c:pt>
                <c:pt idx="207">
                  <c:v>0.2714</c:v>
                </c:pt>
                <c:pt idx="208">
                  <c:v>0.2714</c:v>
                </c:pt>
                <c:pt idx="209">
                  <c:v>0.28</c:v>
                </c:pt>
                <c:pt idx="210">
                  <c:v>0.28</c:v>
                </c:pt>
                <c:pt idx="211">
                  <c:v>0.28</c:v>
                </c:pt>
                <c:pt idx="212">
                  <c:v>0.28</c:v>
                </c:pt>
                <c:pt idx="213">
                  <c:v>0.28</c:v>
                </c:pt>
                <c:pt idx="214">
                  <c:v>0.28</c:v>
                </c:pt>
                <c:pt idx="215">
                  <c:v>0.28</c:v>
                </c:pt>
                <c:pt idx="216">
                  <c:v>0.28</c:v>
                </c:pt>
                <c:pt idx="217">
                  <c:v>0.28</c:v>
                </c:pt>
                <c:pt idx="218">
                  <c:v>0.28</c:v>
                </c:pt>
                <c:pt idx="219">
                  <c:v>0.28</c:v>
                </c:pt>
                <c:pt idx="220">
                  <c:v>0.28</c:v>
                </c:pt>
                <c:pt idx="221">
                  <c:v>0.2814</c:v>
                </c:pt>
                <c:pt idx="222">
                  <c:v>0.2814</c:v>
                </c:pt>
                <c:pt idx="223">
                  <c:v>0.2814</c:v>
                </c:pt>
                <c:pt idx="224">
                  <c:v>0.2814</c:v>
                </c:pt>
                <c:pt idx="225">
                  <c:v>0.2814</c:v>
                </c:pt>
                <c:pt idx="226">
                  <c:v>0.2814</c:v>
                </c:pt>
                <c:pt idx="227">
                  <c:v>0.288</c:v>
                </c:pt>
                <c:pt idx="228">
                  <c:v>0.29</c:v>
                </c:pt>
                <c:pt idx="229">
                  <c:v>0.29</c:v>
                </c:pt>
                <c:pt idx="230">
                  <c:v>0.29</c:v>
                </c:pt>
                <c:pt idx="231">
                  <c:v>0.29</c:v>
                </c:pt>
                <c:pt idx="232">
                  <c:v>0.29</c:v>
                </c:pt>
                <c:pt idx="233">
                  <c:v>0.29</c:v>
                </c:pt>
                <c:pt idx="234">
                  <c:v>0.29</c:v>
                </c:pt>
                <c:pt idx="235">
                  <c:v>0.29</c:v>
                </c:pt>
                <c:pt idx="236">
                  <c:v>0.3</c:v>
                </c:pt>
                <c:pt idx="237">
                  <c:v>0.3</c:v>
                </c:pt>
                <c:pt idx="238">
                  <c:v>0.3</c:v>
                </c:pt>
                <c:pt idx="239">
                  <c:v>0.3</c:v>
                </c:pt>
                <c:pt idx="240">
                  <c:v>0.3</c:v>
                </c:pt>
                <c:pt idx="241">
                  <c:v>0.3</c:v>
                </c:pt>
                <c:pt idx="242">
                  <c:v>0.3</c:v>
                </c:pt>
                <c:pt idx="243">
                  <c:v>0.301</c:v>
                </c:pt>
                <c:pt idx="244">
                  <c:v>0.3014</c:v>
                </c:pt>
                <c:pt idx="245">
                  <c:v>0.3014</c:v>
                </c:pt>
                <c:pt idx="246">
                  <c:v>0.3014</c:v>
                </c:pt>
                <c:pt idx="247">
                  <c:v>0.3014</c:v>
                </c:pt>
                <c:pt idx="248">
                  <c:v>0.3014</c:v>
                </c:pt>
                <c:pt idx="249">
                  <c:v>0.3014</c:v>
                </c:pt>
                <c:pt idx="250">
                  <c:v>0.31</c:v>
                </c:pt>
                <c:pt idx="251">
                  <c:v>0.31</c:v>
                </c:pt>
                <c:pt idx="252">
                  <c:v>0.31</c:v>
                </c:pt>
                <c:pt idx="253">
                  <c:v>0.31</c:v>
                </c:pt>
                <c:pt idx="254">
                  <c:v>0.31</c:v>
                </c:pt>
                <c:pt idx="255">
                  <c:v>0.31</c:v>
                </c:pt>
                <c:pt idx="256">
                  <c:v>0.31</c:v>
                </c:pt>
                <c:pt idx="257">
                  <c:v>0.31</c:v>
                </c:pt>
                <c:pt idx="258">
                  <c:v>0.31</c:v>
                </c:pt>
                <c:pt idx="259">
                  <c:v>0.311</c:v>
                </c:pt>
                <c:pt idx="260">
                  <c:v>0.3114</c:v>
                </c:pt>
                <c:pt idx="261">
                  <c:v>0.3114</c:v>
                </c:pt>
                <c:pt idx="262">
                  <c:v>0.32</c:v>
                </c:pt>
                <c:pt idx="263">
                  <c:v>0.32</c:v>
                </c:pt>
                <c:pt idx="264">
                  <c:v>0.32</c:v>
                </c:pt>
                <c:pt idx="265">
                  <c:v>0.32</c:v>
                </c:pt>
                <c:pt idx="266">
                  <c:v>0.32</c:v>
                </c:pt>
                <c:pt idx="267">
                  <c:v>0.32</c:v>
                </c:pt>
                <c:pt idx="268">
                  <c:v>0.3214</c:v>
                </c:pt>
                <c:pt idx="269">
                  <c:v>0.33</c:v>
                </c:pt>
                <c:pt idx="270">
                  <c:v>0.33</c:v>
                </c:pt>
                <c:pt idx="271">
                  <c:v>0.3314</c:v>
                </c:pt>
                <c:pt idx="272">
                  <c:v>0.34</c:v>
                </c:pt>
                <c:pt idx="273">
                  <c:v>0.34</c:v>
                </c:pt>
                <c:pt idx="274">
                  <c:v>0.34</c:v>
                </c:pt>
                <c:pt idx="275">
                  <c:v>0.34</c:v>
                </c:pt>
                <c:pt idx="276">
                  <c:v>0.34</c:v>
                </c:pt>
                <c:pt idx="277">
                  <c:v>0.34</c:v>
                </c:pt>
                <c:pt idx="278">
                  <c:v>0.341</c:v>
                </c:pt>
                <c:pt idx="279">
                  <c:v>0.341</c:v>
                </c:pt>
                <c:pt idx="280">
                  <c:v>0.3414</c:v>
                </c:pt>
                <c:pt idx="281">
                  <c:v>0.35</c:v>
                </c:pt>
                <c:pt idx="282">
                  <c:v>0.35</c:v>
                </c:pt>
                <c:pt idx="283">
                  <c:v>0.35</c:v>
                </c:pt>
                <c:pt idx="284">
                  <c:v>0.35</c:v>
                </c:pt>
                <c:pt idx="285">
                  <c:v>0.35</c:v>
                </c:pt>
                <c:pt idx="286">
                  <c:v>0.35</c:v>
                </c:pt>
                <c:pt idx="287">
                  <c:v>0.35</c:v>
                </c:pt>
                <c:pt idx="288">
                  <c:v>0.3514</c:v>
                </c:pt>
                <c:pt idx="289">
                  <c:v>0.36</c:v>
                </c:pt>
                <c:pt idx="290">
                  <c:v>0.36</c:v>
                </c:pt>
                <c:pt idx="291">
                  <c:v>0.36</c:v>
                </c:pt>
                <c:pt idx="292">
                  <c:v>0.37</c:v>
                </c:pt>
                <c:pt idx="293">
                  <c:v>0.37</c:v>
                </c:pt>
                <c:pt idx="294">
                  <c:v>0.371</c:v>
                </c:pt>
                <c:pt idx="295">
                  <c:v>0.378</c:v>
                </c:pt>
                <c:pt idx="296">
                  <c:v>0.38</c:v>
                </c:pt>
                <c:pt idx="297">
                  <c:v>0.38</c:v>
                </c:pt>
                <c:pt idx="298">
                  <c:v>0.38</c:v>
                </c:pt>
                <c:pt idx="299">
                  <c:v>0.38</c:v>
                </c:pt>
                <c:pt idx="300">
                  <c:v>0.38</c:v>
                </c:pt>
                <c:pt idx="301">
                  <c:v>0.381</c:v>
                </c:pt>
                <c:pt idx="302">
                  <c:v>0.381</c:v>
                </c:pt>
                <c:pt idx="303">
                  <c:v>0.3812</c:v>
                </c:pt>
                <c:pt idx="304">
                  <c:v>0.3814</c:v>
                </c:pt>
                <c:pt idx="305">
                  <c:v>0.3814</c:v>
                </c:pt>
                <c:pt idx="306">
                  <c:v>0.3814</c:v>
                </c:pt>
                <c:pt idx="307">
                  <c:v>0.3814</c:v>
                </c:pt>
                <c:pt idx="308">
                  <c:v>0.3814</c:v>
                </c:pt>
                <c:pt idx="309">
                  <c:v>0.3814</c:v>
                </c:pt>
                <c:pt idx="310">
                  <c:v>0.3814</c:v>
                </c:pt>
                <c:pt idx="311">
                  <c:v>0.3814</c:v>
                </c:pt>
                <c:pt idx="312">
                  <c:v>0.39</c:v>
                </c:pt>
                <c:pt idx="313">
                  <c:v>0.39</c:v>
                </c:pt>
                <c:pt idx="314">
                  <c:v>0.391</c:v>
                </c:pt>
                <c:pt idx="315">
                  <c:v>0.4</c:v>
                </c:pt>
                <c:pt idx="316">
                  <c:v>0.4</c:v>
                </c:pt>
                <c:pt idx="317">
                  <c:v>0.4</c:v>
                </c:pt>
                <c:pt idx="318">
                  <c:v>0.4</c:v>
                </c:pt>
                <c:pt idx="319">
                  <c:v>0.4</c:v>
                </c:pt>
                <c:pt idx="320">
                  <c:v>0.4014</c:v>
                </c:pt>
                <c:pt idx="321">
                  <c:v>0.4014</c:v>
                </c:pt>
                <c:pt idx="322">
                  <c:v>0.4014</c:v>
                </c:pt>
                <c:pt idx="323">
                  <c:v>0.4014</c:v>
                </c:pt>
                <c:pt idx="324">
                  <c:v>0.408</c:v>
                </c:pt>
                <c:pt idx="325">
                  <c:v>0.41</c:v>
                </c:pt>
                <c:pt idx="326">
                  <c:v>0.41</c:v>
                </c:pt>
                <c:pt idx="327">
                  <c:v>0.41</c:v>
                </c:pt>
                <c:pt idx="328">
                  <c:v>0.41</c:v>
                </c:pt>
                <c:pt idx="329">
                  <c:v>0.41</c:v>
                </c:pt>
                <c:pt idx="330">
                  <c:v>0.411</c:v>
                </c:pt>
                <c:pt idx="331">
                  <c:v>0.411</c:v>
                </c:pt>
                <c:pt idx="332">
                  <c:v>0.4114</c:v>
                </c:pt>
                <c:pt idx="333">
                  <c:v>0.42</c:v>
                </c:pt>
                <c:pt idx="334">
                  <c:v>0.42</c:v>
                </c:pt>
                <c:pt idx="335">
                  <c:v>0.42</c:v>
                </c:pt>
                <c:pt idx="336">
                  <c:v>0.42</c:v>
                </c:pt>
                <c:pt idx="337">
                  <c:v>0.42</c:v>
                </c:pt>
                <c:pt idx="338">
                  <c:v>0.42</c:v>
                </c:pt>
                <c:pt idx="339">
                  <c:v>0.421</c:v>
                </c:pt>
                <c:pt idx="340">
                  <c:v>0.4214</c:v>
                </c:pt>
                <c:pt idx="341">
                  <c:v>0.4214</c:v>
                </c:pt>
                <c:pt idx="342">
                  <c:v>0.4214</c:v>
                </c:pt>
                <c:pt idx="343">
                  <c:v>0.429</c:v>
                </c:pt>
                <c:pt idx="344">
                  <c:v>0.43</c:v>
                </c:pt>
                <c:pt idx="345">
                  <c:v>0.43</c:v>
                </c:pt>
                <c:pt idx="346">
                  <c:v>0.43</c:v>
                </c:pt>
                <c:pt idx="347">
                  <c:v>0.4314</c:v>
                </c:pt>
                <c:pt idx="348">
                  <c:v>0.4314</c:v>
                </c:pt>
                <c:pt idx="349">
                  <c:v>0.44</c:v>
                </c:pt>
                <c:pt idx="350">
                  <c:v>0.44</c:v>
                </c:pt>
                <c:pt idx="351">
                  <c:v>0.44</c:v>
                </c:pt>
                <c:pt idx="352">
                  <c:v>0.4414</c:v>
                </c:pt>
                <c:pt idx="353">
                  <c:v>0.45</c:v>
                </c:pt>
                <c:pt idx="354">
                  <c:v>0.45</c:v>
                </c:pt>
                <c:pt idx="355">
                  <c:v>0.4514</c:v>
                </c:pt>
                <c:pt idx="356">
                  <c:v>0.4514</c:v>
                </c:pt>
                <c:pt idx="357">
                  <c:v>0.4514</c:v>
                </c:pt>
                <c:pt idx="358">
                  <c:v>0.4514</c:v>
                </c:pt>
                <c:pt idx="359">
                  <c:v>0.4514</c:v>
                </c:pt>
                <c:pt idx="360">
                  <c:v>0.459</c:v>
                </c:pt>
                <c:pt idx="361">
                  <c:v>0.46</c:v>
                </c:pt>
                <c:pt idx="362">
                  <c:v>0.46</c:v>
                </c:pt>
                <c:pt idx="363">
                  <c:v>0.47</c:v>
                </c:pt>
                <c:pt idx="364">
                  <c:v>0.47</c:v>
                </c:pt>
                <c:pt idx="365">
                  <c:v>0.471</c:v>
                </c:pt>
                <c:pt idx="366">
                  <c:v>0.4714</c:v>
                </c:pt>
                <c:pt idx="367">
                  <c:v>0.48</c:v>
                </c:pt>
                <c:pt idx="368">
                  <c:v>0.48</c:v>
                </c:pt>
                <c:pt idx="369">
                  <c:v>0.48</c:v>
                </c:pt>
                <c:pt idx="370">
                  <c:v>0.48</c:v>
                </c:pt>
                <c:pt idx="371">
                  <c:v>0.48</c:v>
                </c:pt>
                <c:pt idx="372">
                  <c:v>0.48</c:v>
                </c:pt>
                <c:pt idx="373">
                  <c:v>0.48</c:v>
                </c:pt>
                <c:pt idx="374">
                  <c:v>0.4812</c:v>
                </c:pt>
                <c:pt idx="375">
                  <c:v>0.4814</c:v>
                </c:pt>
                <c:pt idx="376">
                  <c:v>0.4814</c:v>
                </c:pt>
                <c:pt idx="377">
                  <c:v>0.4814</c:v>
                </c:pt>
                <c:pt idx="378">
                  <c:v>0.4814</c:v>
                </c:pt>
                <c:pt idx="379">
                  <c:v>0.4814</c:v>
                </c:pt>
                <c:pt idx="380">
                  <c:v>0.4814</c:v>
                </c:pt>
                <c:pt idx="381">
                  <c:v>0.4814</c:v>
                </c:pt>
                <c:pt idx="382">
                  <c:v>0.4814</c:v>
                </c:pt>
                <c:pt idx="383">
                  <c:v>0.4814</c:v>
                </c:pt>
                <c:pt idx="384">
                  <c:v>0.4814</c:v>
                </c:pt>
                <c:pt idx="385">
                  <c:v>0.49</c:v>
                </c:pt>
                <c:pt idx="386">
                  <c:v>0.49</c:v>
                </c:pt>
                <c:pt idx="387">
                  <c:v>0.49</c:v>
                </c:pt>
                <c:pt idx="388">
                  <c:v>0.49</c:v>
                </c:pt>
                <c:pt idx="389">
                  <c:v>0.49</c:v>
                </c:pt>
                <c:pt idx="390">
                  <c:v>0.49</c:v>
                </c:pt>
                <c:pt idx="391">
                  <c:v>0.49</c:v>
                </c:pt>
                <c:pt idx="392">
                  <c:v>0.5</c:v>
                </c:pt>
                <c:pt idx="393">
                  <c:v>0.5014</c:v>
                </c:pt>
                <c:pt idx="394">
                  <c:v>0.5014</c:v>
                </c:pt>
                <c:pt idx="395">
                  <c:v>0.51</c:v>
                </c:pt>
                <c:pt idx="396">
                  <c:v>0.51</c:v>
                </c:pt>
                <c:pt idx="397">
                  <c:v>0.52</c:v>
                </c:pt>
                <c:pt idx="398">
                  <c:v>0.52</c:v>
                </c:pt>
                <c:pt idx="399">
                  <c:v>0.52</c:v>
                </c:pt>
                <c:pt idx="400">
                  <c:v>0.52</c:v>
                </c:pt>
                <c:pt idx="401">
                  <c:v>0.52</c:v>
                </c:pt>
                <c:pt idx="402">
                  <c:v>0.52</c:v>
                </c:pt>
                <c:pt idx="403">
                  <c:v>0.52</c:v>
                </c:pt>
                <c:pt idx="404">
                  <c:v>0.52</c:v>
                </c:pt>
                <c:pt idx="405">
                  <c:v>0.5214</c:v>
                </c:pt>
                <c:pt idx="406">
                  <c:v>0.5214</c:v>
                </c:pt>
                <c:pt idx="407">
                  <c:v>0.5214</c:v>
                </c:pt>
                <c:pt idx="408">
                  <c:v>0.53</c:v>
                </c:pt>
                <c:pt idx="409">
                  <c:v>0.53</c:v>
                </c:pt>
                <c:pt idx="410">
                  <c:v>0.53</c:v>
                </c:pt>
                <c:pt idx="411">
                  <c:v>0.53</c:v>
                </c:pt>
                <c:pt idx="412">
                  <c:v>0.531</c:v>
                </c:pt>
                <c:pt idx="413">
                  <c:v>0.5314</c:v>
                </c:pt>
                <c:pt idx="414">
                  <c:v>0.5414</c:v>
                </c:pt>
                <c:pt idx="415">
                  <c:v>0.5414</c:v>
                </c:pt>
                <c:pt idx="416">
                  <c:v>0.55</c:v>
                </c:pt>
                <c:pt idx="417">
                  <c:v>0.55</c:v>
                </c:pt>
                <c:pt idx="418">
                  <c:v>0.558</c:v>
                </c:pt>
                <c:pt idx="419">
                  <c:v>0.56</c:v>
                </c:pt>
                <c:pt idx="420">
                  <c:v>0.56</c:v>
                </c:pt>
                <c:pt idx="421">
                  <c:v>0.56</c:v>
                </c:pt>
                <c:pt idx="422">
                  <c:v>0.56</c:v>
                </c:pt>
                <c:pt idx="423">
                  <c:v>0.5614</c:v>
                </c:pt>
                <c:pt idx="424">
                  <c:v>0.57</c:v>
                </c:pt>
                <c:pt idx="425">
                  <c:v>0.57</c:v>
                </c:pt>
                <c:pt idx="426">
                  <c:v>0.571</c:v>
                </c:pt>
                <c:pt idx="427">
                  <c:v>0.58</c:v>
                </c:pt>
                <c:pt idx="428">
                  <c:v>0.58</c:v>
                </c:pt>
                <c:pt idx="429">
                  <c:v>0.58</c:v>
                </c:pt>
                <c:pt idx="430">
                  <c:v>0.58</c:v>
                </c:pt>
                <c:pt idx="431">
                  <c:v>0.58</c:v>
                </c:pt>
                <c:pt idx="432">
                  <c:v>0.58</c:v>
                </c:pt>
                <c:pt idx="433">
                  <c:v>0.5814</c:v>
                </c:pt>
                <c:pt idx="434">
                  <c:v>0.5914</c:v>
                </c:pt>
                <c:pt idx="435">
                  <c:v>0.5914</c:v>
                </c:pt>
                <c:pt idx="436">
                  <c:v>0.6</c:v>
                </c:pt>
                <c:pt idx="437">
                  <c:v>0.6</c:v>
                </c:pt>
                <c:pt idx="438">
                  <c:v>0.6</c:v>
                </c:pt>
                <c:pt idx="439">
                  <c:v>0.6014</c:v>
                </c:pt>
                <c:pt idx="440">
                  <c:v>0.6014</c:v>
                </c:pt>
                <c:pt idx="441">
                  <c:v>0.6014</c:v>
                </c:pt>
                <c:pt idx="442">
                  <c:v>0.61</c:v>
                </c:pt>
                <c:pt idx="443">
                  <c:v>0.61</c:v>
                </c:pt>
                <c:pt idx="444">
                  <c:v>0.62</c:v>
                </c:pt>
                <c:pt idx="445">
                  <c:v>0.62</c:v>
                </c:pt>
                <c:pt idx="446">
                  <c:v>0.6214</c:v>
                </c:pt>
                <c:pt idx="447">
                  <c:v>0.6314</c:v>
                </c:pt>
                <c:pt idx="448">
                  <c:v>0.64</c:v>
                </c:pt>
                <c:pt idx="449">
                  <c:v>0.64</c:v>
                </c:pt>
                <c:pt idx="450">
                  <c:v>0.64</c:v>
                </c:pt>
                <c:pt idx="451">
                  <c:v>0.65</c:v>
                </c:pt>
                <c:pt idx="452">
                  <c:v>0.65</c:v>
                </c:pt>
                <c:pt idx="453">
                  <c:v>0.65</c:v>
                </c:pt>
                <c:pt idx="454">
                  <c:v>0.65</c:v>
                </c:pt>
                <c:pt idx="455">
                  <c:v>0.6514</c:v>
                </c:pt>
                <c:pt idx="456">
                  <c:v>0.66</c:v>
                </c:pt>
                <c:pt idx="457">
                  <c:v>0.66</c:v>
                </c:pt>
                <c:pt idx="458">
                  <c:v>0.66</c:v>
                </c:pt>
                <c:pt idx="459">
                  <c:v>0.6714</c:v>
                </c:pt>
                <c:pt idx="460">
                  <c:v>0.68</c:v>
                </c:pt>
                <c:pt idx="461">
                  <c:v>0.68</c:v>
                </c:pt>
                <c:pt idx="462">
                  <c:v>0.6814</c:v>
                </c:pt>
                <c:pt idx="463">
                  <c:v>0.6814</c:v>
                </c:pt>
                <c:pt idx="464">
                  <c:v>0.69</c:v>
                </c:pt>
                <c:pt idx="465">
                  <c:v>0.6914</c:v>
                </c:pt>
                <c:pt idx="466">
                  <c:v>0.7014</c:v>
                </c:pt>
                <c:pt idx="467">
                  <c:v>0.71</c:v>
                </c:pt>
                <c:pt idx="468">
                  <c:v>0.71</c:v>
                </c:pt>
                <c:pt idx="469">
                  <c:v>0.72</c:v>
                </c:pt>
                <c:pt idx="470">
                  <c:v>0.73</c:v>
                </c:pt>
                <c:pt idx="471">
                  <c:v>0.73</c:v>
                </c:pt>
                <c:pt idx="472">
                  <c:v>0.74</c:v>
                </c:pt>
                <c:pt idx="473">
                  <c:v>0.74</c:v>
                </c:pt>
                <c:pt idx="474">
                  <c:v>0.74</c:v>
                </c:pt>
                <c:pt idx="475">
                  <c:v>0.74</c:v>
                </c:pt>
                <c:pt idx="476">
                  <c:v>0.75</c:v>
                </c:pt>
                <c:pt idx="477">
                  <c:v>0.75</c:v>
                </c:pt>
                <c:pt idx="478">
                  <c:v>0.7514</c:v>
                </c:pt>
                <c:pt idx="479">
                  <c:v>0.77</c:v>
                </c:pt>
                <c:pt idx="480">
                  <c:v>0.78</c:v>
                </c:pt>
                <c:pt idx="481">
                  <c:v>0.78</c:v>
                </c:pt>
                <c:pt idx="482">
                  <c:v>0.7814</c:v>
                </c:pt>
                <c:pt idx="483">
                  <c:v>0.79</c:v>
                </c:pt>
                <c:pt idx="484">
                  <c:v>0.8</c:v>
                </c:pt>
                <c:pt idx="485">
                  <c:v>0.8</c:v>
                </c:pt>
                <c:pt idx="486">
                  <c:v>0.8014</c:v>
                </c:pt>
                <c:pt idx="487">
                  <c:v>0.8014</c:v>
                </c:pt>
                <c:pt idx="488">
                  <c:v>0.8014</c:v>
                </c:pt>
                <c:pt idx="489">
                  <c:v>0.81</c:v>
                </c:pt>
                <c:pt idx="490">
                  <c:v>0.82</c:v>
                </c:pt>
                <c:pt idx="491">
                  <c:v>0.85</c:v>
                </c:pt>
                <c:pt idx="492">
                  <c:v>0.86</c:v>
                </c:pt>
                <c:pt idx="493">
                  <c:v>0.8614</c:v>
                </c:pt>
                <c:pt idx="494">
                  <c:v>0.87</c:v>
                </c:pt>
                <c:pt idx="495">
                  <c:v>0.88</c:v>
                </c:pt>
                <c:pt idx="496">
                  <c:v>0.8814</c:v>
                </c:pt>
                <c:pt idx="497">
                  <c:v>0.89</c:v>
                </c:pt>
                <c:pt idx="498">
                  <c:v>0.89</c:v>
                </c:pt>
                <c:pt idx="499">
                  <c:v>0.89</c:v>
                </c:pt>
                <c:pt idx="500">
                  <c:v>0.9</c:v>
                </c:pt>
                <c:pt idx="501">
                  <c:v>0.9</c:v>
                </c:pt>
                <c:pt idx="502">
                  <c:v>0.9</c:v>
                </c:pt>
                <c:pt idx="503">
                  <c:v>0.91</c:v>
                </c:pt>
                <c:pt idx="504">
                  <c:v>0.91</c:v>
                </c:pt>
                <c:pt idx="505">
                  <c:v>0.91</c:v>
                </c:pt>
                <c:pt idx="506">
                  <c:v>0.91</c:v>
                </c:pt>
                <c:pt idx="507">
                  <c:v>0.92</c:v>
                </c:pt>
                <c:pt idx="508">
                  <c:v>0.92</c:v>
                </c:pt>
                <c:pt idx="509">
                  <c:v>0.92</c:v>
                </c:pt>
                <c:pt idx="510">
                  <c:v>0.92</c:v>
                </c:pt>
                <c:pt idx="511">
                  <c:v>0.93</c:v>
                </c:pt>
                <c:pt idx="512">
                  <c:v>0.94</c:v>
                </c:pt>
                <c:pt idx="513">
                  <c:v>0.95</c:v>
                </c:pt>
                <c:pt idx="514">
                  <c:v>0.95</c:v>
                </c:pt>
                <c:pt idx="515">
                  <c:v>0.95</c:v>
                </c:pt>
                <c:pt idx="516">
                  <c:v>0.95</c:v>
                </c:pt>
                <c:pt idx="517">
                  <c:v>0.95</c:v>
                </c:pt>
                <c:pt idx="518">
                  <c:v>0.9514</c:v>
                </c:pt>
                <c:pt idx="519">
                  <c:v>0.97</c:v>
                </c:pt>
                <c:pt idx="520">
                  <c:v>0.99</c:v>
                </c:pt>
                <c:pt idx="521">
                  <c:v>1.0014</c:v>
                </c:pt>
                <c:pt idx="522">
                  <c:v>1.0114</c:v>
                </c:pt>
                <c:pt idx="523">
                  <c:v>1.06</c:v>
                </c:pt>
                <c:pt idx="524">
                  <c:v>1.0614</c:v>
                </c:pt>
                <c:pt idx="525">
                  <c:v>1.1</c:v>
                </c:pt>
                <c:pt idx="526">
                  <c:v>1.11</c:v>
                </c:pt>
                <c:pt idx="527">
                  <c:v>1.11</c:v>
                </c:pt>
                <c:pt idx="528">
                  <c:v>1.12</c:v>
                </c:pt>
                <c:pt idx="529">
                  <c:v>1.12</c:v>
                </c:pt>
                <c:pt idx="530">
                  <c:v>1.1314</c:v>
                </c:pt>
                <c:pt idx="531">
                  <c:v>1.14</c:v>
                </c:pt>
                <c:pt idx="532">
                  <c:v>1.1414</c:v>
                </c:pt>
                <c:pt idx="533">
                  <c:v>1.1414</c:v>
                </c:pt>
                <c:pt idx="534">
                  <c:v>1.15</c:v>
                </c:pt>
                <c:pt idx="535">
                  <c:v>1.17</c:v>
                </c:pt>
                <c:pt idx="536">
                  <c:v>1.18</c:v>
                </c:pt>
                <c:pt idx="537">
                  <c:v>1.18</c:v>
                </c:pt>
                <c:pt idx="538">
                  <c:v>1.2</c:v>
                </c:pt>
                <c:pt idx="539">
                  <c:v>1.21</c:v>
                </c:pt>
                <c:pt idx="540">
                  <c:v>1.22</c:v>
                </c:pt>
                <c:pt idx="541">
                  <c:v>1.22</c:v>
                </c:pt>
                <c:pt idx="542">
                  <c:v>1.2414</c:v>
                </c:pt>
                <c:pt idx="543">
                  <c:v>1.25</c:v>
                </c:pt>
                <c:pt idx="544">
                  <c:v>1.25</c:v>
                </c:pt>
                <c:pt idx="545">
                  <c:v>1.2914</c:v>
                </c:pt>
                <c:pt idx="546">
                  <c:v>1.3014</c:v>
                </c:pt>
                <c:pt idx="547">
                  <c:v>1.34</c:v>
                </c:pt>
                <c:pt idx="548">
                  <c:v>1.38</c:v>
                </c:pt>
                <c:pt idx="549">
                  <c:v>1.45</c:v>
                </c:pt>
                <c:pt idx="550">
                  <c:v>1.48</c:v>
                </c:pt>
                <c:pt idx="551">
                  <c:v>1.4814</c:v>
                </c:pt>
                <c:pt idx="552">
                  <c:v>1.52</c:v>
                </c:pt>
                <c:pt idx="553">
                  <c:v>1.61</c:v>
                </c:pt>
                <c:pt idx="554">
                  <c:v>1.6114</c:v>
                </c:pt>
                <c:pt idx="555">
                  <c:v>1.7214</c:v>
                </c:pt>
                <c:pt idx="556">
                  <c:v>1.75</c:v>
                </c:pt>
                <c:pt idx="557">
                  <c:v>1.78</c:v>
                </c:pt>
                <c:pt idx="558">
                  <c:v>1.78</c:v>
                </c:pt>
                <c:pt idx="559">
                  <c:v>1.8</c:v>
                </c:pt>
                <c:pt idx="560">
                  <c:v>1.9914</c:v>
                </c:pt>
                <c:pt idx="561">
                  <c:v>2.0314</c:v>
                </c:pt>
                <c:pt idx="562">
                  <c:v>2.0814</c:v>
                </c:pt>
                <c:pt idx="563">
                  <c:v>2.1</c:v>
                </c:pt>
                <c:pt idx="564">
                  <c:v>2.1</c:v>
                </c:pt>
                <c:pt idx="565">
                  <c:v>2.1414</c:v>
                </c:pt>
                <c:pt idx="566">
                  <c:v>2.1414</c:v>
                </c:pt>
                <c:pt idx="567">
                  <c:v>2.1514</c:v>
                </c:pt>
                <c:pt idx="568">
                  <c:v>2.2</c:v>
                </c:pt>
                <c:pt idx="569">
                  <c:v>2.28</c:v>
                </c:pt>
                <c:pt idx="570">
                  <c:v>2.2814</c:v>
                </c:pt>
                <c:pt idx="571">
                  <c:v>2.3014</c:v>
                </c:pt>
                <c:pt idx="572">
                  <c:v>2.3014</c:v>
                </c:pt>
                <c:pt idx="573">
                  <c:v>2.35</c:v>
                </c:pt>
                <c:pt idx="574">
                  <c:v>2.3614</c:v>
                </c:pt>
                <c:pt idx="575">
                  <c:v>2.38</c:v>
                </c:pt>
                <c:pt idx="576">
                  <c:v>2.5414</c:v>
                </c:pt>
                <c:pt idx="577">
                  <c:v>2.5414</c:v>
                </c:pt>
                <c:pt idx="578">
                  <c:v>2.78</c:v>
                </c:pt>
                <c:pt idx="579">
                  <c:v>2.7814</c:v>
                </c:pt>
                <c:pt idx="580">
                  <c:v>2.84</c:v>
                </c:pt>
                <c:pt idx="581">
                  <c:v>3.09</c:v>
                </c:pt>
                <c:pt idx="582">
                  <c:v>3.23</c:v>
                </c:pt>
                <c:pt idx="583">
                  <c:v>3.3614</c:v>
                </c:pt>
                <c:pt idx="584">
                  <c:v>3.4814</c:v>
                </c:pt>
                <c:pt idx="585">
                  <c:v>3.6414</c:v>
                </c:pt>
                <c:pt idx="586">
                  <c:v>4.7514</c:v>
                </c:pt>
                <c:pt idx="587">
                  <c:v>4.78</c:v>
                </c:pt>
              </c:numCache>
            </c:numRef>
          </c:yVal>
        </c:ser>
        <c:ser>
          <c:idx val="4"/>
          <c:order val="6"/>
          <c:tx>
            <c:v>Atima</c:v>
          </c:tx>
          <c:spPr>
            <a:ln w="28575">
              <a:noFill/>
            </a:ln>
          </c:spPr>
          <c:marker>
            <c:symbol val="diamond"/>
            <c:size val="4"/>
          </c:marker>
          <c:xVal>
            <c:numRef>
              <c:f>atima!$C$2:$C$702</c:f>
              <c:numCache>
                <c:formatCode>General</c:formatCode>
                <c:ptCount val="701"/>
                <c:pt idx="0">
                  <c:v>0.0014265335235378</c:v>
                </c:pt>
                <c:pt idx="1">
                  <c:v>0.00285306704707561</c:v>
                </c:pt>
                <c:pt idx="2">
                  <c:v>0.00427960057061341</c:v>
                </c:pt>
                <c:pt idx="3">
                  <c:v>0.00570613409415121</c:v>
                </c:pt>
                <c:pt idx="4">
                  <c:v>0.00713266761768902</c:v>
                </c:pt>
                <c:pt idx="5">
                  <c:v>0.00855920114122682</c:v>
                </c:pt>
                <c:pt idx="6">
                  <c:v>0.00998573466476462</c:v>
                </c:pt>
                <c:pt idx="7">
                  <c:v>0.0114122681883024</c:v>
                </c:pt>
                <c:pt idx="8">
                  <c:v>0.0128388017118402</c:v>
                </c:pt>
                <c:pt idx="9">
                  <c:v>0.014265335235378</c:v>
                </c:pt>
                <c:pt idx="10">
                  <c:v>0.0156918687589158</c:v>
                </c:pt>
                <c:pt idx="11">
                  <c:v>0.0171184022824536</c:v>
                </c:pt>
                <c:pt idx="12">
                  <c:v>0.0185449358059914</c:v>
                </c:pt>
                <c:pt idx="13">
                  <c:v>0.0199714693295292</c:v>
                </c:pt>
                <c:pt idx="14">
                  <c:v>0.021398002853067</c:v>
                </c:pt>
                <c:pt idx="15">
                  <c:v>0.0228245363766048</c:v>
                </c:pt>
                <c:pt idx="16">
                  <c:v>0.0242510699001426</c:v>
                </c:pt>
                <c:pt idx="17">
                  <c:v>0.0256776034236805</c:v>
                </c:pt>
                <c:pt idx="18">
                  <c:v>0.0271041369472183</c:v>
                </c:pt>
                <c:pt idx="19">
                  <c:v>0.0285306704707561</c:v>
                </c:pt>
                <c:pt idx="20">
                  <c:v>0.0299572039942939</c:v>
                </c:pt>
                <c:pt idx="21">
                  <c:v>0.0313837375178317</c:v>
                </c:pt>
                <c:pt idx="22">
                  <c:v>0.0328102710413695</c:v>
                </c:pt>
                <c:pt idx="23">
                  <c:v>0.0342368045649073</c:v>
                </c:pt>
                <c:pt idx="24">
                  <c:v>0.0356633380884451</c:v>
                </c:pt>
                <c:pt idx="25">
                  <c:v>0.0370898716119829</c:v>
                </c:pt>
                <c:pt idx="26">
                  <c:v>0.0385164051355207</c:v>
                </c:pt>
                <c:pt idx="27">
                  <c:v>0.0399429386590585</c:v>
                </c:pt>
                <c:pt idx="28">
                  <c:v>0.0413694721825963</c:v>
                </c:pt>
                <c:pt idx="29">
                  <c:v>0.0427960057061341</c:v>
                </c:pt>
                <c:pt idx="30">
                  <c:v>0.0442225392296719</c:v>
                </c:pt>
                <c:pt idx="31">
                  <c:v>0.0456490727532097</c:v>
                </c:pt>
                <c:pt idx="32">
                  <c:v>0.0470756062767475</c:v>
                </c:pt>
                <c:pt idx="33">
                  <c:v>0.0485021398002853</c:v>
                </c:pt>
                <c:pt idx="34">
                  <c:v>0.0499286733238231</c:v>
                </c:pt>
                <c:pt idx="35">
                  <c:v>0.0513552068473609</c:v>
                </c:pt>
                <c:pt idx="36">
                  <c:v>0.0527817403708987</c:v>
                </c:pt>
                <c:pt idx="37">
                  <c:v>0.0542082738944365</c:v>
                </c:pt>
                <c:pt idx="38">
                  <c:v>0.0556348074179743</c:v>
                </c:pt>
                <c:pt idx="39">
                  <c:v>0.0570613409415121</c:v>
                </c:pt>
                <c:pt idx="40">
                  <c:v>0.0584878744650499</c:v>
                </c:pt>
                <c:pt idx="41">
                  <c:v>0.0599144079885877</c:v>
                </c:pt>
                <c:pt idx="42">
                  <c:v>0.0613409415121255</c:v>
                </c:pt>
                <c:pt idx="43">
                  <c:v>0.0627674750356634</c:v>
                </c:pt>
                <c:pt idx="44">
                  <c:v>0.0641940085592011</c:v>
                </c:pt>
                <c:pt idx="45">
                  <c:v>0.0656205420827389</c:v>
                </c:pt>
                <c:pt idx="46">
                  <c:v>0.0670470756062767</c:v>
                </c:pt>
                <c:pt idx="47">
                  <c:v>0.0684736091298146</c:v>
                </c:pt>
                <c:pt idx="48">
                  <c:v>0.0699001426533524</c:v>
                </c:pt>
                <c:pt idx="49">
                  <c:v>0.0713266761768902</c:v>
                </c:pt>
                <c:pt idx="50">
                  <c:v>0.072753209700428</c:v>
                </c:pt>
                <c:pt idx="51">
                  <c:v>0.0741797432239658</c:v>
                </c:pt>
                <c:pt idx="52">
                  <c:v>0.0756062767475036</c:v>
                </c:pt>
                <c:pt idx="53">
                  <c:v>0.0770328102710414</c:v>
                </c:pt>
                <c:pt idx="54">
                  <c:v>0.0784593437945792</c:v>
                </c:pt>
                <c:pt idx="55">
                  <c:v>0.079885877318117</c:v>
                </c:pt>
                <c:pt idx="56">
                  <c:v>0.0813124108416547</c:v>
                </c:pt>
                <c:pt idx="57">
                  <c:v>0.0827389443651926</c:v>
                </c:pt>
                <c:pt idx="58">
                  <c:v>0.0841654778887304</c:v>
                </c:pt>
                <c:pt idx="59">
                  <c:v>0.0855920114122682</c:v>
                </c:pt>
                <c:pt idx="60">
                  <c:v>0.087018544935806</c:v>
                </c:pt>
                <c:pt idx="61">
                  <c:v>0.0884450784593438</c:v>
                </c:pt>
                <c:pt idx="62">
                  <c:v>0.0898716119828816</c:v>
                </c:pt>
                <c:pt idx="63">
                  <c:v>0.0912981455064194</c:v>
                </c:pt>
                <c:pt idx="64">
                  <c:v>0.0927246790299572</c:v>
                </c:pt>
                <c:pt idx="65">
                  <c:v>0.094151212553495</c:v>
                </c:pt>
                <c:pt idx="66">
                  <c:v>0.0955777460770328</c:v>
                </c:pt>
                <c:pt idx="67">
                  <c:v>0.0970042796005706</c:v>
                </c:pt>
                <c:pt idx="68">
                  <c:v>0.0984308131241084</c:v>
                </c:pt>
                <c:pt idx="69">
                  <c:v>0.0998573466476462</c:v>
                </c:pt>
                <c:pt idx="70">
                  <c:v>0.101283880171184</c:v>
                </c:pt>
                <c:pt idx="71">
                  <c:v>0.102710413694722</c:v>
                </c:pt>
                <c:pt idx="72">
                  <c:v>0.10413694721826</c:v>
                </c:pt>
                <c:pt idx="73">
                  <c:v>0.105563480741797</c:v>
                </c:pt>
                <c:pt idx="74">
                  <c:v>0.106990014265335</c:v>
                </c:pt>
                <c:pt idx="75">
                  <c:v>0.108416547788873</c:v>
                </c:pt>
                <c:pt idx="76">
                  <c:v>0.109843081312411</c:v>
                </c:pt>
                <c:pt idx="77">
                  <c:v>0.111269614835949</c:v>
                </c:pt>
                <c:pt idx="78">
                  <c:v>0.112696148359486</c:v>
                </c:pt>
                <c:pt idx="79">
                  <c:v>0.114122681883024</c:v>
                </c:pt>
                <c:pt idx="80">
                  <c:v>0.115549215406562</c:v>
                </c:pt>
                <c:pt idx="81">
                  <c:v>0.1169757489301</c:v>
                </c:pt>
                <c:pt idx="82">
                  <c:v>0.118402282453638</c:v>
                </c:pt>
                <c:pt idx="83">
                  <c:v>0.119828815977175</c:v>
                </c:pt>
                <c:pt idx="84">
                  <c:v>0.121255349500713</c:v>
                </c:pt>
                <c:pt idx="85">
                  <c:v>0.122681883024251</c:v>
                </c:pt>
                <c:pt idx="86">
                  <c:v>0.124108416547789</c:v>
                </c:pt>
                <c:pt idx="87">
                  <c:v>0.125534950071327</c:v>
                </c:pt>
                <c:pt idx="88">
                  <c:v>0.126961483594865</c:v>
                </c:pt>
                <c:pt idx="89">
                  <c:v>0.128388017118402</c:v>
                </c:pt>
                <c:pt idx="90">
                  <c:v>0.12981455064194</c:v>
                </c:pt>
                <c:pt idx="91">
                  <c:v>0.131241084165478</c:v>
                </c:pt>
                <c:pt idx="92">
                  <c:v>0.132667617689016</c:v>
                </c:pt>
                <c:pt idx="93">
                  <c:v>0.134094151212553</c:v>
                </c:pt>
                <c:pt idx="94">
                  <c:v>0.135520684736091</c:v>
                </c:pt>
                <c:pt idx="95">
                  <c:v>0.136947218259629</c:v>
                </c:pt>
                <c:pt idx="96">
                  <c:v>0.138373751783167</c:v>
                </c:pt>
                <c:pt idx="97">
                  <c:v>0.139800285306705</c:v>
                </c:pt>
                <c:pt idx="98">
                  <c:v>0.141226818830243</c:v>
                </c:pt>
                <c:pt idx="99">
                  <c:v>0.14265335235378</c:v>
                </c:pt>
                <c:pt idx="100">
                  <c:v>0.144079885877318</c:v>
                </c:pt>
                <c:pt idx="101">
                  <c:v>0.145506419400856</c:v>
                </c:pt>
                <c:pt idx="102">
                  <c:v>0.146932952924394</c:v>
                </c:pt>
                <c:pt idx="103">
                  <c:v>0.148359486447932</c:v>
                </c:pt>
                <c:pt idx="104">
                  <c:v>0.149786019971469</c:v>
                </c:pt>
                <c:pt idx="105">
                  <c:v>0.151212553495007</c:v>
                </c:pt>
                <c:pt idx="106">
                  <c:v>0.152639087018545</c:v>
                </c:pt>
                <c:pt idx="107">
                  <c:v>0.154065620542083</c:v>
                </c:pt>
                <c:pt idx="108">
                  <c:v>0.155492154065621</c:v>
                </c:pt>
                <c:pt idx="109">
                  <c:v>0.156918687589158</c:v>
                </c:pt>
                <c:pt idx="110">
                  <c:v>0.158345221112696</c:v>
                </c:pt>
                <c:pt idx="111">
                  <c:v>0.159771754636234</c:v>
                </c:pt>
                <c:pt idx="112">
                  <c:v>0.161198288159772</c:v>
                </c:pt>
                <c:pt idx="113">
                  <c:v>0.16262482168331</c:v>
                </c:pt>
                <c:pt idx="114">
                  <c:v>0.164051355206847</c:v>
                </c:pt>
                <c:pt idx="115">
                  <c:v>0.165477888730385</c:v>
                </c:pt>
                <c:pt idx="116">
                  <c:v>0.166904422253923</c:v>
                </c:pt>
                <c:pt idx="117">
                  <c:v>0.168330955777461</c:v>
                </c:pt>
                <c:pt idx="118">
                  <c:v>0.169757489300999</c:v>
                </c:pt>
                <c:pt idx="119">
                  <c:v>0.171184022824536</c:v>
                </c:pt>
                <c:pt idx="120">
                  <c:v>0.172610556348074</c:v>
                </c:pt>
                <c:pt idx="121">
                  <c:v>0.174037089871612</c:v>
                </c:pt>
                <c:pt idx="122">
                  <c:v>0.17546362339515</c:v>
                </c:pt>
                <c:pt idx="123">
                  <c:v>0.176890156918688</c:v>
                </c:pt>
                <c:pt idx="124">
                  <c:v>0.178316690442225</c:v>
                </c:pt>
                <c:pt idx="125">
                  <c:v>0.179743223965763</c:v>
                </c:pt>
                <c:pt idx="126">
                  <c:v>0.181169757489301</c:v>
                </c:pt>
                <c:pt idx="127">
                  <c:v>0.182596291012839</c:v>
                </c:pt>
                <c:pt idx="128">
                  <c:v>0.184022824536377</c:v>
                </c:pt>
                <c:pt idx="129">
                  <c:v>0.185449358059914</c:v>
                </c:pt>
                <c:pt idx="130">
                  <c:v>0.186875891583452</c:v>
                </c:pt>
                <c:pt idx="131">
                  <c:v>0.18830242510699</c:v>
                </c:pt>
                <c:pt idx="132">
                  <c:v>0.189728958630528</c:v>
                </c:pt>
                <c:pt idx="133">
                  <c:v>0.191155492154066</c:v>
                </c:pt>
                <c:pt idx="134">
                  <c:v>0.192582025677603</c:v>
                </c:pt>
                <c:pt idx="135">
                  <c:v>0.194008559201141</c:v>
                </c:pt>
                <c:pt idx="136">
                  <c:v>0.195435092724679</c:v>
                </c:pt>
                <c:pt idx="137">
                  <c:v>0.196861626248217</c:v>
                </c:pt>
                <c:pt idx="138">
                  <c:v>0.198288159771755</c:v>
                </c:pt>
                <c:pt idx="139">
                  <c:v>0.199714693295292</c:v>
                </c:pt>
                <c:pt idx="140">
                  <c:v>0.20114122681883</c:v>
                </c:pt>
                <c:pt idx="141">
                  <c:v>0.202567760342368</c:v>
                </c:pt>
                <c:pt idx="142">
                  <c:v>0.203994293865906</c:v>
                </c:pt>
                <c:pt idx="143">
                  <c:v>0.205420827389444</c:v>
                </c:pt>
                <c:pt idx="144">
                  <c:v>0.206847360912981</c:v>
                </c:pt>
                <c:pt idx="145">
                  <c:v>0.208273894436519</c:v>
                </c:pt>
                <c:pt idx="146">
                  <c:v>0.209700427960057</c:v>
                </c:pt>
                <c:pt idx="147">
                  <c:v>0.211126961483595</c:v>
                </c:pt>
                <c:pt idx="148">
                  <c:v>0.212553495007133</c:v>
                </c:pt>
                <c:pt idx="149">
                  <c:v>0.21398002853067</c:v>
                </c:pt>
                <c:pt idx="150">
                  <c:v>0.215406562054208</c:v>
                </c:pt>
                <c:pt idx="151">
                  <c:v>0.216833095577746</c:v>
                </c:pt>
                <c:pt idx="152">
                  <c:v>0.218259629101284</c:v>
                </c:pt>
                <c:pt idx="153">
                  <c:v>0.219686162624822</c:v>
                </c:pt>
                <c:pt idx="154">
                  <c:v>0.221112696148359</c:v>
                </c:pt>
                <c:pt idx="155">
                  <c:v>0.222539229671897</c:v>
                </c:pt>
                <c:pt idx="156">
                  <c:v>0.223965763195435</c:v>
                </c:pt>
                <c:pt idx="157">
                  <c:v>0.225392296718973</c:v>
                </c:pt>
                <c:pt idx="158">
                  <c:v>0.226818830242511</c:v>
                </c:pt>
                <c:pt idx="159">
                  <c:v>0.228245363766049</c:v>
                </c:pt>
                <c:pt idx="160">
                  <c:v>0.229671897289586</c:v>
                </c:pt>
                <c:pt idx="161">
                  <c:v>0.231098430813124</c:v>
                </c:pt>
                <c:pt idx="162">
                  <c:v>0.232524964336662</c:v>
                </c:pt>
                <c:pt idx="163">
                  <c:v>0.2339514978602</c:v>
                </c:pt>
                <c:pt idx="164">
                  <c:v>0.235378031383738</c:v>
                </c:pt>
                <c:pt idx="165">
                  <c:v>0.236804564907275</c:v>
                </c:pt>
                <c:pt idx="166">
                  <c:v>0.238231098430813</c:v>
                </c:pt>
                <c:pt idx="167">
                  <c:v>0.239657631954351</c:v>
                </c:pt>
                <c:pt idx="168">
                  <c:v>0.241084165477889</c:v>
                </c:pt>
                <c:pt idx="169">
                  <c:v>0.242510699001427</c:v>
                </c:pt>
                <c:pt idx="170">
                  <c:v>0.243937232524964</c:v>
                </c:pt>
                <c:pt idx="171">
                  <c:v>0.245363766048502</c:v>
                </c:pt>
                <c:pt idx="172">
                  <c:v>0.24679029957204</c:v>
                </c:pt>
                <c:pt idx="173">
                  <c:v>0.248216833095578</c:v>
                </c:pt>
                <c:pt idx="174">
                  <c:v>0.249643366619116</c:v>
                </c:pt>
                <c:pt idx="175">
                  <c:v>0.251069900142653</c:v>
                </c:pt>
                <c:pt idx="176">
                  <c:v>0.252496433666191</c:v>
                </c:pt>
                <c:pt idx="177">
                  <c:v>0.253922967189729</c:v>
                </c:pt>
                <c:pt idx="178">
                  <c:v>0.255349500713267</c:v>
                </c:pt>
                <c:pt idx="179">
                  <c:v>0.256776034236805</c:v>
                </c:pt>
                <c:pt idx="180">
                  <c:v>0.258202567760342</c:v>
                </c:pt>
                <c:pt idx="181">
                  <c:v>0.25962910128388</c:v>
                </c:pt>
                <c:pt idx="182">
                  <c:v>0.261055634807418</c:v>
                </c:pt>
                <c:pt idx="183">
                  <c:v>0.262482168330956</c:v>
                </c:pt>
                <c:pt idx="184">
                  <c:v>0.263908701854494</c:v>
                </c:pt>
                <c:pt idx="185">
                  <c:v>0.265335235378031</c:v>
                </c:pt>
                <c:pt idx="186">
                  <c:v>0.266761768901569</c:v>
                </c:pt>
                <c:pt idx="187">
                  <c:v>0.268188302425107</c:v>
                </c:pt>
                <c:pt idx="188">
                  <c:v>0.269614835948645</c:v>
                </c:pt>
                <c:pt idx="189">
                  <c:v>0.271041369472183</c:v>
                </c:pt>
                <c:pt idx="190">
                  <c:v>0.27246790299572</c:v>
                </c:pt>
                <c:pt idx="191">
                  <c:v>0.273894436519258</c:v>
                </c:pt>
                <c:pt idx="192">
                  <c:v>0.275320970042796</c:v>
                </c:pt>
                <c:pt idx="193">
                  <c:v>0.276747503566334</c:v>
                </c:pt>
                <c:pt idx="194">
                  <c:v>0.278174037089872</c:v>
                </c:pt>
                <c:pt idx="195">
                  <c:v>0.279600570613409</c:v>
                </c:pt>
                <c:pt idx="196">
                  <c:v>0.281027104136947</c:v>
                </c:pt>
                <c:pt idx="197">
                  <c:v>0.282453637660485</c:v>
                </c:pt>
                <c:pt idx="198">
                  <c:v>0.283880171184023</c:v>
                </c:pt>
                <c:pt idx="199">
                  <c:v>0.285306704707561</c:v>
                </c:pt>
                <c:pt idx="200">
                  <c:v>0.286733238231098</c:v>
                </c:pt>
                <c:pt idx="201">
                  <c:v>0.288159771754636</c:v>
                </c:pt>
                <c:pt idx="202">
                  <c:v>0.289586305278174</c:v>
                </c:pt>
                <c:pt idx="203">
                  <c:v>0.291012838801712</c:v>
                </c:pt>
                <c:pt idx="204">
                  <c:v>0.29243937232525</c:v>
                </c:pt>
                <c:pt idx="205">
                  <c:v>0.293865905848787</c:v>
                </c:pt>
                <c:pt idx="206">
                  <c:v>0.295292439372325</c:v>
                </c:pt>
                <c:pt idx="207">
                  <c:v>0.296718972895863</c:v>
                </c:pt>
                <c:pt idx="208">
                  <c:v>0.298145506419401</c:v>
                </c:pt>
                <c:pt idx="209">
                  <c:v>0.299572039942939</c:v>
                </c:pt>
                <c:pt idx="210">
                  <c:v>0.300998573466476</c:v>
                </c:pt>
                <c:pt idx="211">
                  <c:v>0.302425106990014</c:v>
                </c:pt>
                <c:pt idx="212">
                  <c:v>0.303851640513552</c:v>
                </c:pt>
                <c:pt idx="213">
                  <c:v>0.30527817403709</c:v>
                </c:pt>
                <c:pt idx="214">
                  <c:v>0.306704707560628</c:v>
                </c:pt>
                <c:pt idx="215">
                  <c:v>0.308131241084165</c:v>
                </c:pt>
                <c:pt idx="216">
                  <c:v>0.309557774607703</c:v>
                </c:pt>
                <c:pt idx="217">
                  <c:v>0.310984308131241</c:v>
                </c:pt>
                <c:pt idx="218">
                  <c:v>0.312410841654779</c:v>
                </c:pt>
                <c:pt idx="219">
                  <c:v>0.313837375178317</c:v>
                </c:pt>
                <c:pt idx="220">
                  <c:v>0.315263908701855</c:v>
                </c:pt>
                <c:pt idx="221">
                  <c:v>0.316690442225392</c:v>
                </c:pt>
                <c:pt idx="222">
                  <c:v>0.31811697574893</c:v>
                </c:pt>
                <c:pt idx="223">
                  <c:v>0.319543509272468</c:v>
                </c:pt>
                <c:pt idx="224">
                  <c:v>0.320970042796006</c:v>
                </c:pt>
                <c:pt idx="225">
                  <c:v>0.322396576319544</c:v>
                </c:pt>
                <c:pt idx="226">
                  <c:v>0.323823109843081</c:v>
                </c:pt>
                <c:pt idx="227">
                  <c:v>0.325249643366619</c:v>
                </c:pt>
                <c:pt idx="228">
                  <c:v>0.326676176890157</c:v>
                </c:pt>
                <c:pt idx="229">
                  <c:v>0.328102710413695</c:v>
                </c:pt>
                <c:pt idx="230">
                  <c:v>0.329529243937233</c:v>
                </c:pt>
                <c:pt idx="231">
                  <c:v>0.33095577746077</c:v>
                </c:pt>
                <c:pt idx="232">
                  <c:v>0.332382310984308</c:v>
                </c:pt>
                <c:pt idx="233">
                  <c:v>0.333808844507846</c:v>
                </c:pt>
                <c:pt idx="234">
                  <c:v>0.335235378031384</c:v>
                </c:pt>
                <c:pt idx="235">
                  <c:v>0.336661911554922</c:v>
                </c:pt>
                <c:pt idx="236">
                  <c:v>0.338088445078459</c:v>
                </c:pt>
                <c:pt idx="237">
                  <c:v>0.339514978601997</c:v>
                </c:pt>
                <c:pt idx="238">
                  <c:v>0.340941512125535</c:v>
                </c:pt>
                <c:pt idx="239">
                  <c:v>0.342368045649073</c:v>
                </c:pt>
                <c:pt idx="240">
                  <c:v>0.343794579172611</c:v>
                </c:pt>
                <c:pt idx="241">
                  <c:v>0.345221112696148</c:v>
                </c:pt>
                <c:pt idx="242">
                  <c:v>0.346647646219686</c:v>
                </c:pt>
                <c:pt idx="243">
                  <c:v>0.348074179743224</c:v>
                </c:pt>
                <c:pt idx="244">
                  <c:v>0.349500713266762</c:v>
                </c:pt>
                <c:pt idx="245">
                  <c:v>0.3509272467903</c:v>
                </c:pt>
                <c:pt idx="246">
                  <c:v>0.352353780313837</c:v>
                </c:pt>
                <c:pt idx="247">
                  <c:v>0.353780313837375</c:v>
                </c:pt>
                <c:pt idx="248">
                  <c:v>0.355206847360913</c:v>
                </c:pt>
                <c:pt idx="249">
                  <c:v>0.356633380884451</c:v>
                </c:pt>
                <c:pt idx="250">
                  <c:v>0.358059914407989</c:v>
                </c:pt>
                <c:pt idx="251">
                  <c:v>0.359486447931526</c:v>
                </c:pt>
                <c:pt idx="252">
                  <c:v>0.360912981455064</c:v>
                </c:pt>
                <c:pt idx="253">
                  <c:v>0.362339514978602</c:v>
                </c:pt>
                <c:pt idx="254">
                  <c:v>0.36376604850214</c:v>
                </c:pt>
                <c:pt idx="255">
                  <c:v>0.365192582025678</c:v>
                </c:pt>
                <c:pt idx="256">
                  <c:v>0.366619115549215</c:v>
                </c:pt>
                <c:pt idx="257">
                  <c:v>0.368045649072753</c:v>
                </c:pt>
                <c:pt idx="258">
                  <c:v>0.369472182596291</c:v>
                </c:pt>
                <c:pt idx="259">
                  <c:v>0.370898716119829</c:v>
                </c:pt>
                <c:pt idx="260">
                  <c:v>0.372325249643367</c:v>
                </c:pt>
                <c:pt idx="261">
                  <c:v>0.373751783166904</c:v>
                </c:pt>
                <c:pt idx="262">
                  <c:v>0.375178316690442</c:v>
                </c:pt>
                <c:pt idx="263">
                  <c:v>0.37660485021398</c:v>
                </c:pt>
                <c:pt idx="264">
                  <c:v>0.378031383737518</c:v>
                </c:pt>
                <c:pt idx="265">
                  <c:v>0.379457917261056</c:v>
                </c:pt>
                <c:pt idx="266">
                  <c:v>0.380884450784593</c:v>
                </c:pt>
                <c:pt idx="267">
                  <c:v>0.382310984308131</c:v>
                </c:pt>
                <c:pt idx="268">
                  <c:v>0.383737517831669</c:v>
                </c:pt>
                <c:pt idx="269">
                  <c:v>0.385164051355207</c:v>
                </c:pt>
                <c:pt idx="270">
                  <c:v>0.386590584878745</c:v>
                </c:pt>
                <c:pt idx="271">
                  <c:v>0.388017118402282</c:v>
                </c:pt>
                <c:pt idx="272">
                  <c:v>0.38944365192582</c:v>
                </c:pt>
                <c:pt idx="273">
                  <c:v>0.390870185449358</c:v>
                </c:pt>
                <c:pt idx="274">
                  <c:v>0.392296718972896</c:v>
                </c:pt>
                <c:pt idx="275">
                  <c:v>0.393723252496434</c:v>
                </c:pt>
                <c:pt idx="276">
                  <c:v>0.395149786019971</c:v>
                </c:pt>
                <c:pt idx="277">
                  <c:v>0.396576319543509</c:v>
                </c:pt>
                <c:pt idx="278">
                  <c:v>0.398002853067047</c:v>
                </c:pt>
                <c:pt idx="279">
                  <c:v>0.399429386590585</c:v>
                </c:pt>
                <c:pt idx="280">
                  <c:v>0.400855920114123</c:v>
                </c:pt>
                <c:pt idx="281">
                  <c:v>0.40228245363766</c:v>
                </c:pt>
                <c:pt idx="282">
                  <c:v>0.403708987161198</c:v>
                </c:pt>
                <c:pt idx="283">
                  <c:v>0.405135520684736</c:v>
                </c:pt>
                <c:pt idx="284">
                  <c:v>0.406562054208274</c:v>
                </c:pt>
                <c:pt idx="285">
                  <c:v>0.407988587731812</c:v>
                </c:pt>
                <c:pt idx="286">
                  <c:v>0.40941512125535</c:v>
                </c:pt>
                <c:pt idx="287">
                  <c:v>0.410841654778887</c:v>
                </c:pt>
                <c:pt idx="288">
                  <c:v>0.412268188302425</c:v>
                </c:pt>
                <c:pt idx="289">
                  <c:v>0.413694721825963</c:v>
                </c:pt>
                <c:pt idx="290">
                  <c:v>0.415121255349501</c:v>
                </c:pt>
                <c:pt idx="291">
                  <c:v>0.416547788873038</c:v>
                </c:pt>
                <c:pt idx="292">
                  <c:v>0.417974322396576</c:v>
                </c:pt>
                <c:pt idx="293">
                  <c:v>0.419400855920114</c:v>
                </c:pt>
                <c:pt idx="294">
                  <c:v>0.420827389443652</c:v>
                </c:pt>
                <c:pt idx="295">
                  <c:v>0.42225392296719</c:v>
                </c:pt>
                <c:pt idx="296">
                  <c:v>0.423680456490728</c:v>
                </c:pt>
                <c:pt idx="297">
                  <c:v>0.425106990014265</c:v>
                </c:pt>
                <c:pt idx="298">
                  <c:v>0.426533523537803</c:v>
                </c:pt>
                <c:pt idx="299">
                  <c:v>0.427960057061341</c:v>
                </c:pt>
                <c:pt idx="300">
                  <c:v>0.429386590584879</c:v>
                </c:pt>
                <c:pt idx="301">
                  <c:v>0.430813124108417</c:v>
                </c:pt>
                <c:pt idx="302">
                  <c:v>0.432239657631954</c:v>
                </c:pt>
                <c:pt idx="303">
                  <c:v>0.433666191155492</c:v>
                </c:pt>
                <c:pt idx="304">
                  <c:v>0.43509272467903</c:v>
                </c:pt>
                <c:pt idx="305">
                  <c:v>0.436519258202568</c:v>
                </c:pt>
                <c:pt idx="306">
                  <c:v>0.437945791726106</c:v>
                </c:pt>
                <c:pt idx="307">
                  <c:v>0.439372325249644</c:v>
                </c:pt>
                <c:pt idx="308">
                  <c:v>0.440798858773181</c:v>
                </c:pt>
                <c:pt idx="309">
                  <c:v>0.442225392296719</c:v>
                </c:pt>
                <c:pt idx="310">
                  <c:v>0.443651925820257</c:v>
                </c:pt>
                <c:pt idx="311">
                  <c:v>0.445078459343795</c:v>
                </c:pt>
                <c:pt idx="312">
                  <c:v>0.446504992867332</c:v>
                </c:pt>
                <c:pt idx="313">
                  <c:v>0.44793152639087</c:v>
                </c:pt>
                <c:pt idx="314">
                  <c:v>0.449358059914408</c:v>
                </c:pt>
                <c:pt idx="315">
                  <c:v>0.450784593437946</c:v>
                </c:pt>
                <c:pt idx="316">
                  <c:v>0.452211126961483</c:v>
                </c:pt>
                <c:pt idx="317">
                  <c:v>0.453637660485021</c:v>
                </c:pt>
                <c:pt idx="318">
                  <c:v>0.455064194008559</c:v>
                </c:pt>
                <c:pt idx="319">
                  <c:v>0.456490727532097</c:v>
                </c:pt>
                <c:pt idx="320">
                  <c:v>0.457917261055635</c:v>
                </c:pt>
                <c:pt idx="321">
                  <c:v>0.459343794579173</c:v>
                </c:pt>
                <c:pt idx="322">
                  <c:v>0.46077032810271</c:v>
                </c:pt>
                <c:pt idx="323">
                  <c:v>0.462196861626248</c:v>
                </c:pt>
                <c:pt idx="324">
                  <c:v>0.463623395149786</c:v>
                </c:pt>
                <c:pt idx="325">
                  <c:v>0.465049928673324</c:v>
                </c:pt>
                <c:pt idx="326">
                  <c:v>0.466476462196862</c:v>
                </c:pt>
                <c:pt idx="327">
                  <c:v>0.467902995720399</c:v>
                </c:pt>
                <c:pt idx="328">
                  <c:v>0.469329529243937</c:v>
                </c:pt>
                <c:pt idx="329">
                  <c:v>0.470756062767475</c:v>
                </c:pt>
                <c:pt idx="330">
                  <c:v>0.472182596291013</c:v>
                </c:pt>
                <c:pt idx="331">
                  <c:v>0.473609129814551</c:v>
                </c:pt>
                <c:pt idx="332">
                  <c:v>0.475035663338088</c:v>
                </c:pt>
                <c:pt idx="333">
                  <c:v>0.476462196861626</c:v>
                </c:pt>
                <c:pt idx="334">
                  <c:v>0.477888730385164</c:v>
                </c:pt>
                <c:pt idx="335">
                  <c:v>0.479315263908702</c:v>
                </c:pt>
                <c:pt idx="336">
                  <c:v>0.48074179743224</c:v>
                </c:pt>
                <c:pt idx="337">
                  <c:v>0.482168330955777</c:v>
                </c:pt>
                <c:pt idx="338">
                  <c:v>0.483594864479315</c:v>
                </c:pt>
                <c:pt idx="339">
                  <c:v>0.485021398002853</c:v>
                </c:pt>
                <c:pt idx="340">
                  <c:v>0.486447931526391</c:v>
                </c:pt>
                <c:pt idx="341">
                  <c:v>0.487874465049929</c:v>
                </c:pt>
                <c:pt idx="342">
                  <c:v>0.489300998573466</c:v>
                </c:pt>
                <c:pt idx="343">
                  <c:v>0.490727532097004</c:v>
                </c:pt>
                <c:pt idx="344">
                  <c:v>0.492154065620542</c:v>
                </c:pt>
                <c:pt idx="345">
                  <c:v>0.49358059914408</c:v>
                </c:pt>
                <c:pt idx="346">
                  <c:v>0.495007132667618</c:v>
                </c:pt>
                <c:pt idx="347">
                  <c:v>0.496433666191155</c:v>
                </c:pt>
                <c:pt idx="348">
                  <c:v>0.497860199714693</c:v>
                </c:pt>
                <c:pt idx="349">
                  <c:v>0.499286733238231</c:v>
                </c:pt>
                <c:pt idx="350">
                  <c:v>0.500713266761769</c:v>
                </c:pt>
                <c:pt idx="351">
                  <c:v>0.502139800285307</c:v>
                </c:pt>
                <c:pt idx="352">
                  <c:v>0.503566333808844</c:v>
                </c:pt>
                <c:pt idx="353">
                  <c:v>0.504992867332382</c:v>
                </c:pt>
                <c:pt idx="354">
                  <c:v>0.50641940085592</c:v>
                </c:pt>
                <c:pt idx="355">
                  <c:v>0.507845934379458</c:v>
                </c:pt>
                <c:pt idx="356">
                  <c:v>0.509272467902996</c:v>
                </c:pt>
                <c:pt idx="357">
                  <c:v>0.510699001426534</c:v>
                </c:pt>
                <c:pt idx="358">
                  <c:v>0.512125534950071</c:v>
                </c:pt>
                <c:pt idx="359">
                  <c:v>0.513552068473609</c:v>
                </c:pt>
                <c:pt idx="360">
                  <c:v>0.514978601997147</c:v>
                </c:pt>
                <c:pt idx="361">
                  <c:v>0.516405135520685</c:v>
                </c:pt>
                <c:pt idx="362">
                  <c:v>0.517831669044223</c:v>
                </c:pt>
                <c:pt idx="363">
                  <c:v>0.51925820256776</c:v>
                </c:pt>
                <c:pt idx="364">
                  <c:v>0.520684736091298</c:v>
                </c:pt>
                <c:pt idx="365">
                  <c:v>0.522111269614836</c:v>
                </c:pt>
                <c:pt idx="366">
                  <c:v>0.523537803138374</c:v>
                </c:pt>
                <c:pt idx="367">
                  <c:v>0.524964336661912</c:v>
                </c:pt>
                <c:pt idx="368">
                  <c:v>0.526390870185449</c:v>
                </c:pt>
                <c:pt idx="369">
                  <c:v>0.527817403708987</c:v>
                </c:pt>
                <c:pt idx="370">
                  <c:v>0.529243937232525</c:v>
                </c:pt>
                <c:pt idx="371">
                  <c:v>0.530670470756063</c:v>
                </c:pt>
                <c:pt idx="372">
                  <c:v>0.532097004279601</c:v>
                </c:pt>
                <c:pt idx="373">
                  <c:v>0.533523537803138</c:v>
                </c:pt>
                <c:pt idx="374">
                  <c:v>0.534950071326676</c:v>
                </c:pt>
                <c:pt idx="375">
                  <c:v>0.536376604850214</c:v>
                </c:pt>
                <c:pt idx="376">
                  <c:v>0.537803138373752</c:v>
                </c:pt>
                <c:pt idx="377">
                  <c:v>0.53922967189729</c:v>
                </c:pt>
                <c:pt idx="378">
                  <c:v>0.540656205420827</c:v>
                </c:pt>
                <c:pt idx="379">
                  <c:v>0.542082738944365</c:v>
                </c:pt>
                <c:pt idx="380">
                  <c:v>0.543509272467903</c:v>
                </c:pt>
                <c:pt idx="381">
                  <c:v>0.544935805991441</c:v>
                </c:pt>
                <c:pt idx="382">
                  <c:v>0.546362339514979</c:v>
                </c:pt>
                <c:pt idx="383">
                  <c:v>0.547788873038517</c:v>
                </c:pt>
                <c:pt idx="384">
                  <c:v>0.549215406562054</c:v>
                </c:pt>
                <c:pt idx="385">
                  <c:v>0.550641940085592</c:v>
                </c:pt>
                <c:pt idx="386">
                  <c:v>0.55206847360913</c:v>
                </c:pt>
                <c:pt idx="387">
                  <c:v>0.553495007132668</c:v>
                </c:pt>
                <c:pt idx="388">
                  <c:v>0.554921540656206</c:v>
                </c:pt>
                <c:pt idx="389">
                  <c:v>0.556348074179743</c:v>
                </c:pt>
                <c:pt idx="390">
                  <c:v>0.557774607703281</c:v>
                </c:pt>
                <c:pt idx="391">
                  <c:v>0.559201141226819</c:v>
                </c:pt>
                <c:pt idx="392">
                  <c:v>0.560627674750357</c:v>
                </c:pt>
                <c:pt idx="393">
                  <c:v>0.562054208273895</c:v>
                </c:pt>
                <c:pt idx="394">
                  <c:v>0.563480741797432</c:v>
                </c:pt>
                <c:pt idx="395">
                  <c:v>0.56490727532097</c:v>
                </c:pt>
                <c:pt idx="396">
                  <c:v>0.566333808844508</c:v>
                </c:pt>
                <c:pt idx="397">
                  <c:v>0.567760342368046</c:v>
                </c:pt>
                <c:pt idx="398">
                  <c:v>0.569186875891583</c:v>
                </c:pt>
                <c:pt idx="399">
                  <c:v>0.570613409415121</c:v>
                </c:pt>
                <c:pt idx="400">
                  <c:v>0.572039942938659</c:v>
                </c:pt>
                <c:pt idx="401">
                  <c:v>0.573466476462197</c:v>
                </c:pt>
                <c:pt idx="402">
                  <c:v>0.574893009985735</c:v>
                </c:pt>
                <c:pt idx="403">
                  <c:v>0.576319543509273</c:v>
                </c:pt>
                <c:pt idx="404">
                  <c:v>0.57774607703281</c:v>
                </c:pt>
                <c:pt idx="405">
                  <c:v>0.579172610556348</c:v>
                </c:pt>
                <c:pt idx="406">
                  <c:v>0.580599144079886</c:v>
                </c:pt>
                <c:pt idx="407">
                  <c:v>0.582025677603424</c:v>
                </c:pt>
                <c:pt idx="408">
                  <c:v>0.583452211126961</c:v>
                </c:pt>
                <c:pt idx="409">
                  <c:v>0.584878744650499</c:v>
                </c:pt>
                <c:pt idx="410">
                  <c:v>0.586305278174037</c:v>
                </c:pt>
                <c:pt idx="411">
                  <c:v>0.587731811697575</c:v>
                </c:pt>
                <c:pt idx="412">
                  <c:v>0.589158345221113</c:v>
                </c:pt>
                <c:pt idx="413">
                  <c:v>0.59058487874465</c:v>
                </c:pt>
                <c:pt idx="414">
                  <c:v>0.592011412268189</c:v>
                </c:pt>
                <c:pt idx="415">
                  <c:v>0.593437945791726</c:v>
                </c:pt>
                <c:pt idx="416">
                  <c:v>0.594864479315264</c:v>
                </c:pt>
                <c:pt idx="417">
                  <c:v>0.596291012838802</c:v>
                </c:pt>
                <c:pt idx="418">
                  <c:v>0.59771754636234</c:v>
                </c:pt>
                <c:pt idx="419">
                  <c:v>0.599144079885878</c:v>
                </c:pt>
                <c:pt idx="420">
                  <c:v>0.600570613409415</c:v>
                </c:pt>
                <c:pt idx="421">
                  <c:v>0.601997146932953</c:v>
                </c:pt>
                <c:pt idx="422">
                  <c:v>0.603423680456491</c:v>
                </c:pt>
                <c:pt idx="423">
                  <c:v>0.604850213980029</c:v>
                </c:pt>
                <c:pt idx="424">
                  <c:v>0.606276747503566</c:v>
                </c:pt>
                <c:pt idx="425">
                  <c:v>0.607703281027104</c:v>
                </c:pt>
                <c:pt idx="426">
                  <c:v>0.609129814550642</c:v>
                </c:pt>
                <c:pt idx="427">
                  <c:v>0.61055634807418</c:v>
                </c:pt>
                <c:pt idx="428">
                  <c:v>0.611982881597717</c:v>
                </c:pt>
                <c:pt idx="429">
                  <c:v>0.613409415121255</c:v>
                </c:pt>
                <c:pt idx="430">
                  <c:v>0.614835948644793</c:v>
                </c:pt>
                <c:pt idx="431">
                  <c:v>0.616262482168331</c:v>
                </c:pt>
                <c:pt idx="432">
                  <c:v>0.617689015691869</c:v>
                </c:pt>
                <c:pt idx="433">
                  <c:v>0.619115549215407</c:v>
                </c:pt>
                <c:pt idx="434">
                  <c:v>0.620542082738944</c:v>
                </c:pt>
                <c:pt idx="435">
                  <c:v>0.621968616262482</c:v>
                </c:pt>
                <c:pt idx="436">
                  <c:v>0.62339514978602</c:v>
                </c:pt>
                <c:pt idx="437">
                  <c:v>0.624821683309558</c:v>
                </c:pt>
                <c:pt idx="438">
                  <c:v>0.626248216833096</c:v>
                </c:pt>
                <c:pt idx="439">
                  <c:v>0.627674750356633</c:v>
                </c:pt>
                <c:pt idx="440">
                  <c:v>0.629101283880171</c:v>
                </c:pt>
                <c:pt idx="441">
                  <c:v>0.630527817403709</c:v>
                </c:pt>
                <c:pt idx="442">
                  <c:v>0.631954350927247</c:v>
                </c:pt>
                <c:pt idx="443">
                  <c:v>0.633380884450785</c:v>
                </c:pt>
                <c:pt idx="444">
                  <c:v>0.634807417974323</c:v>
                </c:pt>
                <c:pt idx="445">
                  <c:v>0.63623395149786</c:v>
                </c:pt>
                <c:pt idx="446">
                  <c:v>0.637660485021398</c:v>
                </c:pt>
                <c:pt idx="447">
                  <c:v>0.639087018544936</c:v>
                </c:pt>
                <c:pt idx="448">
                  <c:v>0.640513552068474</c:v>
                </c:pt>
                <c:pt idx="449">
                  <c:v>0.641940085592011</c:v>
                </c:pt>
                <c:pt idx="450">
                  <c:v>0.643366619115549</c:v>
                </c:pt>
                <c:pt idx="451">
                  <c:v>0.644793152639087</c:v>
                </c:pt>
                <c:pt idx="452">
                  <c:v>0.646219686162625</c:v>
                </c:pt>
                <c:pt idx="453">
                  <c:v>0.647646219686163</c:v>
                </c:pt>
                <c:pt idx="454">
                  <c:v>0.649072753209701</c:v>
                </c:pt>
                <c:pt idx="455">
                  <c:v>0.650499286733238</c:v>
                </c:pt>
                <c:pt idx="456">
                  <c:v>0.651925820256776</c:v>
                </c:pt>
                <c:pt idx="457">
                  <c:v>0.653352353780314</c:v>
                </c:pt>
                <c:pt idx="458">
                  <c:v>0.654778887303852</c:v>
                </c:pt>
                <c:pt idx="459">
                  <c:v>0.656205420827389</c:v>
                </c:pt>
                <c:pt idx="460">
                  <c:v>0.657631954350927</c:v>
                </c:pt>
                <c:pt idx="461">
                  <c:v>0.659058487874465</c:v>
                </c:pt>
                <c:pt idx="462">
                  <c:v>0.660485021398003</c:v>
                </c:pt>
                <c:pt idx="463">
                  <c:v>0.661911554921541</c:v>
                </c:pt>
                <c:pt idx="464">
                  <c:v>0.663338088445079</c:v>
                </c:pt>
                <c:pt idx="465">
                  <c:v>0.664764621968616</c:v>
                </c:pt>
                <c:pt idx="466">
                  <c:v>0.666191155492154</c:v>
                </c:pt>
                <c:pt idx="467">
                  <c:v>0.667617689015692</c:v>
                </c:pt>
                <c:pt idx="468">
                  <c:v>0.66904422253923</c:v>
                </c:pt>
                <c:pt idx="469">
                  <c:v>0.670470756062768</c:v>
                </c:pt>
                <c:pt idx="470">
                  <c:v>0.671897289586305</c:v>
                </c:pt>
                <c:pt idx="471">
                  <c:v>0.673323823109843</c:v>
                </c:pt>
                <c:pt idx="472">
                  <c:v>0.674750356633381</c:v>
                </c:pt>
                <c:pt idx="473">
                  <c:v>0.676176890156919</c:v>
                </c:pt>
                <c:pt idx="474">
                  <c:v>0.677603423680457</c:v>
                </c:pt>
                <c:pt idx="475">
                  <c:v>0.679029957203995</c:v>
                </c:pt>
                <c:pt idx="476">
                  <c:v>0.680456490727532</c:v>
                </c:pt>
                <c:pt idx="477">
                  <c:v>0.68188302425107</c:v>
                </c:pt>
                <c:pt idx="478">
                  <c:v>0.683309557774608</c:v>
                </c:pt>
                <c:pt idx="479">
                  <c:v>0.684736091298146</c:v>
                </c:pt>
                <c:pt idx="480">
                  <c:v>0.686162624821683</c:v>
                </c:pt>
                <c:pt idx="481">
                  <c:v>0.687589158345221</c:v>
                </c:pt>
                <c:pt idx="482">
                  <c:v>0.689015691868759</c:v>
                </c:pt>
                <c:pt idx="483">
                  <c:v>0.690442225392297</c:v>
                </c:pt>
                <c:pt idx="484">
                  <c:v>0.691868758915835</c:v>
                </c:pt>
                <c:pt idx="485">
                  <c:v>0.693295292439373</c:v>
                </c:pt>
                <c:pt idx="486">
                  <c:v>0.69472182596291</c:v>
                </c:pt>
                <c:pt idx="487">
                  <c:v>0.696148359486448</c:v>
                </c:pt>
                <c:pt idx="488">
                  <c:v>0.697574893009986</c:v>
                </c:pt>
                <c:pt idx="489">
                  <c:v>0.699001426533524</c:v>
                </c:pt>
                <c:pt idx="490">
                  <c:v>0.700427960057061</c:v>
                </c:pt>
                <c:pt idx="491">
                  <c:v>0.701854493580599</c:v>
                </c:pt>
                <c:pt idx="492">
                  <c:v>0.703281027104137</c:v>
                </c:pt>
                <c:pt idx="493">
                  <c:v>0.704707560627675</c:v>
                </c:pt>
                <c:pt idx="494">
                  <c:v>0.706134094151212</c:v>
                </c:pt>
                <c:pt idx="495">
                  <c:v>0.70756062767475</c:v>
                </c:pt>
                <c:pt idx="496">
                  <c:v>0.708987161198288</c:v>
                </c:pt>
                <c:pt idx="497">
                  <c:v>0.710413694721826</c:v>
                </c:pt>
                <c:pt idx="498">
                  <c:v>0.711840228245364</c:v>
                </c:pt>
                <c:pt idx="499">
                  <c:v>0.713266761768901</c:v>
                </c:pt>
                <c:pt idx="500">
                  <c:v>0.714693295292439</c:v>
                </c:pt>
                <c:pt idx="501">
                  <c:v>0.716119828815977</c:v>
                </c:pt>
                <c:pt idx="502">
                  <c:v>0.717546362339515</c:v>
                </c:pt>
                <c:pt idx="503">
                  <c:v>0.718972895863053</c:v>
                </c:pt>
                <c:pt idx="504">
                  <c:v>0.720399429386591</c:v>
                </c:pt>
                <c:pt idx="505">
                  <c:v>0.721825962910128</c:v>
                </c:pt>
                <c:pt idx="506">
                  <c:v>0.723252496433666</c:v>
                </c:pt>
                <c:pt idx="507">
                  <c:v>0.724679029957204</c:v>
                </c:pt>
                <c:pt idx="508">
                  <c:v>0.726105563480742</c:v>
                </c:pt>
                <c:pt idx="509">
                  <c:v>0.72753209700428</c:v>
                </c:pt>
                <c:pt idx="510">
                  <c:v>0.728958630527818</c:v>
                </c:pt>
                <c:pt idx="511">
                  <c:v>0.730385164051355</c:v>
                </c:pt>
                <c:pt idx="512">
                  <c:v>0.731811697574893</c:v>
                </c:pt>
                <c:pt idx="513">
                  <c:v>0.733238231098431</c:v>
                </c:pt>
                <c:pt idx="514">
                  <c:v>0.734664764621968</c:v>
                </c:pt>
                <c:pt idx="515">
                  <c:v>0.736091298145507</c:v>
                </c:pt>
                <c:pt idx="516">
                  <c:v>0.737517831669044</c:v>
                </c:pt>
                <c:pt idx="517">
                  <c:v>0.738944365192582</c:v>
                </c:pt>
                <c:pt idx="518">
                  <c:v>0.74037089871612</c:v>
                </c:pt>
                <c:pt idx="519">
                  <c:v>0.741797432239658</c:v>
                </c:pt>
                <c:pt idx="520">
                  <c:v>0.743223965763195</c:v>
                </c:pt>
                <c:pt idx="521">
                  <c:v>0.744650499286733</c:v>
                </c:pt>
                <c:pt idx="522">
                  <c:v>0.746077032810271</c:v>
                </c:pt>
                <c:pt idx="523">
                  <c:v>0.747503566333809</c:v>
                </c:pt>
                <c:pt idx="524">
                  <c:v>0.748930099857346</c:v>
                </c:pt>
                <c:pt idx="525">
                  <c:v>0.750356633380885</c:v>
                </c:pt>
                <c:pt idx="526">
                  <c:v>0.751783166904422</c:v>
                </c:pt>
                <c:pt idx="527">
                  <c:v>0.75320970042796</c:v>
                </c:pt>
                <c:pt idx="528">
                  <c:v>0.754636233951498</c:v>
                </c:pt>
                <c:pt idx="529">
                  <c:v>0.756062767475035</c:v>
                </c:pt>
                <c:pt idx="530">
                  <c:v>0.757489300998574</c:v>
                </c:pt>
                <c:pt idx="531">
                  <c:v>0.758915834522111</c:v>
                </c:pt>
                <c:pt idx="532">
                  <c:v>0.760342368045649</c:v>
                </c:pt>
                <c:pt idx="533">
                  <c:v>0.761768901569187</c:v>
                </c:pt>
                <c:pt idx="534">
                  <c:v>0.763195435092725</c:v>
                </c:pt>
                <c:pt idx="535">
                  <c:v>0.764621968616263</c:v>
                </c:pt>
                <c:pt idx="536">
                  <c:v>0.7660485021398</c:v>
                </c:pt>
                <c:pt idx="537">
                  <c:v>0.767475035663338</c:v>
                </c:pt>
                <c:pt idx="538">
                  <c:v>0.768901569186876</c:v>
                </c:pt>
                <c:pt idx="539">
                  <c:v>0.770328102710414</c:v>
                </c:pt>
                <c:pt idx="540">
                  <c:v>0.771754636233952</c:v>
                </c:pt>
                <c:pt idx="541">
                  <c:v>0.773181169757489</c:v>
                </c:pt>
                <c:pt idx="542">
                  <c:v>0.774607703281027</c:v>
                </c:pt>
                <c:pt idx="543">
                  <c:v>0.776034236804565</c:v>
                </c:pt>
                <c:pt idx="544">
                  <c:v>0.777460770328103</c:v>
                </c:pt>
                <c:pt idx="545">
                  <c:v>0.77888730385164</c:v>
                </c:pt>
                <c:pt idx="546">
                  <c:v>0.780313837375178</c:v>
                </c:pt>
                <c:pt idx="547">
                  <c:v>0.781740370898716</c:v>
                </c:pt>
                <c:pt idx="548">
                  <c:v>0.783166904422254</c:v>
                </c:pt>
                <c:pt idx="549">
                  <c:v>0.784593437945792</c:v>
                </c:pt>
                <c:pt idx="550">
                  <c:v>0.78601997146933</c:v>
                </c:pt>
                <c:pt idx="551">
                  <c:v>0.787446504992867</c:v>
                </c:pt>
                <c:pt idx="552">
                  <c:v>0.788873038516405</c:v>
                </c:pt>
                <c:pt idx="553">
                  <c:v>0.790299572039943</c:v>
                </c:pt>
                <c:pt idx="554">
                  <c:v>0.791726105563481</c:v>
                </c:pt>
                <c:pt idx="555">
                  <c:v>0.793152639087018</c:v>
                </c:pt>
                <c:pt idx="556">
                  <c:v>0.794579172610556</c:v>
                </c:pt>
                <c:pt idx="557">
                  <c:v>0.796005706134094</c:v>
                </c:pt>
                <c:pt idx="558">
                  <c:v>0.797432239657632</c:v>
                </c:pt>
                <c:pt idx="559">
                  <c:v>0.79885877318117</c:v>
                </c:pt>
                <c:pt idx="560">
                  <c:v>0.800285306704707</c:v>
                </c:pt>
                <c:pt idx="561">
                  <c:v>0.801711840228245</c:v>
                </c:pt>
                <c:pt idx="562">
                  <c:v>0.803138373751783</c:v>
                </c:pt>
                <c:pt idx="563">
                  <c:v>0.804564907275321</c:v>
                </c:pt>
                <c:pt idx="564">
                  <c:v>0.805991440798859</c:v>
                </c:pt>
                <c:pt idx="565">
                  <c:v>0.807417974322397</c:v>
                </c:pt>
                <c:pt idx="566">
                  <c:v>0.808844507845934</c:v>
                </c:pt>
                <c:pt idx="567">
                  <c:v>0.810271041369472</c:v>
                </c:pt>
                <c:pt idx="568">
                  <c:v>0.81169757489301</c:v>
                </c:pt>
                <c:pt idx="569">
                  <c:v>0.813124108416548</c:v>
                </c:pt>
                <c:pt idx="570">
                  <c:v>0.814550641940085</c:v>
                </c:pt>
                <c:pt idx="571">
                  <c:v>0.815977175463623</c:v>
                </c:pt>
                <c:pt idx="572">
                  <c:v>0.817403708987161</c:v>
                </c:pt>
                <c:pt idx="573">
                  <c:v>0.818830242510699</c:v>
                </c:pt>
                <c:pt idx="574">
                  <c:v>0.820256776034237</c:v>
                </c:pt>
                <c:pt idx="575">
                  <c:v>0.821683309557775</c:v>
                </c:pt>
                <c:pt idx="576">
                  <c:v>0.823109843081312</c:v>
                </c:pt>
                <c:pt idx="577">
                  <c:v>0.82453637660485</c:v>
                </c:pt>
                <c:pt idx="578">
                  <c:v>0.825962910128388</c:v>
                </c:pt>
                <c:pt idx="579">
                  <c:v>0.827389443651926</c:v>
                </c:pt>
                <c:pt idx="580">
                  <c:v>0.828815977175464</c:v>
                </c:pt>
                <c:pt idx="581">
                  <c:v>0.830242510699002</c:v>
                </c:pt>
                <c:pt idx="582">
                  <c:v>0.831669044222539</c:v>
                </c:pt>
                <c:pt idx="583">
                  <c:v>0.833095577746077</c:v>
                </c:pt>
                <c:pt idx="584">
                  <c:v>0.834522111269615</c:v>
                </c:pt>
                <c:pt idx="585">
                  <c:v>0.835948644793153</c:v>
                </c:pt>
                <c:pt idx="586">
                  <c:v>0.83737517831669</c:v>
                </c:pt>
                <c:pt idx="587">
                  <c:v>0.838801711840228</c:v>
                </c:pt>
                <c:pt idx="588">
                  <c:v>0.840228245363766</c:v>
                </c:pt>
                <c:pt idx="589">
                  <c:v>0.841654778887304</c:v>
                </c:pt>
                <c:pt idx="590">
                  <c:v>0.843081312410842</c:v>
                </c:pt>
                <c:pt idx="591">
                  <c:v>0.844507845934379</c:v>
                </c:pt>
                <c:pt idx="592">
                  <c:v>0.845934379457917</c:v>
                </c:pt>
                <c:pt idx="593">
                  <c:v>0.847360912981455</c:v>
                </c:pt>
                <c:pt idx="594">
                  <c:v>0.848787446504993</c:v>
                </c:pt>
                <c:pt idx="595">
                  <c:v>0.850213980028531</c:v>
                </c:pt>
                <c:pt idx="596">
                  <c:v>0.851640513552069</c:v>
                </c:pt>
                <c:pt idx="597">
                  <c:v>0.853067047075606</c:v>
                </c:pt>
                <c:pt idx="598">
                  <c:v>0.854493580599144</c:v>
                </c:pt>
                <c:pt idx="599">
                  <c:v>0.855920114122682</c:v>
                </c:pt>
                <c:pt idx="600">
                  <c:v>0.85734664764622</c:v>
                </c:pt>
                <c:pt idx="601">
                  <c:v>0.858773181169757</c:v>
                </c:pt>
                <c:pt idx="602">
                  <c:v>0.860199714693296</c:v>
                </c:pt>
                <c:pt idx="603">
                  <c:v>0.861626248216833</c:v>
                </c:pt>
                <c:pt idx="604">
                  <c:v>0.863052781740371</c:v>
                </c:pt>
                <c:pt idx="605">
                  <c:v>0.864479315263909</c:v>
                </c:pt>
                <c:pt idx="606">
                  <c:v>0.865905848787447</c:v>
                </c:pt>
                <c:pt idx="607">
                  <c:v>0.867332382310984</c:v>
                </c:pt>
                <c:pt idx="608">
                  <c:v>0.868758915834522</c:v>
                </c:pt>
                <c:pt idx="609">
                  <c:v>0.87018544935806</c:v>
                </c:pt>
                <c:pt idx="610">
                  <c:v>0.871611982881598</c:v>
                </c:pt>
                <c:pt idx="611">
                  <c:v>0.873038516405136</c:v>
                </c:pt>
                <c:pt idx="612">
                  <c:v>0.874465049928673</c:v>
                </c:pt>
                <c:pt idx="613">
                  <c:v>0.875891583452211</c:v>
                </c:pt>
                <c:pt idx="614">
                  <c:v>0.877318116975749</c:v>
                </c:pt>
                <c:pt idx="615">
                  <c:v>0.878744650499287</c:v>
                </c:pt>
                <c:pt idx="616">
                  <c:v>0.880171184022825</c:v>
                </c:pt>
                <c:pt idx="617">
                  <c:v>0.881597717546362</c:v>
                </c:pt>
                <c:pt idx="618">
                  <c:v>0.8830242510699</c:v>
                </c:pt>
                <c:pt idx="619">
                  <c:v>0.884450784593438</c:v>
                </c:pt>
                <c:pt idx="620">
                  <c:v>0.885877318116976</c:v>
                </c:pt>
                <c:pt idx="621">
                  <c:v>0.887303851640514</c:v>
                </c:pt>
                <c:pt idx="622">
                  <c:v>0.888730385164051</c:v>
                </c:pt>
                <c:pt idx="623">
                  <c:v>0.890156918687589</c:v>
                </c:pt>
                <c:pt idx="624">
                  <c:v>0.891583452211127</c:v>
                </c:pt>
                <c:pt idx="625">
                  <c:v>0.893009985734665</c:v>
                </c:pt>
                <c:pt idx="626">
                  <c:v>0.894436519258203</c:v>
                </c:pt>
                <c:pt idx="627">
                  <c:v>0.89586305278174</c:v>
                </c:pt>
                <c:pt idx="628">
                  <c:v>0.897289586305278</c:v>
                </c:pt>
                <c:pt idx="629">
                  <c:v>0.898716119828816</c:v>
                </c:pt>
                <c:pt idx="630">
                  <c:v>0.900142653352354</c:v>
                </c:pt>
                <c:pt idx="631">
                  <c:v>0.901569186875891</c:v>
                </c:pt>
                <c:pt idx="632">
                  <c:v>0.90299572039943</c:v>
                </c:pt>
                <c:pt idx="633">
                  <c:v>0.904422253922967</c:v>
                </c:pt>
                <c:pt idx="634">
                  <c:v>0.905848787446505</c:v>
                </c:pt>
                <c:pt idx="635">
                  <c:v>0.907275320970043</c:v>
                </c:pt>
                <c:pt idx="636">
                  <c:v>0.908701854493581</c:v>
                </c:pt>
                <c:pt idx="637">
                  <c:v>0.910128388017118</c:v>
                </c:pt>
                <c:pt idx="638">
                  <c:v>0.911554921540656</c:v>
                </c:pt>
                <c:pt idx="639">
                  <c:v>0.912981455064194</c:v>
                </c:pt>
                <c:pt idx="640">
                  <c:v>0.914407988587732</c:v>
                </c:pt>
                <c:pt idx="641">
                  <c:v>0.91583452211127</c:v>
                </c:pt>
                <c:pt idx="642">
                  <c:v>0.917261055634808</c:v>
                </c:pt>
                <c:pt idx="643">
                  <c:v>0.918687589158345</c:v>
                </c:pt>
                <c:pt idx="644">
                  <c:v>0.920114122681883</c:v>
                </c:pt>
                <c:pt idx="645">
                  <c:v>0.921540656205421</c:v>
                </c:pt>
                <c:pt idx="646">
                  <c:v>0.922967189728958</c:v>
                </c:pt>
                <c:pt idx="647">
                  <c:v>0.924393723252497</c:v>
                </c:pt>
                <c:pt idx="648">
                  <c:v>0.925820256776034</c:v>
                </c:pt>
                <c:pt idx="649">
                  <c:v>0.927246790299572</c:v>
                </c:pt>
                <c:pt idx="650">
                  <c:v>0.92867332382311</c:v>
                </c:pt>
                <c:pt idx="651">
                  <c:v>0.930099857346648</c:v>
                </c:pt>
                <c:pt idx="652">
                  <c:v>0.931526390870185</c:v>
                </c:pt>
                <c:pt idx="653">
                  <c:v>0.932952924393723</c:v>
                </c:pt>
                <c:pt idx="654">
                  <c:v>0.934379457917261</c:v>
                </c:pt>
                <c:pt idx="655">
                  <c:v>0.935805991440799</c:v>
                </c:pt>
                <c:pt idx="656">
                  <c:v>0.937232524964336</c:v>
                </c:pt>
                <c:pt idx="657">
                  <c:v>0.938659058487875</c:v>
                </c:pt>
                <c:pt idx="658">
                  <c:v>0.940085592011412</c:v>
                </c:pt>
                <c:pt idx="659">
                  <c:v>0.94151212553495</c:v>
                </c:pt>
                <c:pt idx="660">
                  <c:v>0.942938659058488</c:v>
                </c:pt>
                <c:pt idx="661">
                  <c:v>0.944365192582026</c:v>
                </c:pt>
                <c:pt idx="662">
                  <c:v>0.945791726105564</c:v>
                </c:pt>
                <c:pt idx="663">
                  <c:v>0.947218259629101</c:v>
                </c:pt>
                <c:pt idx="664">
                  <c:v>0.948644793152639</c:v>
                </c:pt>
                <c:pt idx="665">
                  <c:v>0.950071326676177</c:v>
                </c:pt>
                <c:pt idx="666">
                  <c:v>0.951497860199715</c:v>
                </c:pt>
                <c:pt idx="667">
                  <c:v>0.952924393723253</c:v>
                </c:pt>
                <c:pt idx="668">
                  <c:v>0.95435092724679</c:v>
                </c:pt>
                <c:pt idx="669">
                  <c:v>0.955777460770328</c:v>
                </c:pt>
                <c:pt idx="670">
                  <c:v>0.957203994293866</c:v>
                </c:pt>
                <c:pt idx="671">
                  <c:v>0.958630527817404</c:v>
                </c:pt>
                <c:pt idx="672">
                  <c:v>0.960057061340941</c:v>
                </c:pt>
                <c:pt idx="673">
                  <c:v>0.961483594864479</c:v>
                </c:pt>
                <c:pt idx="674">
                  <c:v>0.962910128388017</c:v>
                </c:pt>
                <c:pt idx="675">
                  <c:v>0.964336661911555</c:v>
                </c:pt>
                <c:pt idx="676">
                  <c:v>0.965763195435093</c:v>
                </c:pt>
                <c:pt idx="677">
                  <c:v>0.96718972895863</c:v>
                </c:pt>
                <c:pt idx="678">
                  <c:v>0.968616262482168</c:v>
                </c:pt>
                <c:pt idx="679">
                  <c:v>0.970042796005706</c:v>
                </c:pt>
                <c:pt idx="680">
                  <c:v>0.971469329529244</c:v>
                </c:pt>
                <c:pt idx="681">
                  <c:v>0.972895863052782</c:v>
                </c:pt>
                <c:pt idx="682">
                  <c:v>0.97432239657632</c:v>
                </c:pt>
                <c:pt idx="683">
                  <c:v>0.975748930099857</c:v>
                </c:pt>
                <c:pt idx="684">
                  <c:v>0.977175463623395</c:v>
                </c:pt>
                <c:pt idx="685">
                  <c:v>0.978601997146933</c:v>
                </c:pt>
                <c:pt idx="686">
                  <c:v>0.980028530670471</c:v>
                </c:pt>
                <c:pt idx="687">
                  <c:v>0.981455064194008</c:v>
                </c:pt>
                <c:pt idx="688">
                  <c:v>0.982881597717546</c:v>
                </c:pt>
                <c:pt idx="689">
                  <c:v>0.984308131241084</c:v>
                </c:pt>
                <c:pt idx="690">
                  <c:v>0.985734664764622</c:v>
                </c:pt>
                <c:pt idx="691">
                  <c:v>0.98716119828816</c:v>
                </c:pt>
                <c:pt idx="692">
                  <c:v>0.988587731811697</c:v>
                </c:pt>
                <c:pt idx="693">
                  <c:v>0.990014265335235</c:v>
                </c:pt>
                <c:pt idx="694">
                  <c:v>0.991440798858773</c:v>
                </c:pt>
                <c:pt idx="695">
                  <c:v>0.992867332382311</c:v>
                </c:pt>
                <c:pt idx="696">
                  <c:v>0.994293865905849</c:v>
                </c:pt>
                <c:pt idx="697">
                  <c:v>0.995720399429387</c:v>
                </c:pt>
                <c:pt idx="698">
                  <c:v>0.997146932952924</c:v>
                </c:pt>
                <c:pt idx="699">
                  <c:v>0.998573466476462</c:v>
                </c:pt>
                <c:pt idx="700">
                  <c:v>1.0</c:v>
                </c:pt>
              </c:numCache>
            </c:numRef>
          </c:xVal>
          <c:yVal>
            <c:numRef>
              <c:f>atima!$E$2:$E$702</c:f>
              <c:numCache>
                <c:formatCode>General</c:formatCode>
                <c:ptCount val="701"/>
                <c:pt idx="0">
                  <c:v>0.01</c:v>
                </c:pt>
                <c:pt idx="1">
                  <c:v>0.01</c:v>
                </c:pt>
                <c:pt idx="2">
                  <c:v>0.01</c:v>
                </c:pt>
                <c:pt idx="3">
                  <c:v>0.01</c:v>
                </c:pt>
                <c:pt idx="4">
                  <c:v>0.01</c:v>
                </c:pt>
                <c:pt idx="5">
                  <c:v>0.01</c:v>
                </c:pt>
                <c:pt idx="6">
                  <c:v>0.01</c:v>
                </c:pt>
                <c:pt idx="7">
                  <c:v>0.01</c:v>
                </c:pt>
                <c:pt idx="8">
                  <c:v>0.01</c:v>
                </c:pt>
                <c:pt idx="9">
                  <c:v>0.01</c:v>
                </c:pt>
                <c:pt idx="10">
                  <c:v>0.01</c:v>
                </c:pt>
                <c:pt idx="11">
                  <c:v>0.01</c:v>
                </c:pt>
                <c:pt idx="12">
                  <c:v>0.01</c:v>
                </c:pt>
                <c:pt idx="13">
                  <c:v>0.01</c:v>
                </c:pt>
                <c:pt idx="14">
                  <c:v>0.01</c:v>
                </c:pt>
                <c:pt idx="15">
                  <c:v>0.01</c:v>
                </c:pt>
                <c:pt idx="16">
                  <c:v>0.01</c:v>
                </c:pt>
                <c:pt idx="17">
                  <c:v>0.01</c:v>
                </c:pt>
                <c:pt idx="18">
                  <c:v>0.02</c:v>
                </c:pt>
                <c:pt idx="19">
                  <c:v>0.03</c:v>
                </c:pt>
                <c:pt idx="20">
                  <c:v>0.03</c:v>
                </c:pt>
                <c:pt idx="21">
                  <c:v>0.03</c:v>
                </c:pt>
                <c:pt idx="22">
                  <c:v>0.03</c:v>
                </c:pt>
                <c:pt idx="23">
                  <c:v>0.05</c:v>
                </c:pt>
                <c:pt idx="24">
                  <c:v>0.05</c:v>
                </c:pt>
                <c:pt idx="25">
                  <c:v>0.06</c:v>
                </c:pt>
                <c:pt idx="26">
                  <c:v>0.06</c:v>
                </c:pt>
                <c:pt idx="27">
                  <c:v>0.06</c:v>
                </c:pt>
                <c:pt idx="28">
                  <c:v>0.07</c:v>
                </c:pt>
                <c:pt idx="29">
                  <c:v>0.07</c:v>
                </c:pt>
                <c:pt idx="30">
                  <c:v>0.07</c:v>
                </c:pt>
                <c:pt idx="31">
                  <c:v>0.08</c:v>
                </c:pt>
                <c:pt idx="32">
                  <c:v>0.08</c:v>
                </c:pt>
                <c:pt idx="33">
                  <c:v>0.09</c:v>
                </c:pt>
                <c:pt idx="34">
                  <c:v>0.09</c:v>
                </c:pt>
                <c:pt idx="35">
                  <c:v>0.1</c:v>
                </c:pt>
                <c:pt idx="36">
                  <c:v>0.1</c:v>
                </c:pt>
                <c:pt idx="37">
                  <c:v>0.1</c:v>
                </c:pt>
                <c:pt idx="38">
                  <c:v>0.1</c:v>
                </c:pt>
                <c:pt idx="39">
                  <c:v>0.1</c:v>
                </c:pt>
                <c:pt idx="40">
                  <c:v>0.1</c:v>
                </c:pt>
                <c:pt idx="41">
                  <c:v>0.1</c:v>
                </c:pt>
                <c:pt idx="42">
                  <c:v>0.1</c:v>
                </c:pt>
                <c:pt idx="43">
                  <c:v>0.1</c:v>
                </c:pt>
                <c:pt idx="44">
                  <c:v>0.1</c:v>
                </c:pt>
                <c:pt idx="45">
                  <c:v>0.11</c:v>
                </c:pt>
                <c:pt idx="46">
                  <c:v>0.11</c:v>
                </c:pt>
                <c:pt idx="47">
                  <c:v>0.12</c:v>
                </c:pt>
                <c:pt idx="48">
                  <c:v>0.12</c:v>
                </c:pt>
                <c:pt idx="49">
                  <c:v>0.13</c:v>
                </c:pt>
                <c:pt idx="50">
                  <c:v>0.13</c:v>
                </c:pt>
                <c:pt idx="51">
                  <c:v>0.13</c:v>
                </c:pt>
                <c:pt idx="52">
                  <c:v>0.13</c:v>
                </c:pt>
                <c:pt idx="53">
                  <c:v>0.14</c:v>
                </c:pt>
                <c:pt idx="54">
                  <c:v>0.14</c:v>
                </c:pt>
                <c:pt idx="55">
                  <c:v>0.14</c:v>
                </c:pt>
                <c:pt idx="56">
                  <c:v>0.14</c:v>
                </c:pt>
                <c:pt idx="57">
                  <c:v>0.14</c:v>
                </c:pt>
                <c:pt idx="58">
                  <c:v>0.14</c:v>
                </c:pt>
                <c:pt idx="59">
                  <c:v>0.14</c:v>
                </c:pt>
                <c:pt idx="60">
                  <c:v>0.14</c:v>
                </c:pt>
                <c:pt idx="61">
                  <c:v>0.14</c:v>
                </c:pt>
                <c:pt idx="62">
                  <c:v>0.14</c:v>
                </c:pt>
                <c:pt idx="63">
                  <c:v>0.14</c:v>
                </c:pt>
                <c:pt idx="64">
                  <c:v>0.15</c:v>
                </c:pt>
                <c:pt idx="65">
                  <c:v>0.15</c:v>
                </c:pt>
                <c:pt idx="66">
                  <c:v>0.15</c:v>
                </c:pt>
                <c:pt idx="67">
                  <c:v>0.15</c:v>
                </c:pt>
                <c:pt idx="68">
                  <c:v>0.15</c:v>
                </c:pt>
                <c:pt idx="69">
                  <c:v>0.15</c:v>
                </c:pt>
                <c:pt idx="70">
                  <c:v>0.15</c:v>
                </c:pt>
                <c:pt idx="71">
                  <c:v>0.16</c:v>
                </c:pt>
                <c:pt idx="72">
                  <c:v>0.16</c:v>
                </c:pt>
                <c:pt idx="73">
                  <c:v>0.17</c:v>
                </c:pt>
                <c:pt idx="74">
                  <c:v>0.17</c:v>
                </c:pt>
                <c:pt idx="75">
                  <c:v>0.17</c:v>
                </c:pt>
                <c:pt idx="76">
                  <c:v>0.17</c:v>
                </c:pt>
                <c:pt idx="77">
                  <c:v>0.17</c:v>
                </c:pt>
                <c:pt idx="78">
                  <c:v>0.17</c:v>
                </c:pt>
                <c:pt idx="79">
                  <c:v>0.18</c:v>
                </c:pt>
                <c:pt idx="80">
                  <c:v>0.18</c:v>
                </c:pt>
                <c:pt idx="81">
                  <c:v>0.18</c:v>
                </c:pt>
                <c:pt idx="82">
                  <c:v>0.19</c:v>
                </c:pt>
                <c:pt idx="83">
                  <c:v>0.19</c:v>
                </c:pt>
                <c:pt idx="84">
                  <c:v>0.19</c:v>
                </c:pt>
                <c:pt idx="85">
                  <c:v>0.19</c:v>
                </c:pt>
                <c:pt idx="86">
                  <c:v>0.2</c:v>
                </c:pt>
                <c:pt idx="87">
                  <c:v>0.2</c:v>
                </c:pt>
                <c:pt idx="88">
                  <c:v>0.2</c:v>
                </c:pt>
                <c:pt idx="89">
                  <c:v>0.2</c:v>
                </c:pt>
                <c:pt idx="90">
                  <c:v>0.2</c:v>
                </c:pt>
                <c:pt idx="91">
                  <c:v>0.2</c:v>
                </c:pt>
                <c:pt idx="92">
                  <c:v>0.2</c:v>
                </c:pt>
                <c:pt idx="93">
                  <c:v>0.2</c:v>
                </c:pt>
                <c:pt idx="94">
                  <c:v>0.2</c:v>
                </c:pt>
                <c:pt idx="95">
                  <c:v>0.2</c:v>
                </c:pt>
                <c:pt idx="96">
                  <c:v>0.21</c:v>
                </c:pt>
                <c:pt idx="97">
                  <c:v>0.21</c:v>
                </c:pt>
                <c:pt idx="98">
                  <c:v>0.21</c:v>
                </c:pt>
                <c:pt idx="99">
                  <c:v>0.21</c:v>
                </c:pt>
                <c:pt idx="100">
                  <c:v>0.22</c:v>
                </c:pt>
                <c:pt idx="101">
                  <c:v>0.22</c:v>
                </c:pt>
                <c:pt idx="102">
                  <c:v>0.22</c:v>
                </c:pt>
                <c:pt idx="103">
                  <c:v>0.22</c:v>
                </c:pt>
                <c:pt idx="104">
                  <c:v>0.23</c:v>
                </c:pt>
                <c:pt idx="105">
                  <c:v>0.23</c:v>
                </c:pt>
                <c:pt idx="106">
                  <c:v>0.23</c:v>
                </c:pt>
                <c:pt idx="107">
                  <c:v>0.23</c:v>
                </c:pt>
                <c:pt idx="108">
                  <c:v>0.23</c:v>
                </c:pt>
                <c:pt idx="109">
                  <c:v>0.23</c:v>
                </c:pt>
                <c:pt idx="110">
                  <c:v>0.24</c:v>
                </c:pt>
                <c:pt idx="111">
                  <c:v>0.24</c:v>
                </c:pt>
                <c:pt idx="112">
                  <c:v>0.24</c:v>
                </c:pt>
                <c:pt idx="113">
                  <c:v>0.24</c:v>
                </c:pt>
                <c:pt idx="114">
                  <c:v>0.24</c:v>
                </c:pt>
                <c:pt idx="115">
                  <c:v>0.25</c:v>
                </c:pt>
                <c:pt idx="116">
                  <c:v>0.25</c:v>
                </c:pt>
                <c:pt idx="117">
                  <c:v>0.25</c:v>
                </c:pt>
                <c:pt idx="118">
                  <c:v>0.25</c:v>
                </c:pt>
                <c:pt idx="119">
                  <c:v>0.25</c:v>
                </c:pt>
                <c:pt idx="120">
                  <c:v>0.25</c:v>
                </c:pt>
                <c:pt idx="121">
                  <c:v>0.25</c:v>
                </c:pt>
                <c:pt idx="122">
                  <c:v>0.26</c:v>
                </c:pt>
                <c:pt idx="123">
                  <c:v>0.26</c:v>
                </c:pt>
                <c:pt idx="124">
                  <c:v>0.26</c:v>
                </c:pt>
                <c:pt idx="125">
                  <c:v>0.27</c:v>
                </c:pt>
                <c:pt idx="126">
                  <c:v>0.27</c:v>
                </c:pt>
                <c:pt idx="127">
                  <c:v>0.27</c:v>
                </c:pt>
                <c:pt idx="128">
                  <c:v>0.27</c:v>
                </c:pt>
                <c:pt idx="129">
                  <c:v>0.27</c:v>
                </c:pt>
                <c:pt idx="130">
                  <c:v>0.27</c:v>
                </c:pt>
                <c:pt idx="131">
                  <c:v>0.27</c:v>
                </c:pt>
                <c:pt idx="132">
                  <c:v>0.28</c:v>
                </c:pt>
                <c:pt idx="133">
                  <c:v>0.28</c:v>
                </c:pt>
                <c:pt idx="134">
                  <c:v>0.28</c:v>
                </c:pt>
                <c:pt idx="135">
                  <c:v>0.28</c:v>
                </c:pt>
                <c:pt idx="136">
                  <c:v>0.28</c:v>
                </c:pt>
                <c:pt idx="137">
                  <c:v>0.28</c:v>
                </c:pt>
                <c:pt idx="138">
                  <c:v>0.29</c:v>
                </c:pt>
                <c:pt idx="139">
                  <c:v>0.29</c:v>
                </c:pt>
                <c:pt idx="140">
                  <c:v>0.29</c:v>
                </c:pt>
                <c:pt idx="141">
                  <c:v>0.29</c:v>
                </c:pt>
                <c:pt idx="142">
                  <c:v>0.29</c:v>
                </c:pt>
                <c:pt idx="143">
                  <c:v>0.29</c:v>
                </c:pt>
                <c:pt idx="144">
                  <c:v>0.29</c:v>
                </c:pt>
                <c:pt idx="145">
                  <c:v>0.29</c:v>
                </c:pt>
                <c:pt idx="146">
                  <c:v>0.3</c:v>
                </c:pt>
                <c:pt idx="147">
                  <c:v>0.3</c:v>
                </c:pt>
                <c:pt idx="148">
                  <c:v>0.3</c:v>
                </c:pt>
                <c:pt idx="149">
                  <c:v>0.3</c:v>
                </c:pt>
                <c:pt idx="150">
                  <c:v>0.3</c:v>
                </c:pt>
                <c:pt idx="151">
                  <c:v>0.3</c:v>
                </c:pt>
                <c:pt idx="152">
                  <c:v>0.3</c:v>
                </c:pt>
                <c:pt idx="153">
                  <c:v>0.3</c:v>
                </c:pt>
                <c:pt idx="154">
                  <c:v>0.3</c:v>
                </c:pt>
                <c:pt idx="155">
                  <c:v>0.3</c:v>
                </c:pt>
                <c:pt idx="156">
                  <c:v>0.3</c:v>
                </c:pt>
                <c:pt idx="157">
                  <c:v>0.3</c:v>
                </c:pt>
                <c:pt idx="158">
                  <c:v>0.3</c:v>
                </c:pt>
                <c:pt idx="159">
                  <c:v>0.31</c:v>
                </c:pt>
                <c:pt idx="160">
                  <c:v>0.31</c:v>
                </c:pt>
                <c:pt idx="161">
                  <c:v>0.32</c:v>
                </c:pt>
                <c:pt idx="162">
                  <c:v>0.32</c:v>
                </c:pt>
                <c:pt idx="163">
                  <c:v>0.32</c:v>
                </c:pt>
                <c:pt idx="164">
                  <c:v>0.32</c:v>
                </c:pt>
                <c:pt idx="165">
                  <c:v>0.32</c:v>
                </c:pt>
                <c:pt idx="166">
                  <c:v>0.32</c:v>
                </c:pt>
                <c:pt idx="167">
                  <c:v>0.32</c:v>
                </c:pt>
                <c:pt idx="168">
                  <c:v>0.32</c:v>
                </c:pt>
                <c:pt idx="169">
                  <c:v>0.32</c:v>
                </c:pt>
                <c:pt idx="170">
                  <c:v>0.32</c:v>
                </c:pt>
                <c:pt idx="171">
                  <c:v>0.32</c:v>
                </c:pt>
                <c:pt idx="172">
                  <c:v>0.33</c:v>
                </c:pt>
                <c:pt idx="173">
                  <c:v>0.33</c:v>
                </c:pt>
                <c:pt idx="174">
                  <c:v>0.33</c:v>
                </c:pt>
                <c:pt idx="175">
                  <c:v>0.33</c:v>
                </c:pt>
                <c:pt idx="176">
                  <c:v>0.33</c:v>
                </c:pt>
                <c:pt idx="177">
                  <c:v>0.33</c:v>
                </c:pt>
                <c:pt idx="178">
                  <c:v>0.33</c:v>
                </c:pt>
                <c:pt idx="179">
                  <c:v>0.33</c:v>
                </c:pt>
                <c:pt idx="180">
                  <c:v>0.34</c:v>
                </c:pt>
                <c:pt idx="181">
                  <c:v>0.34</c:v>
                </c:pt>
                <c:pt idx="182">
                  <c:v>0.34</c:v>
                </c:pt>
                <c:pt idx="183">
                  <c:v>0.34</c:v>
                </c:pt>
                <c:pt idx="184">
                  <c:v>0.34</c:v>
                </c:pt>
                <c:pt idx="185">
                  <c:v>0.35</c:v>
                </c:pt>
                <c:pt idx="186">
                  <c:v>0.35</c:v>
                </c:pt>
                <c:pt idx="187">
                  <c:v>0.35</c:v>
                </c:pt>
                <c:pt idx="188">
                  <c:v>0.36</c:v>
                </c:pt>
                <c:pt idx="189">
                  <c:v>0.36</c:v>
                </c:pt>
                <c:pt idx="190">
                  <c:v>0.36</c:v>
                </c:pt>
                <c:pt idx="191">
                  <c:v>0.36</c:v>
                </c:pt>
                <c:pt idx="192">
                  <c:v>0.36</c:v>
                </c:pt>
                <c:pt idx="193">
                  <c:v>0.36</c:v>
                </c:pt>
                <c:pt idx="194">
                  <c:v>0.36</c:v>
                </c:pt>
                <c:pt idx="195">
                  <c:v>0.36</c:v>
                </c:pt>
                <c:pt idx="196">
                  <c:v>0.37</c:v>
                </c:pt>
                <c:pt idx="197">
                  <c:v>0.37</c:v>
                </c:pt>
                <c:pt idx="198">
                  <c:v>0.38</c:v>
                </c:pt>
                <c:pt idx="199">
                  <c:v>0.38</c:v>
                </c:pt>
                <c:pt idx="200">
                  <c:v>0.38</c:v>
                </c:pt>
                <c:pt idx="201">
                  <c:v>0.38</c:v>
                </c:pt>
                <c:pt idx="202">
                  <c:v>0.38</c:v>
                </c:pt>
                <c:pt idx="203">
                  <c:v>0.39</c:v>
                </c:pt>
                <c:pt idx="204">
                  <c:v>0.39</c:v>
                </c:pt>
                <c:pt idx="205">
                  <c:v>0.39</c:v>
                </c:pt>
                <c:pt idx="206">
                  <c:v>0.39</c:v>
                </c:pt>
                <c:pt idx="207">
                  <c:v>0.39</c:v>
                </c:pt>
                <c:pt idx="208">
                  <c:v>0.4</c:v>
                </c:pt>
                <c:pt idx="209">
                  <c:v>0.4</c:v>
                </c:pt>
                <c:pt idx="210">
                  <c:v>0.4</c:v>
                </c:pt>
                <c:pt idx="211">
                  <c:v>0.4</c:v>
                </c:pt>
                <c:pt idx="212">
                  <c:v>0.4</c:v>
                </c:pt>
                <c:pt idx="213">
                  <c:v>0.4</c:v>
                </c:pt>
                <c:pt idx="214">
                  <c:v>0.4</c:v>
                </c:pt>
                <c:pt idx="215">
                  <c:v>0.4</c:v>
                </c:pt>
                <c:pt idx="216">
                  <c:v>0.4</c:v>
                </c:pt>
                <c:pt idx="217">
                  <c:v>0.4</c:v>
                </c:pt>
                <c:pt idx="218">
                  <c:v>0.41</c:v>
                </c:pt>
                <c:pt idx="219">
                  <c:v>0.41</c:v>
                </c:pt>
                <c:pt idx="220">
                  <c:v>0.41</c:v>
                </c:pt>
                <c:pt idx="221">
                  <c:v>0.41</c:v>
                </c:pt>
                <c:pt idx="222">
                  <c:v>0.41</c:v>
                </c:pt>
                <c:pt idx="223">
                  <c:v>0.42</c:v>
                </c:pt>
                <c:pt idx="224">
                  <c:v>0.42</c:v>
                </c:pt>
                <c:pt idx="225">
                  <c:v>0.42</c:v>
                </c:pt>
                <c:pt idx="226">
                  <c:v>0.42</c:v>
                </c:pt>
                <c:pt idx="227">
                  <c:v>0.43</c:v>
                </c:pt>
                <c:pt idx="228">
                  <c:v>0.43</c:v>
                </c:pt>
                <c:pt idx="229">
                  <c:v>0.43</c:v>
                </c:pt>
                <c:pt idx="230">
                  <c:v>0.43</c:v>
                </c:pt>
                <c:pt idx="231">
                  <c:v>0.43</c:v>
                </c:pt>
                <c:pt idx="232">
                  <c:v>0.43</c:v>
                </c:pt>
                <c:pt idx="233">
                  <c:v>0.44</c:v>
                </c:pt>
                <c:pt idx="234">
                  <c:v>0.44</c:v>
                </c:pt>
                <c:pt idx="235">
                  <c:v>0.44</c:v>
                </c:pt>
                <c:pt idx="236">
                  <c:v>0.45</c:v>
                </c:pt>
                <c:pt idx="237">
                  <c:v>0.45</c:v>
                </c:pt>
                <c:pt idx="238">
                  <c:v>0.45</c:v>
                </c:pt>
                <c:pt idx="239">
                  <c:v>0.45</c:v>
                </c:pt>
                <c:pt idx="240">
                  <c:v>0.45</c:v>
                </c:pt>
                <c:pt idx="241">
                  <c:v>0.45</c:v>
                </c:pt>
                <c:pt idx="242">
                  <c:v>0.45</c:v>
                </c:pt>
                <c:pt idx="243">
                  <c:v>0.45</c:v>
                </c:pt>
                <c:pt idx="244">
                  <c:v>0.45</c:v>
                </c:pt>
                <c:pt idx="245">
                  <c:v>0.45</c:v>
                </c:pt>
                <c:pt idx="246">
                  <c:v>0.46</c:v>
                </c:pt>
                <c:pt idx="247">
                  <c:v>0.46</c:v>
                </c:pt>
                <c:pt idx="248">
                  <c:v>0.46</c:v>
                </c:pt>
                <c:pt idx="249">
                  <c:v>0.46</c:v>
                </c:pt>
                <c:pt idx="250">
                  <c:v>0.46</c:v>
                </c:pt>
                <c:pt idx="251">
                  <c:v>0.46</c:v>
                </c:pt>
                <c:pt idx="252">
                  <c:v>0.46</c:v>
                </c:pt>
                <c:pt idx="253">
                  <c:v>0.46</c:v>
                </c:pt>
                <c:pt idx="254">
                  <c:v>0.46</c:v>
                </c:pt>
                <c:pt idx="255">
                  <c:v>0.46</c:v>
                </c:pt>
                <c:pt idx="256">
                  <c:v>0.46</c:v>
                </c:pt>
                <c:pt idx="257">
                  <c:v>0.46</c:v>
                </c:pt>
                <c:pt idx="258">
                  <c:v>0.47</c:v>
                </c:pt>
                <c:pt idx="259">
                  <c:v>0.47</c:v>
                </c:pt>
                <c:pt idx="260">
                  <c:v>0.47</c:v>
                </c:pt>
                <c:pt idx="261">
                  <c:v>0.47</c:v>
                </c:pt>
                <c:pt idx="262">
                  <c:v>0.48</c:v>
                </c:pt>
                <c:pt idx="263">
                  <c:v>0.48</c:v>
                </c:pt>
                <c:pt idx="264">
                  <c:v>0.48</c:v>
                </c:pt>
                <c:pt idx="265">
                  <c:v>0.48</c:v>
                </c:pt>
                <c:pt idx="266">
                  <c:v>0.48</c:v>
                </c:pt>
                <c:pt idx="267">
                  <c:v>0.48</c:v>
                </c:pt>
                <c:pt idx="268">
                  <c:v>0.48</c:v>
                </c:pt>
                <c:pt idx="269">
                  <c:v>0.48</c:v>
                </c:pt>
                <c:pt idx="270">
                  <c:v>0.49</c:v>
                </c:pt>
                <c:pt idx="271">
                  <c:v>0.49</c:v>
                </c:pt>
                <c:pt idx="272">
                  <c:v>0.49</c:v>
                </c:pt>
                <c:pt idx="273">
                  <c:v>0.49</c:v>
                </c:pt>
                <c:pt idx="274">
                  <c:v>0.5</c:v>
                </c:pt>
                <c:pt idx="275">
                  <c:v>0.5</c:v>
                </c:pt>
                <c:pt idx="276">
                  <c:v>0.5</c:v>
                </c:pt>
                <c:pt idx="277">
                  <c:v>0.5</c:v>
                </c:pt>
                <c:pt idx="278">
                  <c:v>0.5</c:v>
                </c:pt>
                <c:pt idx="279">
                  <c:v>0.51</c:v>
                </c:pt>
                <c:pt idx="280">
                  <c:v>0.51</c:v>
                </c:pt>
                <c:pt idx="281">
                  <c:v>0.51</c:v>
                </c:pt>
                <c:pt idx="282">
                  <c:v>0.51</c:v>
                </c:pt>
                <c:pt idx="283">
                  <c:v>0.51</c:v>
                </c:pt>
                <c:pt idx="284">
                  <c:v>0.51</c:v>
                </c:pt>
                <c:pt idx="285">
                  <c:v>0.51</c:v>
                </c:pt>
                <c:pt idx="286">
                  <c:v>0.51</c:v>
                </c:pt>
                <c:pt idx="287">
                  <c:v>0.52</c:v>
                </c:pt>
                <c:pt idx="288">
                  <c:v>0.52</c:v>
                </c:pt>
                <c:pt idx="289">
                  <c:v>0.52</c:v>
                </c:pt>
                <c:pt idx="290">
                  <c:v>0.52</c:v>
                </c:pt>
                <c:pt idx="291">
                  <c:v>0.53</c:v>
                </c:pt>
                <c:pt idx="292">
                  <c:v>0.53</c:v>
                </c:pt>
                <c:pt idx="293">
                  <c:v>0.53</c:v>
                </c:pt>
                <c:pt idx="294">
                  <c:v>0.53</c:v>
                </c:pt>
                <c:pt idx="295">
                  <c:v>0.53</c:v>
                </c:pt>
                <c:pt idx="296">
                  <c:v>0.53</c:v>
                </c:pt>
                <c:pt idx="297">
                  <c:v>0.53</c:v>
                </c:pt>
                <c:pt idx="298">
                  <c:v>0.53</c:v>
                </c:pt>
                <c:pt idx="299">
                  <c:v>0.54</c:v>
                </c:pt>
                <c:pt idx="300">
                  <c:v>0.54</c:v>
                </c:pt>
                <c:pt idx="301">
                  <c:v>0.54</c:v>
                </c:pt>
                <c:pt idx="302">
                  <c:v>0.54</c:v>
                </c:pt>
                <c:pt idx="303">
                  <c:v>0.55</c:v>
                </c:pt>
                <c:pt idx="304">
                  <c:v>0.55</c:v>
                </c:pt>
                <c:pt idx="305">
                  <c:v>0.55</c:v>
                </c:pt>
                <c:pt idx="306">
                  <c:v>0.55</c:v>
                </c:pt>
                <c:pt idx="307">
                  <c:v>0.55</c:v>
                </c:pt>
                <c:pt idx="308">
                  <c:v>0.55</c:v>
                </c:pt>
                <c:pt idx="309">
                  <c:v>0.55</c:v>
                </c:pt>
                <c:pt idx="310">
                  <c:v>0.56</c:v>
                </c:pt>
                <c:pt idx="311">
                  <c:v>0.56</c:v>
                </c:pt>
                <c:pt idx="312">
                  <c:v>0.56</c:v>
                </c:pt>
                <c:pt idx="313">
                  <c:v>0.56</c:v>
                </c:pt>
                <c:pt idx="314">
                  <c:v>0.56</c:v>
                </c:pt>
                <c:pt idx="315">
                  <c:v>0.56</c:v>
                </c:pt>
                <c:pt idx="316">
                  <c:v>0.56</c:v>
                </c:pt>
                <c:pt idx="317">
                  <c:v>0.56</c:v>
                </c:pt>
                <c:pt idx="318">
                  <c:v>0.56</c:v>
                </c:pt>
                <c:pt idx="319">
                  <c:v>0.57</c:v>
                </c:pt>
                <c:pt idx="320">
                  <c:v>0.57</c:v>
                </c:pt>
                <c:pt idx="321">
                  <c:v>0.57</c:v>
                </c:pt>
                <c:pt idx="322">
                  <c:v>0.57</c:v>
                </c:pt>
                <c:pt idx="323">
                  <c:v>0.57</c:v>
                </c:pt>
                <c:pt idx="324">
                  <c:v>0.58</c:v>
                </c:pt>
                <c:pt idx="325">
                  <c:v>0.58</c:v>
                </c:pt>
                <c:pt idx="326">
                  <c:v>0.58</c:v>
                </c:pt>
                <c:pt idx="327">
                  <c:v>0.58</c:v>
                </c:pt>
                <c:pt idx="328">
                  <c:v>0.58</c:v>
                </c:pt>
                <c:pt idx="329">
                  <c:v>0.58</c:v>
                </c:pt>
                <c:pt idx="330">
                  <c:v>0.58</c:v>
                </c:pt>
                <c:pt idx="331">
                  <c:v>0.59</c:v>
                </c:pt>
                <c:pt idx="332">
                  <c:v>0.59</c:v>
                </c:pt>
                <c:pt idx="333">
                  <c:v>0.59</c:v>
                </c:pt>
                <c:pt idx="334">
                  <c:v>0.59</c:v>
                </c:pt>
                <c:pt idx="335">
                  <c:v>0.59</c:v>
                </c:pt>
                <c:pt idx="336">
                  <c:v>0.59</c:v>
                </c:pt>
                <c:pt idx="337">
                  <c:v>0.59</c:v>
                </c:pt>
                <c:pt idx="338">
                  <c:v>0.59</c:v>
                </c:pt>
                <c:pt idx="339">
                  <c:v>0.59</c:v>
                </c:pt>
                <c:pt idx="340">
                  <c:v>0.6</c:v>
                </c:pt>
                <c:pt idx="341">
                  <c:v>0.6</c:v>
                </c:pt>
                <c:pt idx="342">
                  <c:v>0.6</c:v>
                </c:pt>
                <c:pt idx="343">
                  <c:v>0.6</c:v>
                </c:pt>
                <c:pt idx="344">
                  <c:v>0.6</c:v>
                </c:pt>
                <c:pt idx="345">
                  <c:v>0.6</c:v>
                </c:pt>
                <c:pt idx="346">
                  <c:v>0.6</c:v>
                </c:pt>
                <c:pt idx="347">
                  <c:v>0.6</c:v>
                </c:pt>
                <c:pt idx="348">
                  <c:v>0.6</c:v>
                </c:pt>
                <c:pt idx="349">
                  <c:v>0.6</c:v>
                </c:pt>
                <c:pt idx="350">
                  <c:v>0.6</c:v>
                </c:pt>
                <c:pt idx="351">
                  <c:v>0.6</c:v>
                </c:pt>
                <c:pt idx="352">
                  <c:v>0.61</c:v>
                </c:pt>
                <c:pt idx="353">
                  <c:v>0.61</c:v>
                </c:pt>
                <c:pt idx="354">
                  <c:v>0.61</c:v>
                </c:pt>
                <c:pt idx="355">
                  <c:v>0.61</c:v>
                </c:pt>
                <c:pt idx="356">
                  <c:v>0.61</c:v>
                </c:pt>
                <c:pt idx="357">
                  <c:v>0.62</c:v>
                </c:pt>
                <c:pt idx="358">
                  <c:v>0.62</c:v>
                </c:pt>
                <c:pt idx="359">
                  <c:v>0.62</c:v>
                </c:pt>
                <c:pt idx="360">
                  <c:v>0.62</c:v>
                </c:pt>
                <c:pt idx="361">
                  <c:v>0.62</c:v>
                </c:pt>
                <c:pt idx="362">
                  <c:v>0.62</c:v>
                </c:pt>
                <c:pt idx="363">
                  <c:v>0.63</c:v>
                </c:pt>
                <c:pt idx="364">
                  <c:v>0.63</c:v>
                </c:pt>
                <c:pt idx="365">
                  <c:v>0.63</c:v>
                </c:pt>
                <c:pt idx="366">
                  <c:v>0.63</c:v>
                </c:pt>
                <c:pt idx="367">
                  <c:v>0.63</c:v>
                </c:pt>
                <c:pt idx="368">
                  <c:v>0.64</c:v>
                </c:pt>
                <c:pt idx="369">
                  <c:v>0.64</c:v>
                </c:pt>
                <c:pt idx="370">
                  <c:v>0.64</c:v>
                </c:pt>
                <c:pt idx="371">
                  <c:v>0.64</c:v>
                </c:pt>
                <c:pt idx="372">
                  <c:v>0.64</c:v>
                </c:pt>
                <c:pt idx="373">
                  <c:v>0.64</c:v>
                </c:pt>
                <c:pt idx="374">
                  <c:v>0.64</c:v>
                </c:pt>
                <c:pt idx="375">
                  <c:v>0.64</c:v>
                </c:pt>
                <c:pt idx="376">
                  <c:v>0.64</c:v>
                </c:pt>
                <c:pt idx="377">
                  <c:v>0.64</c:v>
                </c:pt>
                <c:pt idx="378">
                  <c:v>0.64</c:v>
                </c:pt>
                <c:pt idx="379">
                  <c:v>0.64</c:v>
                </c:pt>
                <c:pt idx="380">
                  <c:v>0.65</c:v>
                </c:pt>
                <c:pt idx="381">
                  <c:v>0.65</c:v>
                </c:pt>
                <c:pt idx="382">
                  <c:v>0.65</c:v>
                </c:pt>
                <c:pt idx="383">
                  <c:v>0.66</c:v>
                </c:pt>
                <c:pt idx="384">
                  <c:v>0.66</c:v>
                </c:pt>
                <c:pt idx="385">
                  <c:v>0.66</c:v>
                </c:pt>
                <c:pt idx="386">
                  <c:v>0.66</c:v>
                </c:pt>
                <c:pt idx="387">
                  <c:v>0.66</c:v>
                </c:pt>
                <c:pt idx="388">
                  <c:v>0.66</c:v>
                </c:pt>
                <c:pt idx="389">
                  <c:v>0.66</c:v>
                </c:pt>
                <c:pt idx="390">
                  <c:v>0.67</c:v>
                </c:pt>
                <c:pt idx="391">
                  <c:v>0.67</c:v>
                </c:pt>
                <c:pt idx="392">
                  <c:v>0.67</c:v>
                </c:pt>
                <c:pt idx="393">
                  <c:v>0.67</c:v>
                </c:pt>
                <c:pt idx="394">
                  <c:v>0.67</c:v>
                </c:pt>
                <c:pt idx="395">
                  <c:v>0.68</c:v>
                </c:pt>
                <c:pt idx="396">
                  <c:v>0.68</c:v>
                </c:pt>
                <c:pt idx="397">
                  <c:v>0.68</c:v>
                </c:pt>
                <c:pt idx="398">
                  <c:v>0.68</c:v>
                </c:pt>
                <c:pt idx="399">
                  <c:v>0.68</c:v>
                </c:pt>
                <c:pt idx="400">
                  <c:v>0.68</c:v>
                </c:pt>
                <c:pt idx="401">
                  <c:v>0.68</c:v>
                </c:pt>
                <c:pt idx="402">
                  <c:v>0.68</c:v>
                </c:pt>
                <c:pt idx="403">
                  <c:v>0.68</c:v>
                </c:pt>
                <c:pt idx="404">
                  <c:v>0.68</c:v>
                </c:pt>
                <c:pt idx="405">
                  <c:v>0.68</c:v>
                </c:pt>
                <c:pt idx="406">
                  <c:v>0.68</c:v>
                </c:pt>
                <c:pt idx="407">
                  <c:v>0.69</c:v>
                </c:pt>
                <c:pt idx="408">
                  <c:v>0.69</c:v>
                </c:pt>
                <c:pt idx="409">
                  <c:v>0.69</c:v>
                </c:pt>
                <c:pt idx="410">
                  <c:v>0.69</c:v>
                </c:pt>
                <c:pt idx="411">
                  <c:v>0.69</c:v>
                </c:pt>
                <c:pt idx="412">
                  <c:v>0.69</c:v>
                </c:pt>
                <c:pt idx="413">
                  <c:v>0.7</c:v>
                </c:pt>
                <c:pt idx="414">
                  <c:v>0.7</c:v>
                </c:pt>
                <c:pt idx="415">
                  <c:v>0.7</c:v>
                </c:pt>
                <c:pt idx="416">
                  <c:v>0.7</c:v>
                </c:pt>
                <c:pt idx="417">
                  <c:v>0.7</c:v>
                </c:pt>
                <c:pt idx="418">
                  <c:v>0.7</c:v>
                </c:pt>
                <c:pt idx="419">
                  <c:v>0.71</c:v>
                </c:pt>
                <c:pt idx="420">
                  <c:v>0.71</c:v>
                </c:pt>
                <c:pt idx="421">
                  <c:v>0.71</c:v>
                </c:pt>
                <c:pt idx="422">
                  <c:v>0.71</c:v>
                </c:pt>
                <c:pt idx="423">
                  <c:v>0.71</c:v>
                </c:pt>
                <c:pt idx="424">
                  <c:v>0.72</c:v>
                </c:pt>
                <c:pt idx="425">
                  <c:v>0.72</c:v>
                </c:pt>
                <c:pt idx="426">
                  <c:v>0.72</c:v>
                </c:pt>
                <c:pt idx="427">
                  <c:v>0.72</c:v>
                </c:pt>
                <c:pt idx="428">
                  <c:v>0.72</c:v>
                </c:pt>
                <c:pt idx="429">
                  <c:v>0.72</c:v>
                </c:pt>
                <c:pt idx="430">
                  <c:v>0.72</c:v>
                </c:pt>
                <c:pt idx="431">
                  <c:v>0.72</c:v>
                </c:pt>
                <c:pt idx="432">
                  <c:v>0.72</c:v>
                </c:pt>
                <c:pt idx="433">
                  <c:v>0.73</c:v>
                </c:pt>
                <c:pt idx="434">
                  <c:v>0.73</c:v>
                </c:pt>
                <c:pt idx="435">
                  <c:v>0.73</c:v>
                </c:pt>
                <c:pt idx="436">
                  <c:v>0.73</c:v>
                </c:pt>
                <c:pt idx="437">
                  <c:v>0.74</c:v>
                </c:pt>
                <c:pt idx="438">
                  <c:v>0.74</c:v>
                </c:pt>
                <c:pt idx="439">
                  <c:v>0.74</c:v>
                </c:pt>
                <c:pt idx="440">
                  <c:v>0.74</c:v>
                </c:pt>
                <c:pt idx="441">
                  <c:v>0.74</c:v>
                </c:pt>
                <c:pt idx="442">
                  <c:v>0.74</c:v>
                </c:pt>
                <c:pt idx="443">
                  <c:v>0.74</c:v>
                </c:pt>
                <c:pt idx="444">
                  <c:v>0.74</c:v>
                </c:pt>
                <c:pt idx="445">
                  <c:v>0.75</c:v>
                </c:pt>
                <c:pt idx="446">
                  <c:v>0.75</c:v>
                </c:pt>
                <c:pt idx="447">
                  <c:v>0.75</c:v>
                </c:pt>
                <c:pt idx="448">
                  <c:v>0.75</c:v>
                </c:pt>
                <c:pt idx="449">
                  <c:v>0.75</c:v>
                </c:pt>
                <c:pt idx="450">
                  <c:v>0.75</c:v>
                </c:pt>
                <c:pt idx="451">
                  <c:v>0.75</c:v>
                </c:pt>
                <c:pt idx="452">
                  <c:v>0.75</c:v>
                </c:pt>
                <c:pt idx="453">
                  <c:v>0.76</c:v>
                </c:pt>
                <c:pt idx="454">
                  <c:v>0.76</c:v>
                </c:pt>
                <c:pt idx="455">
                  <c:v>0.76</c:v>
                </c:pt>
                <c:pt idx="456">
                  <c:v>0.76</c:v>
                </c:pt>
                <c:pt idx="457">
                  <c:v>0.76</c:v>
                </c:pt>
                <c:pt idx="458">
                  <c:v>0.76</c:v>
                </c:pt>
                <c:pt idx="459">
                  <c:v>0.76</c:v>
                </c:pt>
                <c:pt idx="460">
                  <c:v>0.76</c:v>
                </c:pt>
                <c:pt idx="461">
                  <c:v>0.76</c:v>
                </c:pt>
                <c:pt idx="462">
                  <c:v>0.76</c:v>
                </c:pt>
                <c:pt idx="463">
                  <c:v>0.76</c:v>
                </c:pt>
                <c:pt idx="464">
                  <c:v>0.76</c:v>
                </c:pt>
                <c:pt idx="465">
                  <c:v>0.77</c:v>
                </c:pt>
                <c:pt idx="466">
                  <c:v>0.77</c:v>
                </c:pt>
                <c:pt idx="467">
                  <c:v>0.77</c:v>
                </c:pt>
                <c:pt idx="468">
                  <c:v>0.77</c:v>
                </c:pt>
                <c:pt idx="469">
                  <c:v>0.77</c:v>
                </c:pt>
                <c:pt idx="470">
                  <c:v>0.77</c:v>
                </c:pt>
                <c:pt idx="471">
                  <c:v>0.77</c:v>
                </c:pt>
                <c:pt idx="472">
                  <c:v>0.78</c:v>
                </c:pt>
                <c:pt idx="473">
                  <c:v>0.78</c:v>
                </c:pt>
                <c:pt idx="474">
                  <c:v>0.78</c:v>
                </c:pt>
                <c:pt idx="475">
                  <c:v>0.78</c:v>
                </c:pt>
                <c:pt idx="476">
                  <c:v>0.78</c:v>
                </c:pt>
                <c:pt idx="477">
                  <c:v>0.78</c:v>
                </c:pt>
                <c:pt idx="478">
                  <c:v>0.78</c:v>
                </c:pt>
                <c:pt idx="479">
                  <c:v>0.78</c:v>
                </c:pt>
                <c:pt idx="480">
                  <c:v>0.78</c:v>
                </c:pt>
                <c:pt idx="481">
                  <c:v>0.78</c:v>
                </c:pt>
                <c:pt idx="482">
                  <c:v>0.78</c:v>
                </c:pt>
                <c:pt idx="483">
                  <c:v>0.78</c:v>
                </c:pt>
                <c:pt idx="484">
                  <c:v>0.78</c:v>
                </c:pt>
                <c:pt idx="485">
                  <c:v>0.78</c:v>
                </c:pt>
                <c:pt idx="486">
                  <c:v>0.79</c:v>
                </c:pt>
                <c:pt idx="487">
                  <c:v>0.79</c:v>
                </c:pt>
                <c:pt idx="488">
                  <c:v>0.79</c:v>
                </c:pt>
                <c:pt idx="489">
                  <c:v>0.8</c:v>
                </c:pt>
                <c:pt idx="490">
                  <c:v>0.8</c:v>
                </c:pt>
                <c:pt idx="491">
                  <c:v>0.8</c:v>
                </c:pt>
                <c:pt idx="492">
                  <c:v>0.8</c:v>
                </c:pt>
                <c:pt idx="493">
                  <c:v>0.8</c:v>
                </c:pt>
                <c:pt idx="494">
                  <c:v>0.8</c:v>
                </c:pt>
                <c:pt idx="495">
                  <c:v>0.8</c:v>
                </c:pt>
                <c:pt idx="496">
                  <c:v>0.8</c:v>
                </c:pt>
                <c:pt idx="497">
                  <c:v>0.81</c:v>
                </c:pt>
                <c:pt idx="498">
                  <c:v>0.81</c:v>
                </c:pt>
                <c:pt idx="499">
                  <c:v>0.81</c:v>
                </c:pt>
                <c:pt idx="500">
                  <c:v>0.81</c:v>
                </c:pt>
                <c:pt idx="501">
                  <c:v>0.81</c:v>
                </c:pt>
                <c:pt idx="502">
                  <c:v>0.81</c:v>
                </c:pt>
                <c:pt idx="503">
                  <c:v>0.81</c:v>
                </c:pt>
                <c:pt idx="504">
                  <c:v>0.82</c:v>
                </c:pt>
                <c:pt idx="505">
                  <c:v>0.82</c:v>
                </c:pt>
                <c:pt idx="506">
                  <c:v>0.82</c:v>
                </c:pt>
                <c:pt idx="507">
                  <c:v>0.82</c:v>
                </c:pt>
                <c:pt idx="508">
                  <c:v>0.82</c:v>
                </c:pt>
                <c:pt idx="509">
                  <c:v>0.82</c:v>
                </c:pt>
                <c:pt idx="510">
                  <c:v>0.82</c:v>
                </c:pt>
                <c:pt idx="511">
                  <c:v>0.82</c:v>
                </c:pt>
                <c:pt idx="512">
                  <c:v>0.82</c:v>
                </c:pt>
                <c:pt idx="513">
                  <c:v>0.82</c:v>
                </c:pt>
                <c:pt idx="514">
                  <c:v>0.83</c:v>
                </c:pt>
                <c:pt idx="515">
                  <c:v>0.83</c:v>
                </c:pt>
                <c:pt idx="516">
                  <c:v>0.83</c:v>
                </c:pt>
                <c:pt idx="517">
                  <c:v>0.83</c:v>
                </c:pt>
                <c:pt idx="518">
                  <c:v>0.84</c:v>
                </c:pt>
                <c:pt idx="519">
                  <c:v>0.84</c:v>
                </c:pt>
                <c:pt idx="520">
                  <c:v>0.84</c:v>
                </c:pt>
                <c:pt idx="521">
                  <c:v>0.84</c:v>
                </c:pt>
                <c:pt idx="522">
                  <c:v>0.85</c:v>
                </c:pt>
                <c:pt idx="523">
                  <c:v>0.85</c:v>
                </c:pt>
                <c:pt idx="524">
                  <c:v>0.85</c:v>
                </c:pt>
                <c:pt idx="525">
                  <c:v>0.85</c:v>
                </c:pt>
                <c:pt idx="526">
                  <c:v>0.85</c:v>
                </c:pt>
                <c:pt idx="527">
                  <c:v>0.85</c:v>
                </c:pt>
                <c:pt idx="528">
                  <c:v>0.85</c:v>
                </c:pt>
                <c:pt idx="529">
                  <c:v>0.86</c:v>
                </c:pt>
                <c:pt idx="530">
                  <c:v>0.86</c:v>
                </c:pt>
                <c:pt idx="531">
                  <c:v>0.86</c:v>
                </c:pt>
                <c:pt idx="532">
                  <c:v>0.86</c:v>
                </c:pt>
                <c:pt idx="533">
                  <c:v>0.86</c:v>
                </c:pt>
                <c:pt idx="534">
                  <c:v>0.86</c:v>
                </c:pt>
                <c:pt idx="535">
                  <c:v>0.86</c:v>
                </c:pt>
                <c:pt idx="536">
                  <c:v>0.86</c:v>
                </c:pt>
                <c:pt idx="537">
                  <c:v>0.87</c:v>
                </c:pt>
                <c:pt idx="538">
                  <c:v>0.87</c:v>
                </c:pt>
                <c:pt idx="539">
                  <c:v>0.87</c:v>
                </c:pt>
                <c:pt idx="540">
                  <c:v>0.87</c:v>
                </c:pt>
                <c:pt idx="541">
                  <c:v>0.87</c:v>
                </c:pt>
                <c:pt idx="542">
                  <c:v>0.87</c:v>
                </c:pt>
                <c:pt idx="543">
                  <c:v>0.87</c:v>
                </c:pt>
                <c:pt idx="544">
                  <c:v>0.87</c:v>
                </c:pt>
                <c:pt idx="545">
                  <c:v>0.87</c:v>
                </c:pt>
                <c:pt idx="546">
                  <c:v>0.88</c:v>
                </c:pt>
                <c:pt idx="547">
                  <c:v>0.88</c:v>
                </c:pt>
                <c:pt idx="548">
                  <c:v>0.88</c:v>
                </c:pt>
                <c:pt idx="549">
                  <c:v>0.88</c:v>
                </c:pt>
                <c:pt idx="550">
                  <c:v>0.88</c:v>
                </c:pt>
                <c:pt idx="551">
                  <c:v>0.88</c:v>
                </c:pt>
                <c:pt idx="552">
                  <c:v>0.88</c:v>
                </c:pt>
                <c:pt idx="553">
                  <c:v>0.89</c:v>
                </c:pt>
                <c:pt idx="554">
                  <c:v>0.89</c:v>
                </c:pt>
                <c:pt idx="555">
                  <c:v>0.89</c:v>
                </c:pt>
                <c:pt idx="556">
                  <c:v>0.89</c:v>
                </c:pt>
                <c:pt idx="557">
                  <c:v>0.89</c:v>
                </c:pt>
                <c:pt idx="558">
                  <c:v>0.9</c:v>
                </c:pt>
                <c:pt idx="559">
                  <c:v>0.9</c:v>
                </c:pt>
                <c:pt idx="560">
                  <c:v>0.9</c:v>
                </c:pt>
                <c:pt idx="561">
                  <c:v>0.9</c:v>
                </c:pt>
                <c:pt idx="562">
                  <c:v>0.9</c:v>
                </c:pt>
                <c:pt idx="563">
                  <c:v>0.9</c:v>
                </c:pt>
                <c:pt idx="564">
                  <c:v>0.9</c:v>
                </c:pt>
                <c:pt idx="565">
                  <c:v>0.9</c:v>
                </c:pt>
                <c:pt idx="566">
                  <c:v>0.9</c:v>
                </c:pt>
                <c:pt idx="567">
                  <c:v>0.9</c:v>
                </c:pt>
                <c:pt idx="568">
                  <c:v>0.9</c:v>
                </c:pt>
                <c:pt idx="569">
                  <c:v>0.9</c:v>
                </c:pt>
                <c:pt idx="570">
                  <c:v>0.9</c:v>
                </c:pt>
                <c:pt idx="571">
                  <c:v>0.9</c:v>
                </c:pt>
                <c:pt idx="572">
                  <c:v>0.9</c:v>
                </c:pt>
                <c:pt idx="573">
                  <c:v>0.9</c:v>
                </c:pt>
                <c:pt idx="574">
                  <c:v>0.9</c:v>
                </c:pt>
                <c:pt idx="575">
                  <c:v>0.9</c:v>
                </c:pt>
                <c:pt idx="576">
                  <c:v>0.9</c:v>
                </c:pt>
                <c:pt idx="577">
                  <c:v>0.91</c:v>
                </c:pt>
                <c:pt idx="578">
                  <c:v>0.91</c:v>
                </c:pt>
                <c:pt idx="579">
                  <c:v>0.91</c:v>
                </c:pt>
                <c:pt idx="580">
                  <c:v>0.91</c:v>
                </c:pt>
                <c:pt idx="581">
                  <c:v>0.91</c:v>
                </c:pt>
                <c:pt idx="582">
                  <c:v>0.91</c:v>
                </c:pt>
                <c:pt idx="583">
                  <c:v>0.91</c:v>
                </c:pt>
                <c:pt idx="584">
                  <c:v>0.91</c:v>
                </c:pt>
                <c:pt idx="585">
                  <c:v>0.91</c:v>
                </c:pt>
                <c:pt idx="586">
                  <c:v>0.92</c:v>
                </c:pt>
                <c:pt idx="587">
                  <c:v>0.92</c:v>
                </c:pt>
                <c:pt idx="588">
                  <c:v>0.92</c:v>
                </c:pt>
                <c:pt idx="589">
                  <c:v>0.92</c:v>
                </c:pt>
                <c:pt idx="590">
                  <c:v>0.92</c:v>
                </c:pt>
                <c:pt idx="591">
                  <c:v>0.92</c:v>
                </c:pt>
                <c:pt idx="592">
                  <c:v>0.93</c:v>
                </c:pt>
                <c:pt idx="593">
                  <c:v>0.93</c:v>
                </c:pt>
                <c:pt idx="594">
                  <c:v>0.93</c:v>
                </c:pt>
                <c:pt idx="595">
                  <c:v>0.93</c:v>
                </c:pt>
                <c:pt idx="596">
                  <c:v>0.93</c:v>
                </c:pt>
                <c:pt idx="597">
                  <c:v>0.93</c:v>
                </c:pt>
                <c:pt idx="598">
                  <c:v>0.93</c:v>
                </c:pt>
                <c:pt idx="599">
                  <c:v>0.94</c:v>
                </c:pt>
                <c:pt idx="600">
                  <c:v>0.94</c:v>
                </c:pt>
                <c:pt idx="601">
                  <c:v>0.94</c:v>
                </c:pt>
                <c:pt idx="602">
                  <c:v>0.94</c:v>
                </c:pt>
                <c:pt idx="603">
                  <c:v>0.94</c:v>
                </c:pt>
                <c:pt idx="604">
                  <c:v>0.94</c:v>
                </c:pt>
                <c:pt idx="605">
                  <c:v>0.94</c:v>
                </c:pt>
                <c:pt idx="606">
                  <c:v>0.94</c:v>
                </c:pt>
                <c:pt idx="607">
                  <c:v>0.94</c:v>
                </c:pt>
                <c:pt idx="608">
                  <c:v>0.94</c:v>
                </c:pt>
                <c:pt idx="609">
                  <c:v>0.94</c:v>
                </c:pt>
                <c:pt idx="610">
                  <c:v>0.94</c:v>
                </c:pt>
                <c:pt idx="611">
                  <c:v>0.94</c:v>
                </c:pt>
                <c:pt idx="612">
                  <c:v>0.94</c:v>
                </c:pt>
                <c:pt idx="613">
                  <c:v>0.95</c:v>
                </c:pt>
                <c:pt idx="614">
                  <c:v>0.95</c:v>
                </c:pt>
                <c:pt idx="615">
                  <c:v>0.95</c:v>
                </c:pt>
                <c:pt idx="616">
                  <c:v>0.95</c:v>
                </c:pt>
                <c:pt idx="617">
                  <c:v>0.95</c:v>
                </c:pt>
                <c:pt idx="618">
                  <c:v>0.95</c:v>
                </c:pt>
                <c:pt idx="619">
                  <c:v>0.95</c:v>
                </c:pt>
                <c:pt idx="620">
                  <c:v>0.95</c:v>
                </c:pt>
                <c:pt idx="621">
                  <c:v>0.95</c:v>
                </c:pt>
                <c:pt idx="622">
                  <c:v>0.95</c:v>
                </c:pt>
                <c:pt idx="623">
                  <c:v>0.95</c:v>
                </c:pt>
                <c:pt idx="624">
                  <c:v>0.96</c:v>
                </c:pt>
                <c:pt idx="625">
                  <c:v>0.96</c:v>
                </c:pt>
                <c:pt idx="626">
                  <c:v>0.96</c:v>
                </c:pt>
                <c:pt idx="627">
                  <c:v>0.96</c:v>
                </c:pt>
                <c:pt idx="628">
                  <c:v>0.96</c:v>
                </c:pt>
                <c:pt idx="629">
                  <c:v>0.96</c:v>
                </c:pt>
                <c:pt idx="630">
                  <c:v>0.96</c:v>
                </c:pt>
                <c:pt idx="631">
                  <c:v>0.96</c:v>
                </c:pt>
                <c:pt idx="632">
                  <c:v>0.96</c:v>
                </c:pt>
                <c:pt idx="633">
                  <c:v>0.96</c:v>
                </c:pt>
                <c:pt idx="634">
                  <c:v>0.96</c:v>
                </c:pt>
                <c:pt idx="635">
                  <c:v>0.97</c:v>
                </c:pt>
                <c:pt idx="636">
                  <c:v>0.97</c:v>
                </c:pt>
                <c:pt idx="637">
                  <c:v>0.97</c:v>
                </c:pt>
                <c:pt idx="638">
                  <c:v>0.97</c:v>
                </c:pt>
                <c:pt idx="639">
                  <c:v>0.97</c:v>
                </c:pt>
                <c:pt idx="640">
                  <c:v>0.97</c:v>
                </c:pt>
                <c:pt idx="641">
                  <c:v>0.97</c:v>
                </c:pt>
                <c:pt idx="642">
                  <c:v>0.97</c:v>
                </c:pt>
                <c:pt idx="643">
                  <c:v>0.97</c:v>
                </c:pt>
                <c:pt idx="644">
                  <c:v>0.98</c:v>
                </c:pt>
                <c:pt idx="645">
                  <c:v>0.98</c:v>
                </c:pt>
                <c:pt idx="646">
                  <c:v>0.98</c:v>
                </c:pt>
                <c:pt idx="647">
                  <c:v>0.98</c:v>
                </c:pt>
                <c:pt idx="648">
                  <c:v>0.98</c:v>
                </c:pt>
                <c:pt idx="649">
                  <c:v>0.98</c:v>
                </c:pt>
                <c:pt idx="650">
                  <c:v>0.98</c:v>
                </c:pt>
                <c:pt idx="651">
                  <c:v>0.98</c:v>
                </c:pt>
                <c:pt idx="652">
                  <c:v>0.98</c:v>
                </c:pt>
                <c:pt idx="653">
                  <c:v>0.98</c:v>
                </c:pt>
                <c:pt idx="654">
                  <c:v>0.99</c:v>
                </c:pt>
                <c:pt idx="655">
                  <c:v>0.99</c:v>
                </c:pt>
                <c:pt idx="656">
                  <c:v>0.99</c:v>
                </c:pt>
                <c:pt idx="657">
                  <c:v>0.99</c:v>
                </c:pt>
                <c:pt idx="658">
                  <c:v>0.99</c:v>
                </c:pt>
                <c:pt idx="659">
                  <c:v>0.99</c:v>
                </c:pt>
                <c:pt idx="660">
                  <c:v>0.99</c:v>
                </c:pt>
                <c:pt idx="661">
                  <c:v>0.99</c:v>
                </c:pt>
                <c:pt idx="662">
                  <c:v>0.99</c:v>
                </c:pt>
                <c:pt idx="663">
                  <c:v>0.99</c:v>
                </c:pt>
                <c:pt idx="664">
                  <c:v>0.99</c:v>
                </c:pt>
                <c:pt idx="665">
                  <c:v>0.99</c:v>
                </c:pt>
                <c:pt idx="666">
                  <c:v>0.99</c:v>
                </c:pt>
                <c:pt idx="667">
                  <c:v>0.99</c:v>
                </c:pt>
                <c:pt idx="668">
                  <c:v>0.99</c:v>
                </c:pt>
                <c:pt idx="669">
                  <c:v>0.99</c:v>
                </c:pt>
                <c:pt idx="670">
                  <c:v>0.99</c:v>
                </c:pt>
                <c:pt idx="671">
                  <c:v>0.99</c:v>
                </c:pt>
                <c:pt idx="672">
                  <c:v>0.99</c:v>
                </c:pt>
                <c:pt idx="673">
                  <c:v>0.99</c:v>
                </c:pt>
                <c:pt idx="674">
                  <c:v>0.99</c:v>
                </c:pt>
                <c:pt idx="675">
                  <c:v>0.99</c:v>
                </c:pt>
                <c:pt idx="676">
                  <c:v>0.99</c:v>
                </c:pt>
                <c:pt idx="677">
                  <c:v>0.99</c:v>
                </c:pt>
                <c:pt idx="678">
                  <c:v>0.99</c:v>
                </c:pt>
                <c:pt idx="679">
                  <c:v>1.0</c:v>
                </c:pt>
                <c:pt idx="680">
                  <c:v>1.0</c:v>
                </c:pt>
                <c:pt idx="681">
                  <c:v>1.0</c:v>
                </c:pt>
                <c:pt idx="682">
                  <c:v>1.0</c:v>
                </c:pt>
                <c:pt idx="683">
                  <c:v>1.0</c:v>
                </c:pt>
                <c:pt idx="684">
                  <c:v>1.0</c:v>
                </c:pt>
                <c:pt idx="685">
                  <c:v>1.01</c:v>
                </c:pt>
                <c:pt idx="686">
                  <c:v>1.02</c:v>
                </c:pt>
                <c:pt idx="687">
                  <c:v>1.02</c:v>
                </c:pt>
                <c:pt idx="688">
                  <c:v>1.05</c:v>
                </c:pt>
                <c:pt idx="689">
                  <c:v>1.33</c:v>
                </c:pt>
                <c:pt idx="690">
                  <c:v>1.48</c:v>
                </c:pt>
                <c:pt idx="691">
                  <c:v>1.62</c:v>
                </c:pt>
                <c:pt idx="692">
                  <c:v>1.7</c:v>
                </c:pt>
                <c:pt idx="693">
                  <c:v>1.78</c:v>
                </c:pt>
                <c:pt idx="694">
                  <c:v>1.82</c:v>
                </c:pt>
                <c:pt idx="695">
                  <c:v>2.1</c:v>
                </c:pt>
                <c:pt idx="696">
                  <c:v>2.71</c:v>
                </c:pt>
                <c:pt idx="697">
                  <c:v>2.72</c:v>
                </c:pt>
                <c:pt idx="698">
                  <c:v>3.1</c:v>
                </c:pt>
                <c:pt idx="699">
                  <c:v>3.75</c:v>
                </c:pt>
                <c:pt idx="700">
                  <c:v>3.91</c:v>
                </c:pt>
              </c:numCache>
            </c:numRef>
          </c:yVal>
        </c:ser>
        <c:dLbls/>
        <c:axId val="680379816"/>
        <c:axId val="600649272"/>
      </c:scatterChart>
      <c:valAx>
        <c:axId val="680379816"/>
        <c:scaling>
          <c:orientation val="minMax"/>
          <c:max val="1.0"/>
        </c:scaling>
        <c:axPos val="b"/>
        <c:majorGridlines>
          <c:spPr>
            <a:ln w="19050"/>
          </c:spPr>
        </c:majorGridlines>
        <c:minorGridlines/>
        <c:title>
          <c:tx>
            <c:rich>
              <a:bodyPr/>
              <a:lstStyle/>
              <a:p>
                <a:pPr>
                  <a:defRPr/>
                </a:pPr>
                <a:r>
                  <a:rPr lang="en-US"/>
                  <a:t>Cumulative</a:t>
                </a:r>
                <a:r>
                  <a:rPr lang="en-US" baseline="0"/>
                  <a:t> % of the samples</a:t>
                </a:r>
                <a:endParaRPr lang="en-US"/>
              </a:p>
            </c:rich>
          </c:tx>
          <c:layout/>
        </c:title>
        <c:numFmt formatCode="0%" sourceLinked="0"/>
        <c:majorTickMark val="none"/>
        <c:tickLblPos val="nextTo"/>
        <c:crossAx val="600649272"/>
        <c:crossesAt val="0.01"/>
        <c:crossBetween val="midCat"/>
        <c:majorUnit val="0.1"/>
        <c:minorUnit val="0.02"/>
      </c:valAx>
      <c:valAx>
        <c:axId val="600649272"/>
        <c:scaling>
          <c:logBase val="10.0"/>
          <c:orientation val="minMax"/>
          <c:max val="10.0"/>
          <c:min val="0.01"/>
        </c:scaling>
        <c:axPos val="l"/>
        <c:majorGridlines>
          <c:spPr>
            <a:ln w="19050"/>
          </c:spPr>
        </c:majorGridlines>
        <c:minorGridlines/>
        <c:title>
          <c:tx>
            <c:rich>
              <a:bodyPr/>
              <a:lstStyle/>
              <a:p>
                <a:pPr>
                  <a:defRPr/>
                </a:pPr>
                <a:r>
                  <a:rPr lang="en-US"/>
                  <a:t>Settled water (NTU)</a:t>
                </a:r>
              </a:p>
            </c:rich>
          </c:tx>
          <c:layout/>
        </c:title>
        <c:numFmt formatCode="General" sourceLinked="1"/>
        <c:majorTickMark val="none"/>
        <c:tickLblPos val="nextTo"/>
        <c:crossAx val="680379816"/>
        <c:crosses val="autoZero"/>
        <c:crossBetween val="midCat"/>
      </c:valAx>
    </c:plotArea>
    <c:legend>
      <c:legendPos val="r"/>
      <c:layout/>
      <c:spPr>
        <a:solidFill>
          <a:schemeClr val="bg1"/>
        </a:solidFill>
      </c:spPr>
    </c:legend>
    <c:plotVisOnly val="1"/>
    <c:dispBlanksAs val="gap"/>
  </c:chart>
  <c:spPr>
    <a:noFill/>
    <a:ln>
      <a:noFill/>
    </a:ln>
  </c:spPr>
  <c:txPr>
    <a:bodyPr/>
    <a:lstStyle/>
    <a:p>
      <a:pPr>
        <a:defRPr sz="1800">
          <a:latin typeface="+mn-lt"/>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style val="2"/>
  <c:chart>
    <c:autoTitleDeleted val="1"/>
    <c:plotArea>
      <c:layout/>
      <c:scatterChart>
        <c:scatterStyle val="lineMarker"/>
        <c:ser>
          <c:idx val="1"/>
          <c:order val="0"/>
          <c:tx>
            <c:strRef>
              <c:f>'Tamara 2012-07-16'!$K$1</c:f>
              <c:strCache>
                <c:ptCount val="1"/>
                <c:pt idx="0">
                  <c:v>16-07-2012</c:v>
                </c:pt>
              </c:strCache>
            </c:strRef>
          </c:tx>
          <c:spPr>
            <a:ln w="28575">
              <a:noFill/>
            </a:ln>
          </c:spPr>
          <c:marker>
            <c:symbol val="diamond"/>
            <c:size val="7"/>
          </c:marker>
          <c:xVal>
            <c:numRef>
              <c:f>'Tamara 2012-07-16'!$C$2:$C$114</c:f>
              <c:numCache>
                <c:formatCode>General</c:formatCode>
                <c:ptCount val="113"/>
                <c:pt idx="0">
                  <c:v>0.00884955752212389</c:v>
                </c:pt>
                <c:pt idx="1">
                  <c:v>0.0176991150442478</c:v>
                </c:pt>
                <c:pt idx="2">
                  <c:v>0.0265486725663717</c:v>
                </c:pt>
                <c:pt idx="3">
                  <c:v>0.0353982300884956</c:v>
                </c:pt>
                <c:pt idx="4">
                  <c:v>0.0442477876106195</c:v>
                </c:pt>
                <c:pt idx="5">
                  <c:v>0.0530973451327434</c:v>
                </c:pt>
                <c:pt idx="6">
                  <c:v>0.0619469026548673</c:v>
                </c:pt>
                <c:pt idx="7">
                  <c:v>0.0707964601769912</c:v>
                </c:pt>
                <c:pt idx="8">
                  <c:v>0.079646017699115</c:v>
                </c:pt>
                <c:pt idx="9">
                  <c:v>0.0884955752212389</c:v>
                </c:pt>
                <c:pt idx="10">
                  <c:v>0.0973451327433628</c:v>
                </c:pt>
                <c:pt idx="11">
                  <c:v>0.106194690265487</c:v>
                </c:pt>
                <c:pt idx="12">
                  <c:v>0.115044247787611</c:v>
                </c:pt>
                <c:pt idx="13">
                  <c:v>0.123893805309735</c:v>
                </c:pt>
                <c:pt idx="14">
                  <c:v>0.132743362831858</c:v>
                </c:pt>
                <c:pt idx="15">
                  <c:v>0.141592920353982</c:v>
                </c:pt>
                <c:pt idx="16">
                  <c:v>0.150442477876106</c:v>
                </c:pt>
                <c:pt idx="17">
                  <c:v>0.15929203539823</c:v>
                </c:pt>
                <c:pt idx="18">
                  <c:v>0.168141592920354</c:v>
                </c:pt>
                <c:pt idx="19">
                  <c:v>0.176991150442478</c:v>
                </c:pt>
                <c:pt idx="20">
                  <c:v>0.185840707964602</c:v>
                </c:pt>
                <c:pt idx="21">
                  <c:v>0.194690265486726</c:v>
                </c:pt>
                <c:pt idx="22">
                  <c:v>0.20353982300885</c:v>
                </c:pt>
                <c:pt idx="23">
                  <c:v>0.212389380530973</c:v>
                </c:pt>
                <c:pt idx="24">
                  <c:v>0.221238938053097</c:v>
                </c:pt>
                <c:pt idx="25">
                  <c:v>0.230088495575221</c:v>
                </c:pt>
                <c:pt idx="26">
                  <c:v>0.238938053097345</c:v>
                </c:pt>
                <c:pt idx="27">
                  <c:v>0.247787610619469</c:v>
                </c:pt>
                <c:pt idx="28">
                  <c:v>0.256637168141593</c:v>
                </c:pt>
                <c:pt idx="29">
                  <c:v>0.265486725663717</c:v>
                </c:pt>
                <c:pt idx="30">
                  <c:v>0.274336283185841</c:v>
                </c:pt>
                <c:pt idx="31">
                  <c:v>0.283185840707965</c:v>
                </c:pt>
                <c:pt idx="32">
                  <c:v>0.292035398230088</c:v>
                </c:pt>
                <c:pt idx="33">
                  <c:v>0.300884955752212</c:v>
                </c:pt>
                <c:pt idx="34">
                  <c:v>0.309734513274336</c:v>
                </c:pt>
                <c:pt idx="35">
                  <c:v>0.31858407079646</c:v>
                </c:pt>
                <c:pt idx="36">
                  <c:v>0.327433628318584</c:v>
                </c:pt>
                <c:pt idx="37">
                  <c:v>0.336283185840708</c:v>
                </c:pt>
                <c:pt idx="38">
                  <c:v>0.345132743362832</c:v>
                </c:pt>
                <c:pt idx="39">
                  <c:v>0.353982300884956</c:v>
                </c:pt>
                <c:pt idx="40">
                  <c:v>0.36283185840708</c:v>
                </c:pt>
                <c:pt idx="41">
                  <c:v>0.371681415929204</c:v>
                </c:pt>
                <c:pt idx="42">
                  <c:v>0.380530973451327</c:v>
                </c:pt>
                <c:pt idx="43">
                  <c:v>0.389380530973451</c:v>
                </c:pt>
                <c:pt idx="44">
                  <c:v>0.398230088495575</c:v>
                </c:pt>
                <c:pt idx="45">
                  <c:v>0.407079646017699</c:v>
                </c:pt>
                <c:pt idx="46">
                  <c:v>0.415929203539823</c:v>
                </c:pt>
                <c:pt idx="47">
                  <c:v>0.424778761061947</c:v>
                </c:pt>
                <c:pt idx="48">
                  <c:v>0.433628318584071</c:v>
                </c:pt>
                <c:pt idx="49">
                  <c:v>0.442477876106195</c:v>
                </c:pt>
                <c:pt idx="50">
                  <c:v>0.451327433628319</c:v>
                </c:pt>
                <c:pt idx="51">
                  <c:v>0.460176991150443</c:v>
                </c:pt>
                <c:pt idx="52">
                  <c:v>0.469026548672566</c:v>
                </c:pt>
                <c:pt idx="53">
                  <c:v>0.47787610619469</c:v>
                </c:pt>
                <c:pt idx="54">
                  <c:v>0.486725663716814</c:v>
                </c:pt>
                <c:pt idx="55">
                  <c:v>0.495575221238938</c:v>
                </c:pt>
                <c:pt idx="56">
                  <c:v>0.504424778761062</c:v>
                </c:pt>
                <c:pt idx="57">
                  <c:v>0.513274336283186</c:v>
                </c:pt>
                <c:pt idx="58">
                  <c:v>0.52212389380531</c:v>
                </c:pt>
                <c:pt idx="59">
                  <c:v>0.530973451327434</c:v>
                </c:pt>
                <c:pt idx="60">
                  <c:v>0.539823008849558</c:v>
                </c:pt>
                <c:pt idx="61">
                  <c:v>0.548672566371681</c:v>
                </c:pt>
                <c:pt idx="62">
                  <c:v>0.557522123893805</c:v>
                </c:pt>
                <c:pt idx="63">
                  <c:v>0.566371681415929</c:v>
                </c:pt>
                <c:pt idx="64">
                  <c:v>0.575221238938053</c:v>
                </c:pt>
                <c:pt idx="65">
                  <c:v>0.584070796460177</c:v>
                </c:pt>
                <c:pt idx="66">
                  <c:v>0.592920353982301</c:v>
                </c:pt>
                <c:pt idx="67">
                  <c:v>0.601769911504425</c:v>
                </c:pt>
                <c:pt idx="68">
                  <c:v>0.610619469026549</c:v>
                </c:pt>
                <c:pt idx="69">
                  <c:v>0.619469026548673</c:v>
                </c:pt>
                <c:pt idx="70">
                  <c:v>0.628318584070796</c:v>
                </c:pt>
                <c:pt idx="71">
                  <c:v>0.63716814159292</c:v>
                </c:pt>
                <c:pt idx="72">
                  <c:v>0.646017699115044</c:v>
                </c:pt>
                <c:pt idx="73">
                  <c:v>0.654867256637168</c:v>
                </c:pt>
                <c:pt idx="74">
                  <c:v>0.663716814159292</c:v>
                </c:pt>
                <c:pt idx="75">
                  <c:v>0.672566371681416</c:v>
                </c:pt>
                <c:pt idx="76">
                  <c:v>0.68141592920354</c:v>
                </c:pt>
                <c:pt idx="77">
                  <c:v>0.690265486725664</c:v>
                </c:pt>
                <c:pt idx="78">
                  <c:v>0.699115044247788</c:v>
                </c:pt>
                <c:pt idx="79">
                  <c:v>0.707964601769911</c:v>
                </c:pt>
                <c:pt idx="80">
                  <c:v>0.716814159292035</c:v>
                </c:pt>
                <c:pt idx="81">
                  <c:v>0.725663716814159</c:v>
                </c:pt>
                <c:pt idx="82">
                  <c:v>0.734513274336283</c:v>
                </c:pt>
                <c:pt idx="83">
                  <c:v>0.743362831858407</c:v>
                </c:pt>
                <c:pt idx="84">
                  <c:v>0.752212389380531</c:v>
                </c:pt>
                <c:pt idx="85">
                  <c:v>0.761061946902655</c:v>
                </c:pt>
                <c:pt idx="86">
                  <c:v>0.769911504424779</c:v>
                </c:pt>
                <c:pt idx="87">
                  <c:v>0.778761061946902</c:v>
                </c:pt>
                <c:pt idx="88">
                  <c:v>0.787610619469027</c:v>
                </c:pt>
                <c:pt idx="89">
                  <c:v>0.79646017699115</c:v>
                </c:pt>
                <c:pt idx="90">
                  <c:v>0.805309734513275</c:v>
                </c:pt>
                <c:pt idx="91">
                  <c:v>0.814159292035398</c:v>
                </c:pt>
                <c:pt idx="92">
                  <c:v>0.823008849557522</c:v>
                </c:pt>
                <c:pt idx="93">
                  <c:v>0.831858407079646</c:v>
                </c:pt>
                <c:pt idx="94">
                  <c:v>0.84070796460177</c:v>
                </c:pt>
                <c:pt idx="95">
                  <c:v>0.849557522123894</c:v>
                </c:pt>
                <c:pt idx="96">
                  <c:v>0.858407079646018</c:v>
                </c:pt>
                <c:pt idx="97">
                  <c:v>0.867256637168142</c:v>
                </c:pt>
                <c:pt idx="98">
                  <c:v>0.876106194690265</c:v>
                </c:pt>
                <c:pt idx="99">
                  <c:v>0.88495575221239</c:v>
                </c:pt>
                <c:pt idx="100">
                  <c:v>0.893805309734513</c:v>
                </c:pt>
                <c:pt idx="101">
                  <c:v>0.902654867256637</c:v>
                </c:pt>
                <c:pt idx="102">
                  <c:v>0.911504424778761</c:v>
                </c:pt>
                <c:pt idx="103">
                  <c:v>0.920353982300885</c:v>
                </c:pt>
                <c:pt idx="104">
                  <c:v>0.929203539823009</c:v>
                </c:pt>
                <c:pt idx="105">
                  <c:v>0.938053097345133</c:v>
                </c:pt>
                <c:pt idx="106">
                  <c:v>0.946902654867257</c:v>
                </c:pt>
                <c:pt idx="107">
                  <c:v>0.955752212389381</c:v>
                </c:pt>
                <c:pt idx="108">
                  <c:v>0.964601769911504</c:v>
                </c:pt>
                <c:pt idx="109">
                  <c:v>0.973451327433628</c:v>
                </c:pt>
                <c:pt idx="110">
                  <c:v>0.982300884955752</c:v>
                </c:pt>
                <c:pt idx="111">
                  <c:v>0.991150442477876</c:v>
                </c:pt>
                <c:pt idx="112">
                  <c:v>1.0</c:v>
                </c:pt>
              </c:numCache>
            </c:numRef>
          </c:xVal>
          <c:yVal>
            <c:numRef>
              <c:f>'Tamara 2012-07-16'!$E$2:$E$114</c:f>
              <c:numCache>
                <c:formatCode>General</c:formatCode>
                <c:ptCount val="113"/>
                <c:pt idx="0">
                  <c:v>0.01</c:v>
                </c:pt>
                <c:pt idx="1">
                  <c:v>0.01</c:v>
                </c:pt>
                <c:pt idx="2">
                  <c:v>0.02</c:v>
                </c:pt>
                <c:pt idx="3">
                  <c:v>0.02</c:v>
                </c:pt>
                <c:pt idx="4">
                  <c:v>0.03</c:v>
                </c:pt>
                <c:pt idx="5">
                  <c:v>0.03</c:v>
                </c:pt>
                <c:pt idx="6">
                  <c:v>0.03</c:v>
                </c:pt>
                <c:pt idx="7">
                  <c:v>0.04</c:v>
                </c:pt>
                <c:pt idx="8">
                  <c:v>0.05</c:v>
                </c:pt>
                <c:pt idx="9">
                  <c:v>0.05</c:v>
                </c:pt>
                <c:pt idx="10">
                  <c:v>0.05</c:v>
                </c:pt>
                <c:pt idx="11">
                  <c:v>0.05</c:v>
                </c:pt>
                <c:pt idx="12">
                  <c:v>0.05</c:v>
                </c:pt>
                <c:pt idx="13">
                  <c:v>0.06</c:v>
                </c:pt>
                <c:pt idx="14">
                  <c:v>0.06</c:v>
                </c:pt>
                <c:pt idx="15">
                  <c:v>0.06</c:v>
                </c:pt>
                <c:pt idx="16">
                  <c:v>0.06</c:v>
                </c:pt>
                <c:pt idx="17">
                  <c:v>0.08</c:v>
                </c:pt>
                <c:pt idx="18">
                  <c:v>0.09</c:v>
                </c:pt>
                <c:pt idx="19">
                  <c:v>0.1</c:v>
                </c:pt>
                <c:pt idx="20">
                  <c:v>0.1</c:v>
                </c:pt>
                <c:pt idx="21">
                  <c:v>0.1</c:v>
                </c:pt>
                <c:pt idx="22">
                  <c:v>0.1</c:v>
                </c:pt>
                <c:pt idx="23">
                  <c:v>0.1</c:v>
                </c:pt>
                <c:pt idx="24">
                  <c:v>0.1</c:v>
                </c:pt>
                <c:pt idx="25">
                  <c:v>0.1</c:v>
                </c:pt>
                <c:pt idx="26">
                  <c:v>0.1</c:v>
                </c:pt>
                <c:pt idx="27">
                  <c:v>0.1</c:v>
                </c:pt>
                <c:pt idx="28">
                  <c:v>0.1</c:v>
                </c:pt>
                <c:pt idx="29">
                  <c:v>0.1</c:v>
                </c:pt>
                <c:pt idx="30">
                  <c:v>0.1</c:v>
                </c:pt>
                <c:pt idx="31">
                  <c:v>0.11</c:v>
                </c:pt>
                <c:pt idx="32">
                  <c:v>0.12</c:v>
                </c:pt>
                <c:pt idx="33">
                  <c:v>0.13</c:v>
                </c:pt>
                <c:pt idx="34">
                  <c:v>0.13</c:v>
                </c:pt>
                <c:pt idx="35">
                  <c:v>0.13</c:v>
                </c:pt>
                <c:pt idx="36">
                  <c:v>0.13</c:v>
                </c:pt>
                <c:pt idx="37">
                  <c:v>0.13</c:v>
                </c:pt>
                <c:pt idx="38">
                  <c:v>0.14</c:v>
                </c:pt>
                <c:pt idx="39">
                  <c:v>0.15</c:v>
                </c:pt>
                <c:pt idx="40">
                  <c:v>0.15</c:v>
                </c:pt>
                <c:pt idx="41">
                  <c:v>0.15</c:v>
                </c:pt>
                <c:pt idx="42">
                  <c:v>0.16</c:v>
                </c:pt>
                <c:pt idx="43">
                  <c:v>0.16</c:v>
                </c:pt>
                <c:pt idx="44">
                  <c:v>0.17</c:v>
                </c:pt>
                <c:pt idx="45">
                  <c:v>0.17</c:v>
                </c:pt>
                <c:pt idx="46">
                  <c:v>0.17</c:v>
                </c:pt>
                <c:pt idx="47">
                  <c:v>0.17</c:v>
                </c:pt>
                <c:pt idx="48">
                  <c:v>0.17</c:v>
                </c:pt>
                <c:pt idx="49">
                  <c:v>0.17</c:v>
                </c:pt>
                <c:pt idx="50">
                  <c:v>0.18</c:v>
                </c:pt>
                <c:pt idx="51">
                  <c:v>0.19</c:v>
                </c:pt>
                <c:pt idx="52">
                  <c:v>0.19</c:v>
                </c:pt>
                <c:pt idx="53">
                  <c:v>0.2</c:v>
                </c:pt>
                <c:pt idx="54">
                  <c:v>0.2</c:v>
                </c:pt>
                <c:pt idx="55">
                  <c:v>0.2</c:v>
                </c:pt>
                <c:pt idx="56">
                  <c:v>0.2</c:v>
                </c:pt>
                <c:pt idx="57">
                  <c:v>0.2</c:v>
                </c:pt>
                <c:pt idx="58">
                  <c:v>0.2</c:v>
                </c:pt>
                <c:pt idx="59">
                  <c:v>0.2</c:v>
                </c:pt>
                <c:pt idx="60">
                  <c:v>0.2</c:v>
                </c:pt>
                <c:pt idx="61">
                  <c:v>0.2</c:v>
                </c:pt>
                <c:pt idx="62">
                  <c:v>0.2</c:v>
                </c:pt>
                <c:pt idx="63">
                  <c:v>0.21</c:v>
                </c:pt>
                <c:pt idx="64">
                  <c:v>0.22</c:v>
                </c:pt>
                <c:pt idx="65">
                  <c:v>0.23</c:v>
                </c:pt>
                <c:pt idx="66">
                  <c:v>0.23</c:v>
                </c:pt>
                <c:pt idx="67">
                  <c:v>0.23</c:v>
                </c:pt>
                <c:pt idx="68">
                  <c:v>0.25</c:v>
                </c:pt>
                <c:pt idx="69">
                  <c:v>0.25</c:v>
                </c:pt>
                <c:pt idx="70">
                  <c:v>0.25</c:v>
                </c:pt>
                <c:pt idx="71">
                  <c:v>0.27</c:v>
                </c:pt>
                <c:pt idx="72">
                  <c:v>0.28</c:v>
                </c:pt>
                <c:pt idx="73">
                  <c:v>0.28</c:v>
                </c:pt>
                <c:pt idx="74">
                  <c:v>0.3</c:v>
                </c:pt>
                <c:pt idx="75">
                  <c:v>0.3</c:v>
                </c:pt>
                <c:pt idx="76">
                  <c:v>0.3</c:v>
                </c:pt>
                <c:pt idx="77">
                  <c:v>0.3</c:v>
                </c:pt>
                <c:pt idx="78">
                  <c:v>0.3</c:v>
                </c:pt>
                <c:pt idx="79">
                  <c:v>0.3</c:v>
                </c:pt>
                <c:pt idx="80">
                  <c:v>0.3</c:v>
                </c:pt>
                <c:pt idx="81">
                  <c:v>0.3</c:v>
                </c:pt>
                <c:pt idx="82">
                  <c:v>0.3</c:v>
                </c:pt>
                <c:pt idx="83">
                  <c:v>0.3</c:v>
                </c:pt>
                <c:pt idx="84">
                  <c:v>0.3</c:v>
                </c:pt>
                <c:pt idx="85">
                  <c:v>0.3</c:v>
                </c:pt>
                <c:pt idx="86">
                  <c:v>0.31</c:v>
                </c:pt>
                <c:pt idx="87">
                  <c:v>0.31</c:v>
                </c:pt>
                <c:pt idx="88">
                  <c:v>0.35</c:v>
                </c:pt>
                <c:pt idx="89">
                  <c:v>0.35</c:v>
                </c:pt>
                <c:pt idx="90">
                  <c:v>0.37</c:v>
                </c:pt>
                <c:pt idx="91">
                  <c:v>0.39</c:v>
                </c:pt>
                <c:pt idx="92">
                  <c:v>0.4</c:v>
                </c:pt>
                <c:pt idx="93">
                  <c:v>0.4</c:v>
                </c:pt>
                <c:pt idx="94">
                  <c:v>0.4</c:v>
                </c:pt>
                <c:pt idx="95">
                  <c:v>0.4</c:v>
                </c:pt>
                <c:pt idx="96">
                  <c:v>0.4</c:v>
                </c:pt>
                <c:pt idx="97">
                  <c:v>0.5</c:v>
                </c:pt>
                <c:pt idx="98">
                  <c:v>0.5</c:v>
                </c:pt>
                <c:pt idx="99">
                  <c:v>0.54</c:v>
                </c:pt>
                <c:pt idx="100">
                  <c:v>0.56</c:v>
                </c:pt>
                <c:pt idx="101">
                  <c:v>0.57</c:v>
                </c:pt>
                <c:pt idx="102">
                  <c:v>0.6</c:v>
                </c:pt>
                <c:pt idx="103">
                  <c:v>0.6</c:v>
                </c:pt>
                <c:pt idx="104">
                  <c:v>0.67</c:v>
                </c:pt>
                <c:pt idx="105">
                  <c:v>0.69</c:v>
                </c:pt>
                <c:pt idx="106">
                  <c:v>0.72</c:v>
                </c:pt>
                <c:pt idx="107">
                  <c:v>0.8</c:v>
                </c:pt>
                <c:pt idx="108">
                  <c:v>0.9</c:v>
                </c:pt>
                <c:pt idx="109">
                  <c:v>1.1</c:v>
                </c:pt>
                <c:pt idx="110">
                  <c:v>1.24</c:v>
                </c:pt>
                <c:pt idx="111">
                  <c:v>2.319999999999999</c:v>
                </c:pt>
                <c:pt idx="112">
                  <c:v>2.73</c:v>
                </c:pt>
              </c:numCache>
            </c:numRef>
          </c:yVal>
        </c:ser>
        <c:ser>
          <c:idx val="0"/>
          <c:order val="1"/>
          <c:tx>
            <c:strRef>
              <c:f>'Tamara 2012-10-16'!$K$1</c:f>
              <c:strCache>
                <c:ptCount val="1"/>
                <c:pt idx="0">
                  <c:v>16-10-2012</c:v>
                </c:pt>
              </c:strCache>
            </c:strRef>
          </c:tx>
          <c:spPr>
            <a:ln w="28575">
              <a:noFill/>
            </a:ln>
          </c:spPr>
          <c:marker>
            <c:symbol val="diamond"/>
            <c:size val="7"/>
          </c:marker>
          <c:xVal>
            <c:numRef>
              <c:f>'Tamara 2012-10-16'!$C$2:$C$583</c:f>
              <c:numCache>
                <c:formatCode>General</c:formatCode>
                <c:ptCount val="582"/>
                <c:pt idx="0">
                  <c:v>0.00694444444444444</c:v>
                </c:pt>
                <c:pt idx="1">
                  <c:v>0.0138888888888889</c:v>
                </c:pt>
                <c:pt idx="2">
                  <c:v>0.0208333333333333</c:v>
                </c:pt>
                <c:pt idx="3">
                  <c:v>0.0277777777777778</c:v>
                </c:pt>
                <c:pt idx="4">
                  <c:v>0.0347222222222222</c:v>
                </c:pt>
                <c:pt idx="5">
                  <c:v>0.0416666666666667</c:v>
                </c:pt>
                <c:pt idx="6">
                  <c:v>0.0486111111111111</c:v>
                </c:pt>
                <c:pt idx="7">
                  <c:v>0.0555555555555555</c:v>
                </c:pt>
                <c:pt idx="8">
                  <c:v>0.0625</c:v>
                </c:pt>
                <c:pt idx="9">
                  <c:v>0.0694444444444445</c:v>
                </c:pt>
                <c:pt idx="10">
                  <c:v>0.0763888888888889</c:v>
                </c:pt>
                <c:pt idx="11">
                  <c:v>0.0833333333333333</c:v>
                </c:pt>
                <c:pt idx="12">
                  <c:v>0.0902777777777777</c:v>
                </c:pt>
                <c:pt idx="13">
                  <c:v>0.0972222222222222</c:v>
                </c:pt>
                <c:pt idx="14">
                  <c:v>0.104166666666667</c:v>
                </c:pt>
                <c:pt idx="15">
                  <c:v>0.111111111111111</c:v>
                </c:pt>
                <c:pt idx="16">
                  <c:v>0.118055555555556</c:v>
                </c:pt>
                <c:pt idx="17">
                  <c:v>0.125</c:v>
                </c:pt>
                <c:pt idx="18">
                  <c:v>0.131944444444444</c:v>
                </c:pt>
                <c:pt idx="19">
                  <c:v>0.138888888888889</c:v>
                </c:pt>
                <c:pt idx="20">
                  <c:v>0.145833333333333</c:v>
                </c:pt>
                <c:pt idx="21">
                  <c:v>0.152777777777778</c:v>
                </c:pt>
                <c:pt idx="22">
                  <c:v>0.159722222222222</c:v>
                </c:pt>
                <c:pt idx="23">
                  <c:v>0.166666666666667</c:v>
                </c:pt>
                <c:pt idx="24">
                  <c:v>0.173611111111111</c:v>
                </c:pt>
                <c:pt idx="25">
                  <c:v>0.180555555555556</c:v>
                </c:pt>
                <c:pt idx="26">
                  <c:v>0.1875</c:v>
                </c:pt>
                <c:pt idx="27">
                  <c:v>0.194444444444444</c:v>
                </c:pt>
                <c:pt idx="28">
                  <c:v>0.201388888888889</c:v>
                </c:pt>
                <c:pt idx="29">
                  <c:v>0.208333333333333</c:v>
                </c:pt>
                <c:pt idx="30">
                  <c:v>0.215277777777778</c:v>
                </c:pt>
                <c:pt idx="31">
                  <c:v>0.222222222222222</c:v>
                </c:pt>
                <c:pt idx="32">
                  <c:v>0.229166666666667</c:v>
                </c:pt>
                <c:pt idx="33">
                  <c:v>0.236111111111111</c:v>
                </c:pt>
                <c:pt idx="34">
                  <c:v>0.243055555555556</c:v>
                </c:pt>
                <c:pt idx="35">
                  <c:v>0.25</c:v>
                </c:pt>
                <c:pt idx="36">
                  <c:v>0.256944444444444</c:v>
                </c:pt>
                <c:pt idx="37">
                  <c:v>0.263888888888889</c:v>
                </c:pt>
                <c:pt idx="38">
                  <c:v>0.270833333333333</c:v>
                </c:pt>
                <c:pt idx="39">
                  <c:v>0.277777777777778</c:v>
                </c:pt>
                <c:pt idx="40">
                  <c:v>0.284722222222222</c:v>
                </c:pt>
                <c:pt idx="41">
                  <c:v>0.291666666666667</c:v>
                </c:pt>
                <c:pt idx="42">
                  <c:v>0.298611111111111</c:v>
                </c:pt>
                <c:pt idx="43">
                  <c:v>0.305555555555556</c:v>
                </c:pt>
                <c:pt idx="44">
                  <c:v>0.3125</c:v>
                </c:pt>
                <c:pt idx="45">
                  <c:v>0.319444444444444</c:v>
                </c:pt>
                <c:pt idx="46">
                  <c:v>0.326388888888889</c:v>
                </c:pt>
                <c:pt idx="47">
                  <c:v>0.333333333333333</c:v>
                </c:pt>
                <c:pt idx="48">
                  <c:v>0.340277777777778</c:v>
                </c:pt>
                <c:pt idx="49">
                  <c:v>0.347222222222222</c:v>
                </c:pt>
                <c:pt idx="50">
                  <c:v>0.354166666666667</c:v>
                </c:pt>
                <c:pt idx="51">
                  <c:v>0.361111111111111</c:v>
                </c:pt>
                <c:pt idx="52">
                  <c:v>0.368055555555556</c:v>
                </c:pt>
                <c:pt idx="53">
                  <c:v>0.375</c:v>
                </c:pt>
                <c:pt idx="54">
                  <c:v>0.381944444444444</c:v>
                </c:pt>
                <c:pt idx="55">
                  <c:v>0.388888888888889</c:v>
                </c:pt>
                <c:pt idx="56">
                  <c:v>0.395833333333333</c:v>
                </c:pt>
                <c:pt idx="57">
                  <c:v>0.402777777777778</c:v>
                </c:pt>
                <c:pt idx="58">
                  <c:v>0.409722222222222</c:v>
                </c:pt>
                <c:pt idx="59">
                  <c:v>0.416666666666667</c:v>
                </c:pt>
                <c:pt idx="60">
                  <c:v>0.423611111111111</c:v>
                </c:pt>
                <c:pt idx="61">
                  <c:v>0.430555555555556</c:v>
                </c:pt>
                <c:pt idx="62">
                  <c:v>0.4375</c:v>
                </c:pt>
                <c:pt idx="63">
                  <c:v>0.444444444444444</c:v>
                </c:pt>
                <c:pt idx="64">
                  <c:v>0.451388888888889</c:v>
                </c:pt>
                <c:pt idx="65">
                  <c:v>0.458333333333333</c:v>
                </c:pt>
                <c:pt idx="66">
                  <c:v>0.465277777777778</c:v>
                </c:pt>
                <c:pt idx="67">
                  <c:v>0.472222222222222</c:v>
                </c:pt>
                <c:pt idx="68">
                  <c:v>0.479166666666667</c:v>
                </c:pt>
                <c:pt idx="69">
                  <c:v>0.486111111111111</c:v>
                </c:pt>
                <c:pt idx="70">
                  <c:v>0.493055555555556</c:v>
                </c:pt>
                <c:pt idx="71">
                  <c:v>0.5</c:v>
                </c:pt>
                <c:pt idx="72">
                  <c:v>0.506944444444445</c:v>
                </c:pt>
                <c:pt idx="73">
                  <c:v>0.513888888888889</c:v>
                </c:pt>
                <c:pt idx="74">
                  <c:v>0.520833333333333</c:v>
                </c:pt>
                <c:pt idx="75">
                  <c:v>0.527777777777778</c:v>
                </c:pt>
                <c:pt idx="76">
                  <c:v>0.534722222222222</c:v>
                </c:pt>
                <c:pt idx="77">
                  <c:v>0.541666666666667</c:v>
                </c:pt>
                <c:pt idx="78">
                  <c:v>0.548611111111111</c:v>
                </c:pt>
                <c:pt idx="79">
                  <c:v>0.555555555555556</c:v>
                </c:pt>
                <c:pt idx="80">
                  <c:v>0.5625</c:v>
                </c:pt>
                <c:pt idx="81">
                  <c:v>0.569444444444445</c:v>
                </c:pt>
                <c:pt idx="82">
                  <c:v>0.576388888888889</c:v>
                </c:pt>
                <c:pt idx="83">
                  <c:v>0.583333333333333</c:v>
                </c:pt>
                <c:pt idx="84">
                  <c:v>0.590277777777778</c:v>
                </c:pt>
                <c:pt idx="85">
                  <c:v>0.597222222222222</c:v>
                </c:pt>
                <c:pt idx="86">
                  <c:v>0.604166666666666</c:v>
                </c:pt>
                <c:pt idx="87">
                  <c:v>0.611111111111111</c:v>
                </c:pt>
                <c:pt idx="88">
                  <c:v>0.618055555555556</c:v>
                </c:pt>
                <c:pt idx="89">
                  <c:v>0.625</c:v>
                </c:pt>
                <c:pt idx="90">
                  <c:v>0.631944444444445</c:v>
                </c:pt>
                <c:pt idx="91">
                  <c:v>0.638888888888889</c:v>
                </c:pt>
                <c:pt idx="92">
                  <c:v>0.645833333333333</c:v>
                </c:pt>
                <c:pt idx="93">
                  <c:v>0.652777777777778</c:v>
                </c:pt>
                <c:pt idx="94">
                  <c:v>0.659722222222222</c:v>
                </c:pt>
                <c:pt idx="95">
                  <c:v>0.666666666666667</c:v>
                </c:pt>
                <c:pt idx="96">
                  <c:v>0.673611111111111</c:v>
                </c:pt>
                <c:pt idx="97">
                  <c:v>0.680555555555556</c:v>
                </c:pt>
                <c:pt idx="98">
                  <c:v>0.6875</c:v>
                </c:pt>
                <c:pt idx="99">
                  <c:v>0.694444444444445</c:v>
                </c:pt>
                <c:pt idx="100">
                  <c:v>0.701388888888889</c:v>
                </c:pt>
                <c:pt idx="101">
                  <c:v>0.708333333333333</c:v>
                </c:pt>
                <c:pt idx="102">
                  <c:v>0.715277777777778</c:v>
                </c:pt>
                <c:pt idx="103">
                  <c:v>0.722222222222222</c:v>
                </c:pt>
                <c:pt idx="104">
                  <c:v>0.729166666666666</c:v>
                </c:pt>
                <c:pt idx="105">
                  <c:v>0.736111111111111</c:v>
                </c:pt>
                <c:pt idx="106">
                  <c:v>0.743055555555556</c:v>
                </c:pt>
                <c:pt idx="107">
                  <c:v>0.75</c:v>
                </c:pt>
                <c:pt idx="108">
                  <c:v>0.756944444444445</c:v>
                </c:pt>
                <c:pt idx="109">
                  <c:v>0.763888888888889</c:v>
                </c:pt>
                <c:pt idx="110">
                  <c:v>0.770833333333333</c:v>
                </c:pt>
                <c:pt idx="111">
                  <c:v>0.777777777777778</c:v>
                </c:pt>
                <c:pt idx="112">
                  <c:v>0.784722222222222</c:v>
                </c:pt>
                <c:pt idx="113">
                  <c:v>0.791666666666666</c:v>
                </c:pt>
                <c:pt idx="114">
                  <c:v>0.798611111111111</c:v>
                </c:pt>
                <c:pt idx="115">
                  <c:v>0.805555555555556</c:v>
                </c:pt>
                <c:pt idx="116">
                  <c:v>0.8125</c:v>
                </c:pt>
                <c:pt idx="117">
                  <c:v>0.819444444444444</c:v>
                </c:pt>
                <c:pt idx="118">
                  <c:v>0.826388888888889</c:v>
                </c:pt>
                <c:pt idx="119">
                  <c:v>0.833333333333333</c:v>
                </c:pt>
                <c:pt idx="120">
                  <c:v>0.840277777777778</c:v>
                </c:pt>
                <c:pt idx="121">
                  <c:v>0.847222222222222</c:v>
                </c:pt>
                <c:pt idx="122">
                  <c:v>0.854166666666666</c:v>
                </c:pt>
                <c:pt idx="123">
                  <c:v>0.861111111111111</c:v>
                </c:pt>
                <c:pt idx="124">
                  <c:v>0.868055555555556</c:v>
                </c:pt>
                <c:pt idx="125">
                  <c:v>0.875</c:v>
                </c:pt>
                <c:pt idx="126">
                  <c:v>0.881944444444445</c:v>
                </c:pt>
                <c:pt idx="127">
                  <c:v>0.888888888888889</c:v>
                </c:pt>
                <c:pt idx="128">
                  <c:v>0.895833333333334</c:v>
                </c:pt>
                <c:pt idx="129">
                  <c:v>0.902777777777778</c:v>
                </c:pt>
                <c:pt idx="130">
                  <c:v>0.909722222222222</c:v>
                </c:pt>
                <c:pt idx="131">
                  <c:v>0.916666666666666</c:v>
                </c:pt>
                <c:pt idx="132">
                  <c:v>0.923611111111111</c:v>
                </c:pt>
                <c:pt idx="133">
                  <c:v>0.930555555555556</c:v>
                </c:pt>
                <c:pt idx="134">
                  <c:v>0.9375</c:v>
                </c:pt>
                <c:pt idx="135">
                  <c:v>0.944444444444444</c:v>
                </c:pt>
                <c:pt idx="136">
                  <c:v>0.951388888888889</c:v>
                </c:pt>
                <c:pt idx="137">
                  <c:v>0.958333333333333</c:v>
                </c:pt>
                <c:pt idx="138">
                  <c:v>0.965277777777778</c:v>
                </c:pt>
                <c:pt idx="139">
                  <c:v>0.972222222222222</c:v>
                </c:pt>
                <c:pt idx="140">
                  <c:v>0.979166666666666</c:v>
                </c:pt>
                <c:pt idx="141">
                  <c:v>0.986111111111111</c:v>
                </c:pt>
                <c:pt idx="142">
                  <c:v>0.993055555555556</c:v>
                </c:pt>
                <c:pt idx="143">
                  <c:v>1.0</c:v>
                </c:pt>
              </c:numCache>
            </c:numRef>
          </c:xVal>
          <c:yVal>
            <c:numRef>
              <c:f>'Tamara 2012-10-16'!$E$2:$E$583</c:f>
              <c:numCache>
                <c:formatCode>General</c:formatCode>
                <c:ptCount val="582"/>
                <c:pt idx="0">
                  <c:v>0.01</c:v>
                </c:pt>
                <c:pt idx="1">
                  <c:v>0.03</c:v>
                </c:pt>
                <c:pt idx="2">
                  <c:v>0.04</c:v>
                </c:pt>
                <c:pt idx="3">
                  <c:v>0.04</c:v>
                </c:pt>
                <c:pt idx="4">
                  <c:v>0.05</c:v>
                </c:pt>
                <c:pt idx="5">
                  <c:v>0.05</c:v>
                </c:pt>
                <c:pt idx="6">
                  <c:v>0.05</c:v>
                </c:pt>
                <c:pt idx="7">
                  <c:v>0.05</c:v>
                </c:pt>
                <c:pt idx="8">
                  <c:v>0.06</c:v>
                </c:pt>
                <c:pt idx="9">
                  <c:v>0.06</c:v>
                </c:pt>
                <c:pt idx="10">
                  <c:v>0.1</c:v>
                </c:pt>
                <c:pt idx="11">
                  <c:v>0.1</c:v>
                </c:pt>
                <c:pt idx="12">
                  <c:v>0.1</c:v>
                </c:pt>
                <c:pt idx="13">
                  <c:v>0.1</c:v>
                </c:pt>
                <c:pt idx="14">
                  <c:v>0.1</c:v>
                </c:pt>
                <c:pt idx="15">
                  <c:v>0.1</c:v>
                </c:pt>
                <c:pt idx="16">
                  <c:v>0.1</c:v>
                </c:pt>
                <c:pt idx="17">
                  <c:v>0.12</c:v>
                </c:pt>
                <c:pt idx="18">
                  <c:v>0.12</c:v>
                </c:pt>
                <c:pt idx="19">
                  <c:v>0.12</c:v>
                </c:pt>
                <c:pt idx="20">
                  <c:v>0.12</c:v>
                </c:pt>
                <c:pt idx="21">
                  <c:v>0.12</c:v>
                </c:pt>
                <c:pt idx="22">
                  <c:v>0.12</c:v>
                </c:pt>
                <c:pt idx="23">
                  <c:v>0.13</c:v>
                </c:pt>
                <c:pt idx="24">
                  <c:v>0.13</c:v>
                </c:pt>
                <c:pt idx="25">
                  <c:v>0.13</c:v>
                </c:pt>
                <c:pt idx="26">
                  <c:v>0.13</c:v>
                </c:pt>
                <c:pt idx="27">
                  <c:v>0.13</c:v>
                </c:pt>
                <c:pt idx="28">
                  <c:v>0.13</c:v>
                </c:pt>
                <c:pt idx="29">
                  <c:v>0.13</c:v>
                </c:pt>
                <c:pt idx="30">
                  <c:v>0.13</c:v>
                </c:pt>
                <c:pt idx="31">
                  <c:v>0.13</c:v>
                </c:pt>
                <c:pt idx="32">
                  <c:v>0.15</c:v>
                </c:pt>
                <c:pt idx="33">
                  <c:v>0.15</c:v>
                </c:pt>
                <c:pt idx="34">
                  <c:v>0.15</c:v>
                </c:pt>
                <c:pt idx="35">
                  <c:v>0.15</c:v>
                </c:pt>
                <c:pt idx="36">
                  <c:v>0.16</c:v>
                </c:pt>
                <c:pt idx="37">
                  <c:v>0.16</c:v>
                </c:pt>
                <c:pt idx="38">
                  <c:v>0.16</c:v>
                </c:pt>
                <c:pt idx="39">
                  <c:v>0.16</c:v>
                </c:pt>
                <c:pt idx="40">
                  <c:v>0.17</c:v>
                </c:pt>
                <c:pt idx="41">
                  <c:v>0.17</c:v>
                </c:pt>
                <c:pt idx="42">
                  <c:v>0.17</c:v>
                </c:pt>
                <c:pt idx="43">
                  <c:v>0.17</c:v>
                </c:pt>
                <c:pt idx="44">
                  <c:v>0.17</c:v>
                </c:pt>
                <c:pt idx="45">
                  <c:v>0.17</c:v>
                </c:pt>
                <c:pt idx="46">
                  <c:v>0.17</c:v>
                </c:pt>
                <c:pt idx="47">
                  <c:v>0.18</c:v>
                </c:pt>
                <c:pt idx="48">
                  <c:v>0.18</c:v>
                </c:pt>
                <c:pt idx="49">
                  <c:v>0.19</c:v>
                </c:pt>
                <c:pt idx="50">
                  <c:v>0.19</c:v>
                </c:pt>
                <c:pt idx="51">
                  <c:v>0.19</c:v>
                </c:pt>
                <c:pt idx="52">
                  <c:v>0.19</c:v>
                </c:pt>
                <c:pt idx="53">
                  <c:v>0.19</c:v>
                </c:pt>
                <c:pt idx="54">
                  <c:v>0.19</c:v>
                </c:pt>
                <c:pt idx="55">
                  <c:v>0.2</c:v>
                </c:pt>
                <c:pt idx="56">
                  <c:v>0.2</c:v>
                </c:pt>
                <c:pt idx="57">
                  <c:v>0.2</c:v>
                </c:pt>
                <c:pt idx="58">
                  <c:v>0.2</c:v>
                </c:pt>
                <c:pt idx="59">
                  <c:v>0.2</c:v>
                </c:pt>
                <c:pt idx="60">
                  <c:v>0.2</c:v>
                </c:pt>
                <c:pt idx="61">
                  <c:v>0.2</c:v>
                </c:pt>
                <c:pt idx="62">
                  <c:v>0.2</c:v>
                </c:pt>
                <c:pt idx="63">
                  <c:v>0.2</c:v>
                </c:pt>
                <c:pt idx="64">
                  <c:v>0.2</c:v>
                </c:pt>
                <c:pt idx="65">
                  <c:v>0.2</c:v>
                </c:pt>
                <c:pt idx="66">
                  <c:v>0.2</c:v>
                </c:pt>
                <c:pt idx="67">
                  <c:v>0.21</c:v>
                </c:pt>
                <c:pt idx="68">
                  <c:v>0.21</c:v>
                </c:pt>
                <c:pt idx="69">
                  <c:v>0.21</c:v>
                </c:pt>
                <c:pt idx="70">
                  <c:v>0.22</c:v>
                </c:pt>
                <c:pt idx="71">
                  <c:v>0.22</c:v>
                </c:pt>
                <c:pt idx="72">
                  <c:v>0.22</c:v>
                </c:pt>
                <c:pt idx="73">
                  <c:v>0.23</c:v>
                </c:pt>
                <c:pt idx="74">
                  <c:v>0.23</c:v>
                </c:pt>
                <c:pt idx="75">
                  <c:v>0.24</c:v>
                </c:pt>
                <c:pt idx="76">
                  <c:v>0.24</c:v>
                </c:pt>
                <c:pt idx="77">
                  <c:v>0.25</c:v>
                </c:pt>
                <c:pt idx="78">
                  <c:v>0.25</c:v>
                </c:pt>
                <c:pt idx="79">
                  <c:v>0.25</c:v>
                </c:pt>
                <c:pt idx="80">
                  <c:v>0.25</c:v>
                </c:pt>
                <c:pt idx="81">
                  <c:v>0.25</c:v>
                </c:pt>
                <c:pt idx="82">
                  <c:v>0.25</c:v>
                </c:pt>
                <c:pt idx="83">
                  <c:v>0.26</c:v>
                </c:pt>
                <c:pt idx="84">
                  <c:v>0.26</c:v>
                </c:pt>
                <c:pt idx="85">
                  <c:v>0.26</c:v>
                </c:pt>
                <c:pt idx="86">
                  <c:v>0.26</c:v>
                </c:pt>
                <c:pt idx="87">
                  <c:v>0.27</c:v>
                </c:pt>
                <c:pt idx="88">
                  <c:v>0.27</c:v>
                </c:pt>
                <c:pt idx="89">
                  <c:v>0.28</c:v>
                </c:pt>
                <c:pt idx="90">
                  <c:v>0.28</c:v>
                </c:pt>
                <c:pt idx="91">
                  <c:v>0.28</c:v>
                </c:pt>
                <c:pt idx="92">
                  <c:v>0.3</c:v>
                </c:pt>
                <c:pt idx="93">
                  <c:v>0.3</c:v>
                </c:pt>
                <c:pt idx="94">
                  <c:v>0.3</c:v>
                </c:pt>
                <c:pt idx="95">
                  <c:v>0.3</c:v>
                </c:pt>
                <c:pt idx="96">
                  <c:v>0.3</c:v>
                </c:pt>
                <c:pt idx="97">
                  <c:v>0.3</c:v>
                </c:pt>
                <c:pt idx="98">
                  <c:v>0.3</c:v>
                </c:pt>
                <c:pt idx="99">
                  <c:v>0.3</c:v>
                </c:pt>
                <c:pt idx="100">
                  <c:v>0.3</c:v>
                </c:pt>
                <c:pt idx="101">
                  <c:v>0.3</c:v>
                </c:pt>
                <c:pt idx="102">
                  <c:v>0.3</c:v>
                </c:pt>
                <c:pt idx="103">
                  <c:v>0.31</c:v>
                </c:pt>
                <c:pt idx="104">
                  <c:v>0.31</c:v>
                </c:pt>
                <c:pt idx="105">
                  <c:v>0.33</c:v>
                </c:pt>
                <c:pt idx="106">
                  <c:v>0.34</c:v>
                </c:pt>
                <c:pt idx="107">
                  <c:v>0.36</c:v>
                </c:pt>
                <c:pt idx="108">
                  <c:v>0.36</c:v>
                </c:pt>
                <c:pt idx="109">
                  <c:v>0.36</c:v>
                </c:pt>
                <c:pt idx="110">
                  <c:v>0.38</c:v>
                </c:pt>
                <c:pt idx="111">
                  <c:v>0.39</c:v>
                </c:pt>
                <c:pt idx="112">
                  <c:v>0.39</c:v>
                </c:pt>
                <c:pt idx="113">
                  <c:v>0.39</c:v>
                </c:pt>
                <c:pt idx="114">
                  <c:v>0.4</c:v>
                </c:pt>
                <c:pt idx="115">
                  <c:v>0.4</c:v>
                </c:pt>
                <c:pt idx="116">
                  <c:v>0.4</c:v>
                </c:pt>
                <c:pt idx="117">
                  <c:v>0.41</c:v>
                </c:pt>
                <c:pt idx="118">
                  <c:v>0.46</c:v>
                </c:pt>
                <c:pt idx="119">
                  <c:v>0.46</c:v>
                </c:pt>
                <c:pt idx="120">
                  <c:v>0.46</c:v>
                </c:pt>
                <c:pt idx="121">
                  <c:v>0.46</c:v>
                </c:pt>
                <c:pt idx="122">
                  <c:v>0.49</c:v>
                </c:pt>
                <c:pt idx="123">
                  <c:v>0.49</c:v>
                </c:pt>
                <c:pt idx="124">
                  <c:v>0.5</c:v>
                </c:pt>
                <c:pt idx="125">
                  <c:v>0.5</c:v>
                </c:pt>
                <c:pt idx="126">
                  <c:v>0.51</c:v>
                </c:pt>
                <c:pt idx="127">
                  <c:v>0.52</c:v>
                </c:pt>
                <c:pt idx="128">
                  <c:v>0.52</c:v>
                </c:pt>
                <c:pt idx="129">
                  <c:v>0.56</c:v>
                </c:pt>
                <c:pt idx="130">
                  <c:v>0.56</c:v>
                </c:pt>
                <c:pt idx="131">
                  <c:v>0.6</c:v>
                </c:pt>
                <c:pt idx="132">
                  <c:v>0.74</c:v>
                </c:pt>
                <c:pt idx="133">
                  <c:v>0.75</c:v>
                </c:pt>
                <c:pt idx="134">
                  <c:v>0.78</c:v>
                </c:pt>
                <c:pt idx="135">
                  <c:v>0.81</c:v>
                </c:pt>
                <c:pt idx="136">
                  <c:v>0.84</c:v>
                </c:pt>
                <c:pt idx="137">
                  <c:v>0.85</c:v>
                </c:pt>
                <c:pt idx="138">
                  <c:v>0.9</c:v>
                </c:pt>
                <c:pt idx="139">
                  <c:v>0.98</c:v>
                </c:pt>
                <c:pt idx="140">
                  <c:v>1.0</c:v>
                </c:pt>
                <c:pt idx="141">
                  <c:v>1.0</c:v>
                </c:pt>
                <c:pt idx="142">
                  <c:v>1.06</c:v>
                </c:pt>
                <c:pt idx="143">
                  <c:v>1.31</c:v>
                </c:pt>
              </c:numCache>
            </c:numRef>
          </c:yVal>
        </c:ser>
        <c:ser>
          <c:idx val="2"/>
          <c:order val="2"/>
          <c:tx>
            <c:strRef>
              <c:f>'Tamara 2013-01-15'!$K$1</c:f>
              <c:strCache>
                <c:ptCount val="1"/>
                <c:pt idx="0">
                  <c:v>15-01-2013</c:v>
                </c:pt>
              </c:strCache>
            </c:strRef>
          </c:tx>
          <c:spPr>
            <a:ln w="28575">
              <a:noFill/>
            </a:ln>
          </c:spPr>
          <c:marker>
            <c:symbol val="diamond"/>
            <c:size val="7"/>
          </c:marker>
          <c:xVal>
            <c:numRef>
              <c:f>'Tamara 2013-01-15'!$C$2:$C$133</c:f>
              <c:numCache>
                <c:formatCode>General</c:formatCode>
                <c:ptCount val="132"/>
                <c:pt idx="0">
                  <c:v>0.00757575757575758</c:v>
                </c:pt>
                <c:pt idx="1">
                  <c:v>0.0151515151515152</c:v>
                </c:pt>
                <c:pt idx="2">
                  <c:v>0.0227272727272727</c:v>
                </c:pt>
                <c:pt idx="3">
                  <c:v>0.0303030303030303</c:v>
                </c:pt>
                <c:pt idx="4">
                  <c:v>0.0378787878787879</c:v>
                </c:pt>
                <c:pt idx="5">
                  <c:v>0.0454545454545455</c:v>
                </c:pt>
                <c:pt idx="6">
                  <c:v>0.053030303030303</c:v>
                </c:pt>
                <c:pt idx="7">
                  <c:v>0.0606060606060606</c:v>
                </c:pt>
                <c:pt idx="8">
                  <c:v>0.0681818181818182</c:v>
                </c:pt>
                <c:pt idx="9">
                  <c:v>0.0757575757575758</c:v>
                </c:pt>
                <c:pt idx="10">
                  <c:v>0.0833333333333333</c:v>
                </c:pt>
                <c:pt idx="11">
                  <c:v>0.0909090909090909</c:v>
                </c:pt>
                <c:pt idx="12">
                  <c:v>0.0984848484848485</c:v>
                </c:pt>
                <c:pt idx="13">
                  <c:v>0.106060606060606</c:v>
                </c:pt>
                <c:pt idx="14">
                  <c:v>0.113636363636364</c:v>
                </c:pt>
                <c:pt idx="15">
                  <c:v>0.121212121212121</c:v>
                </c:pt>
                <c:pt idx="16">
                  <c:v>0.128787878787879</c:v>
                </c:pt>
                <c:pt idx="17">
                  <c:v>0.136363636363636</c:v>
                </c:pt>
                <c:pt idx="18">
                  <c:v>0.143939393939394</c:v>
                </c:pt>
                <c:pt idx="19">
                  <c:v>0.151515151515152</c:v>
                </c:pt>
                <c:pt idx="20">
                  <c:v>0.159090909090909</c:v>
                </c:pt>
                <c:pt idx="21">
                  <c:v>0.166666666666667</c:v>
                </c:pt>
                <c:pt idx="22">
                  <c:v>0.174242424242424</c:v>
                </c:pt>
                <c:pt idx="23">
                  <c:v>0.181818181818182</c:v>
                </c:pt>
                <c:pt idx="24">
                  <c:v>0.189393939393939</c:v>
                </c:pt>
                <c:pt idx="25">
                  <c:v>0.196969696969697</c:v>
                </c:pt>
                <c:pt idx="26">
                  <c:v>0.204545454545455</c:v>
                </c:pt>
                <c:pt idx="27">
                  <c:v>0.212121212121212</c:v>
                </c:pt>
                <c:pt idx="28">
                  <c:v>0.21969696969697</c:v>
                </c:pt>
                <c:pt idx="29">
                  <c:v>0.227272727272727</c:v>
                </c:pt>
                <c:pt idx="30">
                  <c:v>0.234848484848485</c:v>
                </c:pt>
                <c:pt idx="31">
                  <c:v>0.242424242424242</c:v>
                </c:pt>
                <c:pt idx="32">
                  <c:v>0.25</c:v>
                </c:pt>
                <c:pt idx="33">
                  <c:v>0.257575757575758</c:v>
                </c:pt>
                <c:pt idx="34">
                  <c:v>0.265151515151515</c:v>
                </c:pt>
                <c:pt idx="35">
                  <c:v>0.272727272727273</c:v>
                </c:pt>
                <c:pt idx="36">
                  <c:v>0.28030303030303</c:v>
                </c:pt>
                <c:pt idx="37">
                  <c:v>0.287878787878788</c:v>
                </c:pt>
                <c:pt idx="38">
                  <c:v>0.295454545454545</c:v>
                </c:pt>
                <c:pt idx="39">
                  <c:v>0.303030303030303</c:v>
                </c:pt>
                <c:pt idx="40">
                  <c:v>0.310606060606061</c:v>
                </c:pt>
                <c:pt idx="41">
                  <c:v>0.318181818181818</c:v>
                </c:pt>
                <c:pt idx="42">
                  <c:v>0.325757575757576</c:v>
                </c:pt>
                <c:pt idx="43">
                  <c:v>0.333333333333333</c:v>
                </c:pt>
                <c:pt idx="44">
                  <c:v>0.340909090909091</c:v>
                </c:pt>
                <c:pt idx="45">
                  <c:v>0.348484848484849</c:v>
                </c:pt>
                <c:pt idx="46">
                  <c:v>0.356060606060606</c:v>
                </c:pt>
                <c:pt idx="47">
                  <c:v>0.363636363636364</c:v>
                </c:pt>
                <c:pt idx="48">
                  <c:v>0.371212121212121</c:v>
                </c:pt>
                <c:pt idx="49">
                  <c:v>0.378787878787879</c:v>
                </c:pt>
                <c:pt idx="50">
                  <c:v>0.386363636363636</c:v>
                </c:pt>
                <c:pt idx="51">
                  <c:v>0.393939393939394</c:v>
                </c:pt>
                <c:pt idx="52">
                  <c:v>0.401515151515151</c:v>
                </c:pt>
                <c:pt idx="53">
                  <c:v>0.409090909090909</c:v>
                </c:pt>
                <c:pt idx="54">
                  <c:v>0.416666666666667</c:v>
                </c:pt>
                <c:pt idx="55">
                  <c:v>0.424242424242424</c:v>
                </c:pt>
                <c:pt idx="56">
                  <c:v>0.431818181818182</c:v>
                </c:pt>
                <c:pt idx="57">
                  <c:v>0.439393939393939</c:v>
                </c:pt>
                <c:pt idx="58">
                  <c:v>0.446969696969697</c:v>
                </c:pt>
                <c:pt idx="59">
                  <c:v>0.454545454545454</c:v>
                </c:pt>
                <c:pt idx="60">
                  <c:v>0.462121212121212</c:v>
                </c:pt>
                <c:pt idx="61">
                  <c:v>0.46969696969697</c:v>
                </c:pt>
                <c:pt idx="62">
                  <c:v>0.477272727272727</c:v>
                </c:pt>
                <c:pt idx="63">
                  <c:v>0.484848484848485</c:v>
                </c:pt>
                <c:pt idx="64">
                  <c:v>0.492424242424242</c:v>
                </c:pt>
                <c:pt idx="65">
                  <c:v>0.5</c:v>
                </c:pt>
                <c:pt idx="66">
                  <c:v>0.507575757575758</c:v>
                </c:pt>
                <c:pt idx="67">
                  <c:v>0.515151515151515</c:v>
                </c:pt>
                <c:pt idx="68">
                  <c:v>0.522727272727273</c:v>
                </c:pt>
                <c:pt idx="69">
                  <c:v>0.53030303030303</c:v>
                </c:pt>
                <c:pt idx="70">
                  <c:v>0.537878787878788</c:v>
                </c:pt>
                <c:pt idx="71">
                  <c:v>0.545454545454545</c:v>
                </c:pt>
                <c:pt idx="72">
                  <c:v>0.553030303030303</c:v>
                </c:pt>
                <c:pt idx="73">
                  <c:v>0.560606060606061</c:v>
                </c:pt>
                <c:pt idx="74">
                  <c:v>0.568181818181818</c:v>
                </c:pt>
                <c:pt idx="75">
                  <c:v>0.575757575757576</c:v>
                </c:pt>
                <c:pt idx="76">
                  <c:v>0.583333333333333</c:v>
                </c:pt>
                <c:pt idx="77">
                  <c:v>0.590909090909091</c:v>
                </c:pt>
                <c:pt idx="78">
                  <c:v>0.598484848484849</c:v>
                </c:pt>
                <c:pt idx="79">
                  <c:v>0.606060606060606</c:v>
                </c:pt>
                <c:pt idx="80">
                  <c:v>0.613636363636363</c:v>
                </c:pt>
                <c:pt idx="81">
                  <c:v>0.621212121212121</c:v>
                </c:pt>
                <c:pt idx="82">
                  <c:v>0.628787878787879</c:v>
                </c:pt>
                <c:pt idx="83">
                  <c:v>0.636363636363636</c:v>
                </c:pt>
                <c:pt idx="84">
                  <c:v>0.643939393939394</c:v>
                </c:pt>
                <c:pt idx="85">
                  <c:v>0.651515151515152</c:v>
                </c:pt>
                <c:pt idx="86">
                  <c:v>0.659090909090909</c:v>
                </c:pt>
                <c:pt idx="87">
                  <c:v>0.666666666666667</c:v>
                </c:pt>
                <c:pt idx="88">
                  <c:v>0.674242424242424</c:v>
                </c:pt>
                <c:pt idx="89">
                  <c:v>0.681818181818182</c:v>
                </c:pt>
                <c:pt idx="90">
                  <c:v>0.689393939393939</c:v>
                </c:pt>
                <c:pt idx="91">
                  <c:v>0.696969696969697</c:v>
                </c:pt>
                <c:pt idx="92">
                  <c:v>0.704545454545455</c:v>
                </c:pt>
                <c:pt idx="93">
                  <c:v>0.712121212121212</c:v>
                </c:pt>
                <c:pt idx="94">
                  <c:v>0.71969696969697</c:v>
                </c:pt>
                <c:pt idx="95">
                  <c:v>0.727272727272727</c:v>
                </c:pt>
                <c:pt idx="96">
                  <c:v>0.734848484848485</c:v>
                </c:pt>
                <c:pt idx="97">
                  <c:v>0.742424242424242</c:v>
                </c:pt>
                <c:pt idx="98">
                  <c:v>0.75</c:v>
                </c:pt>
                <c:pt idx="99">
                  <c:v>0.757575757575758</c:v>
                </c:pt>
                <c:pt idx="100">
                  <c:v>0.765151515151515</c:v>
                </c:pt>
                <c:pt idx="101">
                  <c:v>0.772727272727273</c:v>
                </c:pt>
                <c:pt idx="102">
                  <c:v>0.78030303030303</c:v>
                </c:pt>
                <c:pt idx="103">
                  <c:v>0.787878787878788</c:v>
                </c:pt>
                <c:pt idx="104">
                  <c:v>0.795454545454545</c:v>
                </c:pt>
                <c:pt idx="105">
                  <c:v>0.803030303030303</c:v>
                </c:pt>
                <c:pt idx="106">
                  <c:v>0.810606060606061</c:v>
                </c:pt>
                <c:pt idx="107">
                  <c:v>0.818181818181818</c:v>
                </c:pt>
                <c:pt idx="108">
                  <c:v>0.825757575757576</c:v>
                </c:pt>
                <c:pt idx="109">
                  <c:v>0.833333333333333</c:v>
                </c:pt>
                <c:pt idx="110">
                  <c:v>0.840909090909091</c:v>
                </c:pt>
                <c:pt idx="111">
                  <c:v>0.848484848484849</c:v>
                </c:pt>
                <c:pt idx="112">
                  <c:v>0.856060606060606</c:v>
                </c:pt>
                <c:pt idx="113">
                  <c:v>0.863636363636363</c:v>
                </c:pt>
                <c:pt idx="114">
                  <c:v>0.871212121212121</c:v>
                </c:pt>
                <c:pt idx="115">
                  <c:v>0.878787878787879</c:v>
                </c:pt>
                <c:pt idx="116">
                  <c:v>0.886363636363636</c:v>
                </c:pt>
                <c:pt idx="117">
                  <c:v>0.893939393939394</c:v>
                </c:pt>
                <c:pt idx="118">
                  <c:v>0.901515151515151</c:v>
                </c:pt>
                <c:pt idx="119">
                  <c:v>0.909090909090909</c:v>
                </c:pt>
                <c:pt idx="120">
                  <c:v>0.916666666666666</c:v>
                </c:pt>
                <c:pt idx="121">
                  <c:v>0.924242424242424</c:v>
                </c:pt>
                <c:pt idx="122">
                  <c:v>0.931818181818182</c:v>
                </c:pt>
                <c:pt idx="123">
                  <c:v>0.939393939393939</c:v>
                </c:pt>
                <c:pt idx="124">
                  <c:v>0.946969696969697</c:v>
                </c:pt>
                <c:pt idx="125">
                  <c:v>0.954545454545455</c:v>
                </c:pt>
                <c:pt idx="126">
                  <c:v>0.962121212121212</c:v>
                </c:pt>
                <c:pt idx="127">
                  <c:v>0.96969696969697</c:v>
                </c:pt>
                <c:pt idx="128">
                  <c:v>0.977272727272727</c:v>
                </c:pt>
                <c:pt idx="129">
                  <c:v>0.984848484848485</c:v>
                </c:pt>
                <c:pt idx="130">
                  <c:v>0.992424242424242</c:v>
                </c:pt>
                <c:pt idx="131">
                  <c:v>1.0</c:v>
                </c:pt>
              </c:numCache>
            </c:numRef>
          </c:xVal>
          <c:yVal>
            <c:numRef>
              <c:f>'Tamara 2013-01-15'!$E$2:$E$133</c:f>
              <c:numCache>
                <c:formatCode>General</c:formatCode>
                <c:ptCount val="132"/>
                <c:pt idx="0">
                  <c:v>0.0</c:v>
                </c:pt>
                <c:pt idx="1">
                  <c:v>0.01</c:v>
                </c:pt>
                <c:pt idx="2">
                  <c:v>0.01</c:v>
                </c:pt>
                <c:pt idx="3">
                  <c:v>0.01</c:v>
                </c:pt>
                <c:pt idx="4">
                  <c:v>0.01</c:v>
                </c:pt>
                <c:pt idx="5">
                  <c:v>0.01</c:v>
                </c:pt>
                <c:pt idx="6">
                  <c:v>0.01</c:v>
                </c:pt>
                <c:pt idx="7">
                  <c:v>0.02</c:v>
                </c:pt>
                <c:pt idx="8">
                  <c:v>0.02</c:v>
                </c:pt>
                <c:pt idx="9">
                  <c:v>0.03</c:v>
                </c:pt>
                <c:pt idx="10">
                  <c:v>0.03</c:v>
                </c:pt>
                <c:pt idx="11">
                  <c:v>0.03</c:v>
                </c:pt>
                <c:pt idx="12">
                  <c:v>0.05</c:v>
                </c:pt>
                <c:pt idx="13">
                  <c:v>0.05</c:v>
                </c:pt>
                <c:pt idx="14">
                  <c:v>0.05</c:v>
                </c:pt>
                <c:pt idx="15">
                  <c:v>0.05</c:v>
                </c:pt>
                <c:pt idx="16">
                  <c:v>0.06</c:v>
                </c:pt>
                <c:pt idx="17">
                  <c:v>0.06</c:v>
                </c:pt>
                <c:pt idx="18">
                  <c:v>0.06</c:v>
                </c:pt>
                <c:pt idx="19">
                  <c:v>0.06</c:v>
                </c:pt>
                <c:pt idx="20">
                  <c:v>0.06</c:v>
                </c:pt>
                <c:pt idx="21">
                  <c:v>0.06</c:v>
                </c:pt>
                <c:pt idx="22">
                  <c:v>0.06</c:v>
                </c:pt>
                <c:pt idx="23">
                  <c:v>0.06</c:v>
                </c:pt>
                <c:pt idx="24">
                  <c:v>0.06</c:v>
                </c:pt>
                <c:pt idx="25">
                  <c:v>0.06</c:v>
                </c:pt>
                <c:pt idx="26">
                  <c:v>0.06</c:v>
                </c:pt>
                <c:pt idx="27">
                  <c:v>0.06</c:v>
                </c:pt>
                <c:pt idx="28">
                  <c:v>0.06</c:v>
                </c:pt>
                <c:pt idx="29">
                  <c:v>0.06</c:v>
                </c:pt>
                <c:pt idx="30">
                  <c:v>0.06</c:v>
                </c:pt>
                <c:pt idx="31">
                  <c:v>0.07</c:v>
                </c:pt>
                <c:pt idx="32">
                  <c:v>0.07</c:v>
                </c:pt>
                <c:pt idx="33">
                  <c:v>0.07</c:v>
                </c:pt>
                <c:pt idx="34">
                  <c:v>0.08</c:v>
                </c:pt>
                <c:pt idx="35">
                  <c:v>0.08</c:v>
                </c:pt>
                <c:pt idx="36">
                  <c:v>0.08</c:v>
                </c:pt>
                <c:pt idx="37">
                  <c:v>0.08</c:v>
                </c:pt>
                <c:pt idx="38">
                  <c:v>0.09</c:v>
                </c:pt>
                <c:pt idx="39">
                  <c:v>0.09</c:v>
                </c:pt>
                <c:pt idx="40">
                  <c:v>0.09</c:v>
                </c:pt>
                <c:pt idx="41">
                  <c:v>0.09</c:v>
                </c:pt>
                <c:pt idx="42">
                  <c:v>0.09</c:v>
                </c:pt>
                <c:pt idx="43">
                  <c:v>0.09</c:v>
                </c:pt>
                <c:pt idx="44">
                  <c:v>0.09</c:v>
                </c:pt>
                <c:pt idx="45">
                  <c:v>0.1</c:v>
                </c:pt>
                <c:pt idx="46">
                  <c:v>0.1</c:v>
                </c:pt>
                <c:pt idx="47">
                  <c:v>0.1</c:v>
                </c:pt>
                <c:pt idx="48">
                  <c:v>0.1</c:v>
                </c:pt>
                <c:pt idx="49">
                  <c:v>0.1</c:v>
                </c:pt>
                <c:pt idx="50">
                  <c:v>0.1</c:v>
                </c:pt>
                <c:pt idx="51">
                  <c:v>0.1</c:v>
                </c:pt>
                <c:pt idx="52">
                  <c:v>0.1</c:v>
                </c:pt>
                <c:pt idx="53">
                  <c:v>0.1</c:v>
                </c:pt>
                <c:pt idx="54">
                  <c:v>0.1</c:v>
                </c:pt>
                <c:pt idx="55">
                  <c:v>0.1</c:v>
                </c:pt>
                <c:pt idx="56">
                  <c:v>0.1</c:v>
                </c:pt>
                <c:pt idx="57">
                  <c:v>0.1</c:v>
                </c:pt>
                <c:pt idx="58">
                  <c:v>0.1</c:v>
                </c:pt>
                <c:pt idx="59">
                  <c:v>0.1</c:v>
                </c:pt>
                <c:pt idx="60">
                  <c:v>0.1</c:v>
                </c:pt>
                <c:pt idx="61">
                  <c:v>0.1</c:v>
                </c:pt>
                <c:pt idx="62">
                  <c:v>0.1</c:v>
                </c:pt>
                <c:pt idx="63">
                  <c:v>0.11</c:v>
                </c:pt>
                <c:pt idx="64">
                  <c:v>0.11</c:v>
                </c:pt>
                <c:pt idx="65">
                  <c:v>0.11</c:v>
                </c:pt>
                <c:pt idx="66">
                  <c:v>0.11</c:v>
                </c:pt>
                <c:pt idx="67">
                  <c:v>0.12</c:v>
                </c:pt>
                <c:pt idx="68">
                  <c:v>0.12</c:v>
                </c:pt>
                <c:pt idx="69">
                  <c:v>0.12</c:v>
                </c:pt>
                <c:pt idx="70">
                  <c:v>0.12</c:v>
                </c:pt>
                <c:pt idx="71">
                  <c:v>0.13</c:v>
                </c:pt>
                <c:pt idx="72">
                  <c:v>0.13</c:v>
                </c:pt>
                <c:pt idx="73">
                  <c:v>0.13</c:v>
                </c:pt>
                <c:pt idx="74">
                  <c:v>0.13</c:v>
                </c:pt>
                <c:pt idx="75">
                  <c:v>0.13</c:v>
                </c:pt>
                <c:pt idx="76">
                  <c:v>0.13</c:v>
                </c:pt>
                <c:pt idx="77">
                  <c:v>0.15</c:v>
                </c:pt>
                <c:pt idx="78">
                  <c:v>0.15</c:v>
                </c:pt>
                <c:pt idx="79">
                  <c:v>0.15</c:v>
                </c:pt>
                <c:pt idx="80">
                  <c:v>0.15</c:v>
                </c:pt>
                <c:pt idx="81">
                  <c:v>0.15</c:v>
                </c:pt>
                <c:pt idx="82">
                  <c:v>0.16</c:v>
                </c:pt>
                <c:pt idx="83">
                  <c:v>0.16</c:v>
                </c:pt>
                <c:pt idx="84">
                  <c:v>0.16</c:v>
                </c:pt>
                <c:pt idx="85">
                  <c:v>0.16</c:v>
                </c:pt>
                <c:pt idx="86">
                  <c:v>0.16</c:v>
                </c:pt>
                <c:pt idx="87">
                  <c:v>0.16</c:v>
                </c:pt>
                <c:pt idx="88">
                  <c:v>0.16</c:v>
                </c:pt>
                <c:pt idx="89">
                  <c:v>0.16</c:v>
                </c:pt>
                <c:pt idx="90">
                  <c:v>0.17</c:v>
                </c:pt>
                <c:pt idx="91">
                  <c:v>0.17</c:v>
                </c:pt>
                <c:pt idx="92">
                  <c:v>0.17</c:v>
                </c:pt>
                <c:pt idx="93">
                  <c:v>0.17</c:v>
                </c:pt>
                <c:pt idx="94">
                  <c:v>0.18</c:v>
                </c:pt>
                <c:pt idx="95">
                  <c:v>0.19</c:v>
                </c:pt>
                <c:pt idx="96">
                  <c:v>0.19</c:v>
                </c:pt>
                <c:pt idx="97">
                  <c:v>0.2</c:v>
                </c:pt>
                <c:pt idx="98">
                  <c:v>0.2</c:v>
                </c:pt>
                <c:pt idx="99">
                  <c:v>0.2</c:v>
                </c:pt>
                <c:pt idx="100">
                  <c:v>0.2</c:v>
                </c:pt>
                <c:pt idx="101">
                  <c:v>0.21</c:v>
                </c:pt>
                <c:pt idx="102">
                  <c:v>0.22</c:v>
                </c:pt>
                <c:pt idx="103">
                  <c:v>0.22</c:v>
                </c:pt>
                <c:pt idx="104">
                  <c:v>0.22</c:v>
                </c:pt>
                <c:pt idx="105">
                  <c:v>0.23</c:v>
                </c:pt>
                <c:pt idx="106">
                  <c:v>0.23</c:v>
                </c:pt>
                <c:pt idx="107">
                  <c:v>0.23</c:v>
                </c:pt>
                <c:pt idx="108">
                  <c:v>0.24</c:v>
                </c:pt>
                <c:pt idx="109">
                  <c:v>0.25</c:v>
                </c:pt>
                <c:pt idx="110">
                  <c:v>0.25</c:v>
                </c:pt>
                <c:pt idx="111">
                  <c:v>0.25</c:v>
                </c:pt>
                <c:pt idx="112">
                  <c:v>0.25</c:v>
                </c:pt>
                <c:pt idx="113">
                  <c:v>0.25</c:v>
                </c:pt>
                <c:pt idx="114">
                  <c:v>0.26</c:v>
                </c:pt>
                <c:pt idx="115">
                  <c:v>0.28</c:v>
                </c:pt>
                <c:pt idx="116">
                  <c:v>0.3</c:v>
                </c:pt>
                <c:pt idx="117">
                  <c:v>0.3</c:v>
                </c:pt>
                <c:pt idx="118">
                  <c:v>0.3</c:v>
                </c:pt>
                <c:pt idx="119">
                  <c:v>0.3</c:v>
                </c:pt>
                <c:pt idx="120">
                  <c:v>0.3</c:v>
                </c:pt>
                <c:pt idx="121">
                  <c:v>0.3</c:v>
                </c:pt>
                <c:pt idx="122">
                  <c:v>0.32</c:v>
                </c:pt>
                <c:pt idx="123">
                  <c:v>0.33</c:v>
                </c:pt>
                <c:pt idx="124">
                  <c:v>0.38</c:v>
                </c:pt>
                <c:pt idx="125">
                  <c:v>0.4</c:v>
                </c:pt>
                <c:pt idx="126">
                  <c:v>0.41</c:v>
                </c:pt>
                <c:pt idx="127">
                  <c:v>0.5</c:v>
                </c:pt>
                <c:pt idx="128">
                  <c:v>0.5</c:v>
                </c:pt>
                <c:pt idx="129">
                  <c:v>0.68</c:v>
                </c:pt>
                <c:pt idx="130">
                  <c:v>0.69</c:v>
                </c:pt>
                <c:pt idx="131">
                  <c:v>0.85</c:v>
                </c:pt>
              </c:numCache>
            </c:numRef>
          </c:yVal>
        </c:ser>
        <c:ser>
          <c:idx val="3"/>
          <c:order val="3"/>
          <c:tx>
            <c:strRef>
              <c:f>'Tamara 2013-04-16'!$K$1</c:f>
              <c:strCache>
                <c:ptCount val="1"/>
                <c:pt idx="0">
                  <c:v>16-04-2013</c:v>
                </c:pt>
              </c:strCache>
            </c:strRef>
          </c:tx>
          <c:spPr>
            <a:ln w="28575">
              <a:noFill/>
            </a:ln>
          </c:spPr>
          <c:marker>
            <c:symbol val="diamond"/>
            <c:size val="7"/>
          </c:marker>
          <c:xVal>
            <c:numRef>
              <c:f>'Tamara 2013-04-16'!$C$2:$C$106</c:f>
              <c:numCache>
                <c:formatCode>General</c:formatCode>
                <c:ptCount val="105"/>
                <c:pt idx="0">
                  <c:v>0.00952380952380952</c:v>
                </c:pt>
                <c:pt idx="1">
                  <c:v>0.019047619047619</c:v>
                </c:pt>
                <c:pt idx="2">
                  <c:v>0.0285714285714286</c:v>
                </c:pt>
                <c:pt idx="3">
                  <c:v>0.0380952380952381</c:v>
                </c:pt>
                <c:pt idx="4">
                  <c:v>0.0476190476190476</c:v>
                </c:pt>
                <c:pt idx="5">
                  <c:v>0.0571428571428571</c:v>
                </c:pt>
                <c:pt idx="6">
                  <c:v>0.0666666666666667</c:v>
                </c:pt>
                <c:pt idx="7">
                  <c:v>0.0761904761904762</c:v>
                </c:pt>
                <c:pt idx="8">
                  <c:v>0.0857142857142857</c:v>
                </c:pt>
                <c:pt idx="9">
                  <c:v>0.0952380952380952</c:v>
                </c:pt>
                <c:pt idx="10">
                  <c:v>0.104761904761905</c:v>
                </c:pt>
                <c:pt idx="11">
                  <c:v>0.114285714285714</c:v>
                </c:pt>
                <c:pt idx="12">
                  <c:v>0.123809523809524</c:v>
                </c:pt>
                <c:pt idx="13">
                  <c:v>0.133333333333333</c:v>
                </c:pt>
                <c:pt idx="14">
                  <c:v>0.142857142857143</c:v>
                </c:pt>
                <c:pt idx="15">
                  <c:v>0.152380952380952</c:v>
                </c:pt>
                <c:pt idx="16">
                  <c:v>0.161904761904762</c:v>
                </c:pt>
                <c:pt idx="17">
                  <c:v>0.171428571428571</c:v>
                </c:pt>
                <c:pt idx="18">
                  <c:v>0.180952380952381</c:v>
                </c:pt>
                <c:pt idx="19">
                  <c:v>0.190476190476191</c:v>
                </c:pt>
                <c:pt idx="20">
                  <c:v>0.2</c:v>
                </c:pt>
                <c:pt idx="21">
                  <c:v>0.20952380952381</c:v>
                </c:pt>
                <c:pt idx="22">
                  <c:v>0.219047619047619</c:v>
                </c:pt>
                <c:pt idx="23">
                  <c:v>0.228571428571429</c:v>
                </c:pt>
                <c:pt idx="24">
                  <c:v>0.238095238095238</c:v>
                </c:pt>
                <c:pt idx="25">
                  <c:v>0.247619047619048</c:v>
                </c:pt>
                <c:pt idx="26">
                  <c:v>0.257142857142857</c:v>
                </c:pt>
                <c:pt idx="27">
                  <c:v>0.266666666666667</c:v>
                </c:pt>
                <c:pt idx="28">
                  <c:v>0.276190476190476</c:v>
                </c:pt>
                <c:pt idx="29">
                  <c:v>0.285714285714286</c:v>
                </c:pt>
                <c:pt idx="30">
                  <c:v>0.295238095238095</c:v>
                </c:pt>
                <c:pt idx="31">
                  <c:v>0.304761904761905</c:v>
                </c:pt>
                <c:pt idx="32">
                  <c:v>0.314285714285714</c:v>
                </c:pt>
                <c:pt idx="33">
                  <c:v>0.323809523809524</c:v>
                </c:pt>
                <c:pt idx="34">
                  <c:v>0.333333333333333</c:v>
                </c:pt>
                <c:pt idx="35">
                  <c:v>0.342857142857143</c:v>
                </c:pt>
                <c:pt idx="36">
                  <c:v>0.352380952380952</c:v>
                </c:pt>
                <c:pt idx="37">
                  <c:v>0.361904761904762</c:v>
                </c:pt>
                <c:pt idx="38">
                  <c:v>0.371428571428572</c:v>
                </c:pt>
                <c:pt idx="39">
                  <c:v>0.380952380952381</c:v>
                </c:pt>
                <c:pt idx="40">
                  <c:v>0.39047619047619</c:v>
                </c:pt>
                <c:pt idx="41">
                  <c:v>0.4</c:v>
                </c:pt>
                <c:pt idx="42">
                  <c:v>0.40952380952381</c:v>
                </c:pt>
                <c:pt idx="43">
                  <c:v>0.419047619047619</c:v>
                </c:pt>
                <c:pt idx="44">
                  <c:v>0.428571428571429</c:v>
                </c:pt>
                <c:pt idx="45">
                  <c:v>0.438095238095238</c:v>
                </c:pt>
                <c:pt idx="46">
                  <c:v>0.447619047619048</c:v>
                </c:pt>
                <c:pt idx="47">
                  <c:v>0.457142857142857</c:v>
                </c:pt>
                <c:pt idx="48">
                  <c:v>0.466666666666667</c:v>
                </c:pt>
                <c:pt idx="49">
                  <c:v>0.476190476190476</c:v>
                </c:pt>
                <c:pt idx="50">
                  <c:v>0.485714285714286</c:v>
                </c:pt>
                <c:pt idx="51">
                  <c:v>0.495238095238095</c:v>
                </c:pt>
                <c:pt idx="52">
                  <c:v>0.504761904761905</c:v>
                </c:pt>
                <c:pt idx="53">
                  <c:v>0.514285714285714</c:v>
                </c:pt>
                <c:pt idx="54">
                  <c:v>0.523809523809524</c:v>
                </c:pt>
                <c:pt idx="55">
                  <c:v>0.533333333333333</c:v>
                </c:pt>
                <c:pt idx="56">
                  <c:v>0.542857142857143</c:v>
                </c:pt>
                <c:pt idx="57">
                  <c:v>0.552380952380952</c:v>
                </c:pt>
                <c:pt idx="58">
                  <c:v>0.561904761904762</c:v>
                </c:pt>
                <c:pt idx="59">
                  <c:v>0.571428571428572</c:v>
                </c:pt>
                <c:pt idx="60">
                  <c:v>0.580952380952381</c:v>
                </c:pt>
                <c:pt idx="61">
                  <c:v>0.590476190476191</c:v>
                </c:pt>
                <c:pt idx="62">
                  <c:v>0.6</c:v>
                </c:pt>
                <c:pt idx="63">
                  <c:v>0.60952380952381</c:v>
                </c:pt>
                <c:pt idx="64">
                  <c:v>0.619047619047619</c:v>
                </c:pt>
                <c:pt idx="65">
                  <c:v>0.628571428571429</c:v>
                </c:pt>
                <c:pt idx="66">
                  <c:v>0.638095238095238</c:v>
                </c:pt>
                <c:pt idx="67">
                  <c:v>0.647619047619048</c:v>
                </c:pt>
                <c:pt idx="68">
                  <c:v>0.657142857142857</c:v>
                </c:pt>
                <c:pt idx="69">
                  <c:v>0.666666666666667</c:v>
                </c:pt>
                <c:pt idx="70">
                  <c:v>0.676190476190476</c:v>
                </c:pt>
                <c:pt idx="71">
                  <c:v>0.685714285714286</c:v>
                </c:pt>
                <c:pt idx="72">
                  <c:v>0.695238095238095</c:v>
                </c:pt>
                <c:pt idx="73">
                  <c:v>0.704761904761905</c:v>
                </c:pt>
                <c:pt idx="74">
                  <c:v>0.714285714285714</c:v>
                </c:pt>
                <c:pt idx="75">
                  <c:v>0.723809523809524</c:v>
                </c:pt>
                <c:pt idx="76">
                  <c:v>0.733333333333333</c:v>
                </c:pt>
                <c:pt idx="77">
                  <c:v>0.742857142857143</c:v>
                </c:pt>
                <c:pt idx="78">
                  <c:v>0.752380952380952</c:v>
                </c:pt>
                <c:pt idx="79">
                  <c:v>0.761904761904762</c:v>
                </c:pt>
                <c:pt idx="80">
                  <c:v>0.771428571428572</c:v>
                </c:pt>
                <c:pt idx="81">
                  <c:v>0.780952380952381</c:v>
                </c:pt>
                <c:pt idx="82">
                  <c:v>0.79047619047619</c:v>
                </c:pt>
                <c:pt idx="83">
                  <c:v>0.8</c:v>
                </c:pt>
                <c:pt idx="84">
                  <c:v>0.80952380952381</c:v>
                </c:pt>
                <c:pt idx="85">
                  <c:v>0.819047619047619</c:v>
                </c:pt>
                <c:pt idx="86">
                  <c:v>0.828571428571429</c:v>
                </c:pt>
                <c:pt idx="87">
                  <c:v>0.838095238095238</c:v>
                </c:pt>
                <c:pt idx="88">
                  <c:v>0.847619047619048</c:v>
                </c:pt>
                <c:pt idx="89">
                  <c:v>0.857142857142857</c:v>
                </c:pt>
                <c:pt idx="90">
                  <c:v>0.866666666666667</c:v>
                </c:pt>
                <c:pt idx="91">
                  <c:v>0.876190476190476</c:v>
                </c:pt>
                <c:pt idx="92">
                  <c:v>0.885714285714286</c:v>
                </c:pt>
                <c:pt idx="93">
                  <c:v>0.895238095238095</c:v>
                </c:pt>
                <c:pt idx="94">
                  <c:v>0.904761904761905</c:v>
                </c:pt>
                <c:pt idx="95">
                  <c:v>0.914285714285714</c:v>
                </c:pt>
                <c:pt idx="96">
                  <c:v>0.923809523809524</c:v>
                </c:pt>
                <c:pt idx="97">
                  <c:v>0.933333333333333</c:v>
                </c:pt>
                <c:pt idx="98">
                  <c:v>0.942857142857143</c:v>
                </c:pt>
                <c:pt idx="99">
                  <c:v>0.952380952380952</c:v>
                </c:pt>
                <c:pt idx="100">
                  <c:v>0.961904761904762</c:v>
                </c:pt>
                <c:pt idx="101">
                  <c:v>0.971428571428572</c:v>
                </c:pt>
                <c:pt idx="102">
                  <c:v>0.980952380952381</c:v>
                </c:pt>
                <c:pt idx="103">
                  <c:v>0.99047619047619</c:v>
                </c:pt>
                <c:pt idx="104">
                  <c:v>1.0</c:v>
                </c:pt>
              </c:numCache>
            </c:numRef>
          </c:xVal>
          <c:yVal>
            <c:numRef>
              <c:f>'Tamara 2013-04-16'!$E$2:$E$106</c:f>
              <c:numCache>
                <c:formatCode>General</c:formatCode>
                <c:ptCount val="105"/>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c:v>
                </c:pt>
                <c:pt idx="15">
                  <c:v>0.0</c:v>
                </c:pt>
                <c:pt idx="16">
                  <c:v>0.0</c:v>
                </c:pt>
                <c:pt idx="17">
                  <c:v>0.0</c:v>
                </c:pt>
                <c:pt idx="18">
                  <c:v>0.01</c:v>
                </c:pt>
                <c:pt idx="19">
                  <c:v>0.01</c:v>
                </c:pt>
                <c:pt idx="20">
                  <c:v>0.01</c:v>
                </c:pt>
                <c:pt idx="21">
                  <c:v>0.01</c:v>
                </c:pt>
                <c:pt idx="22">
                  <c:v>0.01</c:v>
                </c:pt>
                <c:pt idx="23">
                  <c:v>0.01</c:v>
                </c:pt>
                <c:pt idx="24">
                  <c:v>0.02</c:v>
                </c:pt>
                <c:pt idx="25">
                  <c:v>0.02</c:v>
                </c:pt>
                <c:pt idx="26">
                  <c:v>0.02</c:v>
                </c:pt>
                <c:pt idx="27">
                  <c:v>0.02</c:v>
                </c:pt>
                <c:pt idx="28">
                  <c:v>0.02</c:v>
                </c:pt>
                <c:pt idx="29">
                  <c:v>0.02</c:v>
                </c:pt>
                <c:pt idx="30">
                  <c:v>0.03</c:v>
                </c:pt>
                <c:pt idx="31">
                  <c:v>0.03</c:v>
                </c:pt>
                <c:pt idx="32">
                  <c:v>0.03</c:v>
                </c:pt>
                <c:pt idx="33">
                  <c:v>0.03</c:v>
                </c:pt>
                <c:pt idx="34">
                  <c:v>0.04</c:v>
                </c:pt>
                <c:pt idx="35">
                  <c:v>0.04</c:v>
                </c:pt>
                <c:pt idx="36">
                  <c:v>0.05</c:v>
                </c:pt>
                <c:pt idx="37">
                  <c:v>0.05</c:v>
                </c:pt>
                <c:pt idx="38">
                  <c:v>0.06</c:v>
                </c:pt>
                <c:pt idx="39">
                  <c:v>0.06</c:v>
                </c:pt>
                <c:pt idx="40">
                  <c:v>0.06</c:v>
                </c:pt>
                <c:pt idx="41">
                  <c:v>0.06</c:v>
                </c:pt>
                <c:pt idx="42">
                  <c:v>0.06</c:v>
                </c:pt>
                <c:pt idx="43">
                  <c:v>0.06</c:v>
                </c:pt>
                <c:pt idx="44">
                  <c:v>0.07</c:v>
                </c:pt>
                <c:pt idx="45">
                  <c:v>0.07</c:v>
                </c:pt>
                <c:pt idx="46">
                  <c:v>0.07</c:v>
                </c:pt>
                <c:pt idx="47">
                  <c:v>0.08</c:v>
                </c:pt>
                <c:pt idx="48">
                  <c:v>0.08</c:v>
                </c:pt>
                <c:pt idx="49">
                  <c:v>0.08</c:v>
                </c:pt>
                <c:pt idx="50">
                  <c:v>0.08</c:v>
                </c:pt>
                <c:pt idx="51">
                  <c:v>0.09</c:v>
                </c:pt>
                <c:pt idx="52">
                  <c:v>0.09</c:v>
                </c:pt>
                <c:pt idx="53">
                  <c:v>0.09</c:v>
                </c:pt>
                <c:pt idx="54">
                  <c:v>0.09</c:v>
                </c:pt>
                <c:pt idx="55">
                  <c:v>0.09</c:v>
                </c:pt>
                <c:pt idx="56">
                  <c:v>0.1</c:v>
                </c:pt>
                <c:pt idx="57">
                  <c:v>0.1</c:v>
                </c:pt>
                <c:pt idx="58">
                  <c:v>0.1</c:v>
                </c:pt>
                <c:pt idx="59">
                  <c:v>0.1</c:v>
                </c:pt>
                <c:pt idx="60">
                  <c:v>0.11</c:v>
                </c:pt>
                <c:pt idx="61">
                  <c:v>0.12</c:v>
                </c:pt>
                <c:pt idx="62">
                  <c:v>0.12</c:v>
                </c:pt>
                <c:pt idx="63">
                  <c:v>0.13</c:v>
                </c:pt>
                <c:pt idx="64">
                  <c:v>0.13</c:v>
                </c:pt>
                <c:pt idx="65">
                  <c:v>0.14</c:v>
                </c:pt>
                <c:pt idx="66">
                  <c:v>0.15</c:v>
                </c:pt>
                <c:pt idx="67">
                  <c:v>0.15</c:v>
                </c:pt>
                <c:pt idx="68">
                  <c:v>0.15</c:v>
                </c:pt>
                <c:pt idx="69">
                  <c:v>0.15</c:v>
                </c:pt>
                <c:pt idx="70">
                  <c:v>0.15</c:v>
                </c:pt>
                <c:pt idx="71">
                  <c:v>0.17</c:v>
                </c:pt>
                <c:pt idx="72">
                  <c:v>0.17</c:v>
                </c:pt>
                <c:pt idx="73">
                  <c:v>0.17</c:v>
                </c:pt>
                <c:pt idx="74">
                  <c:v>0.18</c:v>
                </c:pt>
                <c:pt idx="75">
                  <c:v>0.2</c:v>
                </c:pt>
                <c:pt idx="76">
                  <c:v>0.2</c:v>
                </c:pt>
                <c:pt idx="77">
                  <c:v>0.2</c:v>
                </c:pt>
                <c:pt idx="78">
                  <c:v>0.25</c:v>
                </c:pt>
                <c:pt idx="79">
                  <c:v>0.25</c:v>
                </c:pt>
                <c:pt idx="80">
                  <c:v>0.25</c:v>
                </c:pt>
                <c:pt idx="81">
                  <c:v>0.26</c:v>
                </c:pt>
                <c:pt idx="82">
                  <c:v>0.27</c:v>
                </c:pt>
                <c:pt idx="83">
                  <c:v>0.3</c:v>
                </c:pt>
                <c:pt idx="84">
                  <c:v>0.3</c:v>
                </c:pt>
                <c:pt idx="85">
                  <c:v>0.3</c:v>
                </c:pt>
                <c:pt idx="86">
                  <c:v>0.3</c:v>
                </c:pt>
                <c:pt idx="87">
                  <c:v>0.31</c:v>
                </c:pt>
                <c:pt idx="88">
                  <c:v>0.32</c:v>
                </c:pt>
                <c:pt idx="89">
                  <c:v>0.32</c:v>
                </c:pt>
                <c:pt idx="90">
                  <c:v>0.33</c:v>
                </c:pt>
                <c:pt idx="91">
                  <c:v>0.37</c:v>
                </c:pt>
                <c:pt idx="92">
                  <c:v>0.39</c:v>
                </c:pt>
                <c:pt idx="93">
                  <c:v>0.42</c:v>
                </c:pt>
                <c:pt idx="94">
                  <c:v>0.42</c:v>
                </c:pt>
                <c:pt idx="95">
                  <c:v>0.42</c:v>
                </c:pt>
                <c:pt idx="96">
                  <c:v>0.49</c:v>
                </c:pt>
                <c:pt idx="97">
                  <c:v>0.5</c:v>
                </c:pt>
                <c:pt idx="98">
                  <c:v>0.5</c:v>
                </c:pt>
                <c:pt idx="99">
                  <c:v>0.55</c:v>
                </c:pt>
                <c:pt idx="100">
                  <c:v>0.55</c:v>
                </c:pt>
                <c:pt idx="101">
                  <c:v>0.81</c:v>
                </c:pt>
                <c:pt idx="102">
                  <c:v>0.85</c:v>
                </c:pt>
                <c:pt idx="103">
                  <c:v>0.9</c:v>
                </c:pt>
                <c:pt idx="104">
                  <c:v>0.99</c:v>
                </c:pt>
              </c:numCache>
            </c:numRef>
          </c:yVal>
        </c:ser>
        <c:ser>
          <c:idx val="4"/>
          <c:order val="4"/>
          <c:tx>
            <c:strRef>
              <c:f>'Tamara 2013-07-18'!$K$1</c:f>
              <c:strCache>
                <c:ptCount val="1"/>
                <c:pt idx="0">
                  <c:v>18-07-2013</c:v>
                </c:pt>
              </c:strCache>
            </c:strRef>
          </c:tx>
          <c:spPr>
            <a:ln w="28575">
              <a:noFill/>
            </a:ln>
          </c:spPr>
          <c:marker>
            <c:symbol val="diamond"/>
            <c:size val="7"/>
          </c:marker>
          <c:xVal>
            <c:numRef>
              <c:f>'Tamara 2013-07-18'!$C$2:$C$55</c:f>
              <c:numCache>
                <c:formatCode>General</c:formatCode>
                <c:ptCount val="54"/>
                <c:pt idx="0">
                  <c:v>0.0185185185185185</c:v>
                </c:pt>
                <c:pt idx="1">
                  <c:v>0.037037037037037</c:v>
                </c:pt>
                <c:pt idx="2">
                  <c:v>0.0555555555555555</c:v>
                </c:pt>
                <c:pt idx="3">
                  <c:v>0.0740740740740741</c:v>
                </c:pt>
                <c:pt idx="4">
                  <c:v>0.0925925925925926</c:v>
                </c:pt>
                <c:pt idx="5">
                  <c:v>0.111111111111111</c:v>
                </c:pt>
                <c:pt idx="6">
                  <c:v>0.12962962962963</c:v>
                </c:pt>
                <c:pt idx="7">
                  <c:v>0.148148148148148</c:v>
                </c:pt>
                <c:pt idx="8">
                  <c:v>0.166666666666667</c:v>
                </c:pt>
                <c:pt idx="9">
                  <c:v>0.185185185185185</c:v>
                </c:pt>
                <c:pt idx="10">
                  <c:v>0.203703703703704</c:v>
                </c:pt>
                <c:pt idx="11">
                  <c:v>0.222222222222222</c:v>
                </c:pt>
                <c:pt idx="12">
                  <c:v>0.240740740740741</c:v>
                </c:pt>
                <c:pt idx="13">
                  <c:v>0.259259259259259</c:v>
                </c:pt>
                <c:pt idx="14">
                  <c:v>0.277777777777778</c:v>
                </c:pt>
                <c:pt idx="15">
                  <c:v>0.296296296296296</c:v>
                </c:pt>
                <c:pt idx="16">
                  <c:v>0.314814814814815</c:v>
                </c:pt>
                <c:pt idx="17">
                  <c:v>0.333333333333333</c:v>
                </c:pt>
                <c:pt idx="18">
                  <c:v>0.351851851851852</c:v>
                </c:pt>
                <c:pt idx="19">
                  <c:v>0.37037037037037</c:v>
                </c:pt>
                <c:pt idx="20">
                  <c:v>0.388888888888889</c:v>
                </c:pt>
                <c:pt idx="21">
                  <c:v>0.407407407407407</c:v>
                </c:pt>
                <c:pt idx="22">
                  <c:v>0.425925925925926</c:v>
                </c:pt>
                <c:pt idx="23">
                  <c:v>0.444444444444444</c:v>
                </c:pt>
                <c:pt idx="24">
                  <c:v>0.462962962962963</c:v>
                </c:pt>
                <c:pt idx="25">
                  <c:v>0.481481481481481</c:v>
                </c:pt>
                <c:pt idx="26">
                  <c:v>0.5</c:v>
                </c:pt>
                <c:pt idx="27">
                  <c:v>0.518518518518519</c:v>
                </c:pt>
                <c:pt idx="28">
                  <c:v>0.537037037037037</c:v>
                </c:pt>
                <c:pt idx="29">
                  <c:v>0.555555555555556</c:v>
                </c:pt>
                <c:pt idx="30">
                  <c:v>0.574074074074074</c:v>
                </c:pt>
                <c:pt idx="31">
                  <c:v>0.592592592592593</c:v>
                </c:pt>
                <c:pt idx="32">
                  <c:v>0.611111111111111</c:v>
                </c:pt>
                <c:pt idx="33">
                  <c:v>0.62962962962963</c:v>
                </c:pt>
                <c:pt idx="34">
                  <c:v>0.648148148148148</c:v>
                </c:pt>
                <c:pt idx="35">
                  <c:v>0.666666666666667</c:v>
                </c:pt>
                <c:pt idx="36">
                  <c:v>0.685185185185185</c:v>
                </c:pt>
                <c:pt idx="37">
                  <c:v>0.703703703703704</c:v>
                </c:pt>
                <c:pt idx="38">
                  <c:v>0.722222222222222</c:v>
                </c:pt>
                <c:pt idx="39">
                  <c:v>0.740740740740741</c:v>
                </c:pt>
                <c:pt idx="40">
                  <c:v>0.759259259259259</c:v>
                </c:pt>
                <c:pt idx="41">
                  <c:v>0.777777777777778</c:v>
                </c:pt>
                <c:pt idx="42">
                  <c:v>0.796296296296296</c:v>
                </c:pt>
                <c:pt idx="43">
                  <c:v>0.814814814814815</c:v>
                </c:pt>
                <c:pt idx="44">
                  <c:v>0.833333333333333</c:v>
                </c:pt>
                <c:pt idx="45">
                  <c:v>0.851851851851852</c:v>
                </c:pt>
                <c:pt idx="46">
                  <c:v>0.87037037037037</c:v>
                </c:pt>
                <c:pt idx="47">
                  <c:v>0.888888888888889</c:v>
                </c:pt>
                <c:pt idx="48">
                  <c:v>0.907407407407407</c:v>
                </c:pt>
                <c:pt idx="49">
                  <c:v>0.925925925925926</c:v>
                </c:pt>
                <c:pt idx="50">
                  <c:v>0.944444444444444</c:v>
                </c:pt>
                <c:pt idx="51">
                  <c:v>0.962962962962963</c:v>
                </c:pt>
                <c:pt idx="52">
                  <c:v>0.981481481481481</c:v>
                </c:pt>
                <c:pt idx="53">
                  <c:v>1.0</c:v>
                </c:pt>
              </c:numCache>
            </c:numRef>
          </c:xVal>
          <c:yVal>
            <c:numRef>
              <c:f>'Tamara 2013-07-18'!$E$2:$E$55</c:f>
              <c:numCache>
                <c:formatCode>General</c:formatCode>
                <c:ptCount val="54"/>
                <c:pt idx="0">
                  <c:v>0.0</c:v>
                </c:pt>
                <c:pt idx="1">
                  <c:v>0.0</c:v>
                </c:pt>
                <c:pt idx="2">
                  <c:v>0.0</c:v>
                </c:pt>
                <c:pt idx="3">
                  <c:v>0.0</c:v>
                </c:pt>
                <c:pt idx="4">
                  <c:v>0.0</c:v>
                </c:pt>
                <c:pt idx="5">
                  <c:v>0.0</c:v>
                </c:pt>
                <c:pt idx="6">
                  <c:v>0.0</c:v>
                </c:pt>
                <c:pt idx="7">
                  <c:v>0.0</c:v>
                </c:pt>
                <c:pt idx="8">
                  <c:v>0.0</c:v>
                </c:pt>
                <c:pt idx="9">
                  <c:v>0.0</c:v>
                </c:pt>
                <c:pt idx="10">
                  <c:v>0.0</c:v>
                </c:pt>
                <c:pt idx="11">
                  <c:v>0.0</c:v>
                </c:pt>
                <c:pt idx="12">
                  <c:v>0.0</c:v>
                </c:pt>
                <c:pt idx="13">
                  <c:v>0.0</c:v>
                </c:pt>
                <c:pt idx="14">
                  <c:v>0.0</c:v>
                </c:pt>
                <c:pt idx="15">
                  <c:v>0.0</c:v>
                </c:pt>
                <c:pt idx="16">
                  <c:v>0.0</c:v>
                </c:pt>
                <c:pt idx="17">
                  <c:v>0.0</c:v>
                </c:pt>
                <c:pt idx="18">
                  <c:v>0.0</c:v>
                </c:pt>
                <c:pt idx="19">
                  <c:v>0.0</c:v>
                </c:pt>
                <c:pt idx="20">
                  <c:v>0.0</c:v>
                </c:pt>
                <c:pt idx="21">
                  <c:v>0.0</c:v>
                </c:pt>
                <c:pt idx="22">
                  <c:v>0.0</c:v>
                </c:pt>
                <c:pt idx="23">
                  <c:v>0.0</c:v>
                </c:pt>
                <c:pt idx="24">
                  <c:v>0.0</c:v>
                </c:pt>
                <c:pt idx="25">
                  <c:v>0.0</c:v>
                </c:pt>
                <c:pt idx="26">
                  <c:v>0.0</c:v>
                </c:pt>
                <c:pt idx="27">
                  <c:v>0.0</c:v>
                </c:pt>
                <c:pt idx="28">
                  <c:v>0.0</c:v>
                </c:pt>
                <c:pt idx="29">
                  <c:v>0.01</c:v>
                </c:pt>
                <c:pt idx="30">
                  <c:v>0.01</c:v>
                </c:pt>
                <c:pt idx="31">
                  <c:v>0.01</c:v>
                </c:pt>
                <c:pt idx="32">
                  <c:v>0.01</c:v>
                </c:pt>
                <c:pt idx="33">
                  <c:v>0.01</c:v>
                </c:pt>
                <c:pt idx="34">
                  <c:v>0.02</c:v>
                </c:pt>
                <c:pt idx="35">
                  <c:v>0.02</c:v>
                </c:pt>
                <c:pt idx="36">
                  <c:v>0.05</c:v>
                </c:pt>
                <c:pt idx="37">
                  <c:v>0.08</c:v>
                </c:pt>
                <c:pt idx="38">
                  <c:v>0.08</c:v>
                </c:pt>
                <c:pt idx="39">
                  <c:v>0.09</c:v>
                </c:pt>
                <c:pt idx="40">
                  <c:v>0.09</c:v>
                </c:pt>
                <c:pt idx="41">
                  <c:v>0.12</c:v>
                </c:pt>
                <c:pt idx="42">
                  <c:v>0.12</c:v>
                </c:pt>
                <c:pt idx="43">
                  <c:v>0.15</c:v>
                </c:pt>
                <c:pt idx="44">
                  <c:v>0.15</c:v>
                </c:pt>
                <c:pt idx="45">
                  <c:v>0.19</c:v>
                </c:pt>
                <c:pt idx="46">
                  <c:v>0.24</c:v>
                </c:pt>
                <c:pt idx="47">
                  <c:v>0.25</c:v>
                </c:pt>
                <c:pt idx="48">
                  <c:v>0.25</c:v>
                </c:pt>
                <c:pt idx="49">
                  <c:v>0.28</c:v>
                </c:pt>
                <c:pt idx="50">
                  <c:v>0.3</c:v>
                </c:pt>
                <c:pt idx="51">
                  <c:v>0.31</c:v>
                </c:pt>
                <c:pt idx="52">
                  <c:v>0.31</c:v>
                </c:pt>
                <c:pt idx="53">
                  <c:v>0.9</c:v>
                </c:pt>
              </c:numCache>
            </c:numRef>
          </c:yVal>
        </c:ser>
        <c:dLbls/>
        <c:axId val="600017512"/>
        <c:axId val="72431496"/>
      </c:scatterChart>
      <c:valAx>
        <c:axId val="600017512"/>
        <c:scaling>
          <c:orientation val="minMax"/>
          <c:max val="1.0"/>
        </c:scaling>
        <c:axPos val="b"/>
        <c:majorGridlines>
          <c:spPr>
            <a:ln w="19050"/>
          </c:spPr>
        </c:majorGridlines>
        <c:minorGridlines/>
        <c:title>
          <c:tx>
            <c:rich>
              <a:bodyPr/>
              <a:lstStyle/>
              <a:p>
                <a:pPr>
                  <a:defRPr/>
                </a:pPr>
                <a:r>
                  <a:rPr lang="en-US" sz="1800" b="1" i="0" baseline="0">
                    <a:effectLst/>
                  </a:rPr>
                  <a:t>Cumulative % of the samples</a:t>
                </a:r>
                <a:endParaRPr lang="en-US">
                  <a:effectLst/>
                </a:endParaRPr>
              </a:p>
            </c:rich>
          </c:tx>
        </c:title>
        <c:numFmt formatCode="0%" sourceLinked="0"/>
        <c:majorTickMark val="none"/>
        <c:tickLblPos val="nextTo"/>
        <c:crossAx val="72431496"/>
        <c:crossesAt val="0.01"/>
        <c:crossBetween val="midCat"/>
        <c:majorUnit val="0.1"/>
        <c:minorUnit val="0.02"/>
      </c:valAx>
      <c:valAx>
        <c:axId val="72431496"/>
        <c:scaling>
          <c:logBase val="10.0"/>
          <c:orientation val="minMax"/>
        </c:scaling>
        <c:axPos val="l"/>
        <c:majorGridlines>
          <c:spPr>
            <a:ln w="19050"/>
          </c:spPr>
        </c:majorGridlines>
        <c:minorGridlines/>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sysClr val="windowText" lastClr="000000"/>
                    </a:solidFill>
                    <a:latin typeface="+mn-lt"/>
                    <a:ea typeface="+mn-ea"/>
                    <a:cs typeface="+mn-cs"/>
                  </a:defRPr>
                </a:pPr>
                <a:r>
                  <a:rPr lang="en-US" sz="1800" b="1" i="0" baseline="0">
                    <a:effectLst/>
                  </a:rPr>
                  <a:t>Filtered water (NTU)</a:t>
                </a:r>
                <a:endParaRPr lang="en-US">
                  <a:effectLst/>
                </a:endParaRPr>
              </a:p>
              <a:p>
                <a:pPr marL="0" marR="0" indent="0" algn="ctr" defTabSz="914400" rtl="0" eaLnBrk="1" fontAlgn="auto" latinLnBrk="0" hangingPunct="1">
                  <a:lnSpc>
                    <a:spcPct val="100000"/>
                  </a:lnSpc>
                  <a:spcBef>
                    <a:spcPts val="0"/>
                  </a:spcBef>
                  <a:spcAft>
                    <a:spcPts val="0"/>
                  </a:spcAft>
                  <a:buClrTx/>
                  <a:buSzTx/>
                  <a:buFontTx/>
                  <a:buNone/>
                  <a:tabLst/>
                  <a:defRPr sz="1800" b="1" i="0" u="none" strike="noStrike" kern="1200" baseline="0">
                    <a:solidFill>
                      <a:sysClr val="windowText" lastClr="000000"/>
                    </a:solidFill>
                    <a:latin typeface="+mn-lt"/>
                    <a:ea typeface="+mn-ea"/>
                    <a:cs typeface="+mn-cs"/>
                  </a:defRPr>
                </a:pPr>
                <a:endParaRPr lang="en-US"/>
              </a:p>
            </c:rich>
          </c:tx>
        </c:title>
        <c:numFmt formatCode="General" sourceLinked="1"/>
        <c:majorTickMark val="none"/>
        <c:tickLblPos val="nextTo"/>
        <c:crossAx val="600017512"/>
        <c:crosses val="autoZero"/>
        <c:crossBetween val="midCat"/>
      </c:valAx>
    </c:plotArea>
    <c:legend>
      <c:legendPos val="l"/>
      <c:layout>
        <c:manualLayout>
          <c:xMode val="edge"/>
          <c:yMode val="edge"/>
          <c:x val="0.187989581901356"/>
          <c:y val="0.0794098601609179"/>
          <c:w val="0.191118903958787"/>
          <c:h val="0.33399749206487"/>
        </c:manualLayout>
      </c:layout>
      <c:overlay val="1"/>
      <c:spPr>
        <a:solidFill>
          <a:schemeClr val="bg1"/>
        </a:solidFill>
      </c:spPr>
    </c:legend>
    <c:plotVisOnly val="1"/>
    <c:dispBlanksAs val="gap"/>
  </c:chart>
  <c:spPr>
    <a:noFill/>
    <a:ln>
      <a:noFill/>
    </a:ln>
  </c:spPr>
  <c:txPr>
    <a:bodyPr/>
    <a:lstStyle/>
    <a:p>
      <a:pPr>
        <a:defRPr sz="1800">
          <a:latin typeface="+mn-lt"/>
        </a:defRPr>
      </a:pPr>
      <a:endParaRPr lang="en-US"/>
    </a:p>
  </c:txPr>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drawing1.xml><?xml version="1.0" encoding="utf-8"?>
<c:userShapes xmlns:c="http://schemas.openxmlformats.org/drawingml/2006/chart">
  <cdr:relSizeAnchor xmlns:cdr="http://schemas.openxmlformats.org/drawingml/2006/chartDrawing">
    <cdr:from>
      <cdr:x>0.39841</cdr:x>
      <cdr:y>0.12246</cdr:y>
    </cdr:from>
    <cdr:to>
      <cdr:x>0.68607</cdr:x>
      <cdr:y>0.29027</cdr:y>
    </cdr:to>
    <cdr:sp macro="" textlink="">
      <cdr:nvSpPr>
        <cdr:cNvPr id="2" name="TextBox 1"/>
        <cdr:cNvSpPr txBox="1"/>
      </cdr:nvSpPr>
      <cdr:spPr>
        <a:xfrm xmlns:a="http://schemas.openxmlformats.org/drawingml/2006/main">
          <a:off x="3276600" y="609601"/>
          <a:ext cx="2365755" cy="835350"/>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horzOverflow="clip" wrap="square" rtlCol="0"/>
        <a:lstStyle xmlns:a="http://schemas.openxmlformats.org/drawingml/2006/main"/>
        <a:p xmlns:a="http://schemas.openxmlformats.org/drawingml/2006/main">
          <a:r>
            <a:rPr lang="en-US" sz="1200" b="0" i="0" dirty="0">
              <a:effectLst/>
              <a:latin typeface="+mn-lt"/>
              <a:ea typeface="+mn-ea"/>
              <a:cs typeface="+mn-cs"/>
            </a:rPr>
            <a:t>Upgrade of the sedimentation</a:t>
          </a:r>
          <a:r>
            <a:rPr lang="en-US" sz="1200" b="0" i="0" baseline="0" dirty="0">
              <a:effectLst/>
              <a:latin typeface="+mn-lt"/>
              <a:ea typeface="+mn-ea"/>
              <a:cs typeface="+mn-cs"/>
            </a:rPr>
            <a:t> tank </a:t>
          </a:r>
          <a:r>
            <a:rPr lang="en-US" sz="1200" b="0" i="0" baseline="0" dirty="0" smtClean="0">
              <a:effectLst/>
              <a:latin typeface="+mn-lt"/>
              <a:ea typeface="+mn-ea"/>
              <a:cs typeface="+mn-cs"/>
            </a:rPr>
            <a:t>inlet </a:t>
          </a:r>
          <a:r>
            <a:rPr lang="en-US" sz="1200" b="0" i="0" baseline="0" dirty="0">
              <a:effectLst/>
              <a:latin typeface="+mn-lt"/>
              <a:ea typeface="+mn-ea"/>
              <a:cs typeface="+mn-cs"/>
            </a:rPr>
            <a:t>manifold with flow </a:t>
          </a:r>
          <a:r>
            <a:rPr lang="en-US" sz="1200" b="0" i="0" baseline="0" dirty="0" smtClean="0">
              <a:effectLst/>
              <a:latin typeface="+mn-lt"/>
              <a:ea typeface="+mn-ea"/>
              <a:cs typeface="+mn-cs"/>
            </a:rPr>
            <a:t>straightening diffusers </a:t>
          </a:r>
          <a:r>
            <a:rPr lang="en-US" sz="1200" b="0" i="0" baseline="0" dirty="0">
              <a:effectLst/>
              <a:latin typeface="+mn-lt"/>
              <a:ea typeface="+mn-ea"/>
              <a:cs typeface="+mn-cs"/>
            </a:rPr>
            <a:t>on December 15, 2012</a:t>
          </a:r>
          <a:endParaRPr lang="en-US" sz="1200" dirty="0"/>
        </a:p>
      </cdr:txBody>
    </cdr:sp>
  </cdr:relSizeAnchor>
  <cdr:relSizeAnchor xmlns:cdr="http://schemas.openxmlformats.org/drawingml/2006/chartDrawing">
    <cdr:from>
      <cdr:x>0.30576</cdr:x>
      <cdr:y>0.20636</cdr:y>
    </cdr:from>
    <cdr:to>
      <cdr:x>0.39841</cdr:x>
      <cdr:y>0.2143</cdr:y>
    </cdr:to>
    <cdr:cxnSp macro="">
      <cdr:nvCxnSpPr>
        <cdr:cNvPr id="4" name="Straight Arrow Connector 3"/>
        <cdr:cNvCxnSpPr>
          <a:stCxn xmlns:a="http://schemas.openxmlformats.org/drawingml/2006/main" id="2" idx="1"/>
        </cdr:cNvCxnSpPr>
      </cdr:nvCxnSpPr>
      <cdr:spPr>
        <a:xfrm xmlns:a="http://schemas.openxmlformats.org/drawingml/2006/main" flipH="1">
          <a:off x="2514600" y="1027276"/>
          <a:ext cx="762000" cy="39525"/>
        </a:xfrm>
        <a:prstGeom xmlns:a="http://schemas.openxmlformats.org/drawingml/2006/main" prst="straightConnector1">
          <a:avLst/>
        </a:prstGeom>
        <a:ln xmlns:a="http://schemas.openxmlformats.org/drawingml/2006/main" w="38100">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1874BD-4050-4281-AA6A-23712049D449}" type="datetimeFigureOut">
              <a:rPr lang="en-US" smtClean="0"/>
              <a:pPr/>
              <a:t>9/26/13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46E1A4-200E-4ABD-9212-41EB0F3A9311}"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28299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psychcentral.com/news/2010/08/23/updated-maslows-pyramid-of-needs/17144.html"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00326706"/>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http://psychcentral.com/news/2010/08/23/updated-maslows-pyramid-of-needs/17144.html</a:t>
            </a:r>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21568665"/>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11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17765178"/>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AguaClara is a program in Civil and Environmental Engineering at Cornell University that is improving drinking water quality through innovative research, knowledge transfer, Open Source Engineering and design of sustainable, replicable water treatment systems.</a:t>
            </a:r>
            <a:endParaRPr lang="en-US" dirty="0"/>
          </a:p>
        </p:txBody>
      </p:sp>
      <p:sp>
        <p:nvSpPr>
          <p:cNvPr id="4" name="Slide Number Placeholder 3"/>
          <p:cNvSpPr>
            <a:spLocks noGrp="1"/>
          </p:cNvSpPr>
          <p:nvPr>
            <p:ph type="sldNum" sz="quarter" idx="10"/>
          </p:nvPr>
        </p:nvSpPr>
        <p:spPr/>
        <p:txBody>
          <a:bodyPr/>
          <a:lstStyle/>
          <a:p>
            <a:fld id="{D046E1A4-200E-4ABD-9212-41EB0F3A9311}" type="slidenum">
              <a:rPr lang="en-US" smtClean="0"/>
              <a:pPr/>
              <a:t>24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45525504"/>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0681D01-6608-4BFC-9CC8-7FA99C5B9460}" type="slidenum">
              <a:rPr lang="en-US"/>
              <a:pPr/>
              <a:t>26</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xfrm>
            <a:off x="913805" y="6272893"/>
            <a:ext cx="1196578" cy="264583"/>
          </a:xfrm>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BD9344-B239-4217-821F-9424B876343B}" type="slidenum">
              <a:rPr lang="en-US"/>
              <a:pPr/>
              <a:t>27</a:t>
            </a:fld>
            <a:endParaRPr lang="en-US"/>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a:xfrm>
            <a:off x="913805" y="6272893"/>
            <a:ext cx="1196578" cy="264583"/>
          </a:xfrm>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6"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78851" name="Picture 3" descr="IMG_0249"/>
            <p:cNvPicPr>
              <a:picLocks noChangeAspect="1" noChangeArrowheads="1"/>
            </p:cNvPicPr>
            <p:nvPr/>
          </p:nvPicPr>
          <p:blipFill>
            <a:blip r:embed="rId2" cstate="email"/>
            <a:srcRect/>
            <a:stretch>
              <a:fillRect/>
            </a:stretch>
          </p:blipFill>
          <p:spPr bwMode="auto">
            <a:xfrm>
              <a:off x="0" y="0"/>
              <a:ext cx="5760" cy="4320"/>
            </a:xfrm>
            <a:prstGeom prst="rect">
              <a:avLst/>
            </a:prstGeom>
            <a:noFill/>
          </p:spPr>
        </p:pic>
        <p:pic>
          <p:nvPicPr>
            <p:cNvPr id="78852" name="Picture 4" descr="IMG_0249"/>
            <p:cNvPicPr>
              <a:picLocks noChangeAspect="1" noChangeArrowheads="1"/>
            </p:cNvPicPr>
            <p:nvPr userDrawn="1"/>
          </p:nvPicPr>
          <p:blipFill>
            <a:blip r:embed="rId3" cstate="email"/>
            <a:srcRect/>
            <a:stretch>
              <a:fillRect/>
            </a:stretch>
          </p:blipFill>
          <p:spPr bwMode="auto">
            <a:xfrm>
              <a:off x="4032" y="3216"/>
              <a:ext cx="192" cy="432"/>
            </a:xfrm>
            <a:prstGeom prst="rect">
              <a:avLst/>
            </a:prstGeom>
            <a:noFill/>
          </p:spPr>
        </p:pic>
        <p:pic>
          <p:nvPicPr>
            <p:cNvPr id="78853" name="Picture 5" descr="IMG_0249"/>
            <p:cNvPicPr>
              <a:picLocks noChangeAspect="1" noChangeArrowheads="1"/>
            </p:cNvPicPr>
            <p:nvPr userDrawn="1"/>
          </p:nvPicPr>
          <p:blipFill>
            <a:blip r:embed="rId4" cstate="email"/>
            <a:srcRect/>
            <a:stretch>
              <a:fillRect/>
            </a:stretch>
          </p:blipFill>
          <p:spPr bwMode="auto">
            <a:xfrm>
              <a:off x="3792" y="3552"/>
              <a:ext cx="288" cy="96"/>
            </a:xfrm>
            <a:prstGeom prst="rect">
              <a:avLst/>
            </a:prstGeom>
            <a:noFill/>
          </p:spPr>
        </p:pic>
      </p:grpSp>
      <p:sp>
        <p:nvSpPr>
          <p:cNvPr id="7885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r>
              <a:rPr lang="en-US" noProof="0" smtClean="0"/>
              <a:t>Click to edit Master subtitle style</a:t>
            </a:r>
            <a:endParaRPr lang="en-US" noProof="0" dirty="0"/>
          </a:p>
        </p:txBody>
      </p:sp>
      <p:sp>
        <p:nvSpPr>
          <p:cNvPr id="78855" name="Rectangle 7"/>
          <p:cNvSpPr>
            <a:spLocks noGrp="1" noChangeArrowheads="1"/>
          </p:cNvSpPr>
          <p:nvPr>
            <p:ph type="dt" sz="half" idx="2"/>
          </p:nvPr>
        </p:nvSpPr>
        <p:spPr>
          <a:xfrm>
            <a:off x="6781800" y="6248400"/>
            <a:ext cx="2133600" cy="476250"/>
          </a:xfrm>
        </p:spPr>
        <p:txBody>
          <a:bodyPr/>
          <a:lstStyle>
            <a:lvl1pPr>
              <a:defRPr>
                <a:latin typeface="Arial" charset="0"/>
              </a:defRPr>
            </a:lvl1pPr>
          </a:lstStyle>
          <a:p>
            <a:fld id="{216E0E02-55D8-4A62-964B-783B05293A72}" type="datetimeFigureOut">
              <a:rPr lang="es-HN" smtClean="0"/>
              <a:pPr/>
              <a:t>9/26/13</a:t>
            </a:fld>
            <a:endParaRPr lang="es-HN"/>
          </a:p>
        </p:txBody>
      </p:sp>
      <p:sp>
        <p:nvSpPr>
          <p:cNvPr id="78856" name="Rectangle 8"/>
          <p:cNvSpPr>
            <a:spLocks noGrp="1" noChangeArrowheads="1"/>
          </p:cNvSpPr>
          <p:nvPr>
            <p:ph type="ftr" sz="quarter" idx="3"/>
          </p:nvPr>
        </p:nvSpPr>
        <p:spPr/>
        <p:txBody>
          <a:bodyPr/>
          <a:lstStyle>
            <a:lvl1pPr>
              <a:defRPr>
                <a:latin typeface="Arial" charset="0"/>
              </a:defRPr>
            </a:lvl1pPr>
          </a:lstStyle>
          <a:p>
            <a:endParaRPr lang="es-HN"/>
          </a:p>
        </p:txBody>
      </p:sp>
      <p:sp>
        <p:nvSpPr>
          <p:cNvPr id="78858" name="Rectangle 10"/>
          <p:cNvSpPr>
            <a:spLocks noGrp="1" noChangeArrowheads="1"/>
          </p:cNvSpPr>
          <p:nvPr>
            <p:ph type="ctrTitle" sz="quarter"/>
          </p:nvPr>
        </p:nvSpPr>
        <p:spPr>
          <a:xfrm>
            <a:off x="1371600" y="1120775"/>
            <a:ext cx="7772400" cy="1470025"/>
          </a:xfrm>
          <a:ln w="9525"/>
        </p:spPr>
        <p:txBody>
          <a:bodyPr/>
          <a:lstStyle>
            <a:lvl1pPr algn="r">
              <a:defRPr sz="5400"/>
            </a:lvl1pPr>
          </a:lstStyle>
          <a:p>
            <a:r>
              <a:rPr lang="en-US" noProof="0" smtClean="0"/>
              <a:t>Click to edit Master title style</a:t>
            </a:r>
            <a:endParaRPr lang="en-US" noProof="0" dirty="0"/>
          </a:p>
        </p:txBody>
      </p:sp>
      <p:pic>
        <p:nvPicPr>
          <p:cNvPr id="12" name="Picture 6" descr="cu_logo_sml_150_ppt.jpg                                        000B7307&#10;MPF28 Panther                  BD8AC844:"/>
          <p:cNvPicPr>
            <a:picLocks noChangeAspect="1" noChangeArrowheads="1"/>
          </p:cNvPicPr>
          <p:nvPr/>
        </p:nvPicPr>
        <p:blipFill>
          <a:blip r:embed="rId5" cstate="email"/>
          <a:srcRect/>
          <a:stretch>
            <a:fillRect/>
          </a:stretch>
        </p:blipFill>
        <p:spPr bwMode="auto">
          <a:xfrm>
            <a:off x="-1588" y="5876925"/>
            <a:ext cx="9145588" cy="981075"/>
          </a:xfrm>
          <a:prstGeom prst="rect">
            <a:avLst/>
          </a:prstGeom>
          <a:noFill/>
        </p:spPr>
      </p:pic>
      <p:pic>
        <p:nvPicPr>
          <p:cNvPr id="1026" name="Picture 2" descr="http://aguaclara.cornell.edu/resources/logo-large.png"/>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287488" y="0"/>
            <a:ext cx="3856512" cy="1147092"/>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HN" dirty="0"/>
          </a:p>
        </p:txBody>
      </p:sp>
      <p:sp>
        <p:nvSpPr>
          <p:cNvPr id="3" name="Date Placeholder 2"/>
          <p:cNvSpPr>
            <a:spLocks noGrp="1"/>
          </p:cNvSpPr>
          <p:nvPr>
            <p:ph type="dt" sz="half" idx="10"/>
          </p:nvPr>
        </p:nvSpPr>
        <p:spPr/>
        <p:txBody>
          <a:bodyPr/>
          <a:lstStyle/>
          <a:p>
            <a:fld id="{216E0E02-55D8-4A62-964B-783B05293A72}" type="datetimeFigureOut">
              <a:rPr lang="es-HN" smtClean="0"/>
              <a:pPr/>
              <a:t>9/26/13</a:t>
            </a:fld>
            <a:endParaRPr lang="es-HN"/>
          </a:p>
        </p:txBody>
      </p:sp>
      <p:sp>
        <p:nvSpPr>
          <p:cNvPr id="4" name="Footer Placeholder 3"/>
          <p:cNvSpPr>
            <a:spLocks noGrp="1"/>
          </p:cNvSpPr>
          <p:nvPr>
            <p:ph type="ftr" sz="quarter" idx="11"/>
          </p:nvPr>
        </p:nvSpPr>
        <p:spPr/>
        <p:txBody>
          <a:bodyPr/>
          <a:lstStyle/>
          <a:p>
            <a:endParaRPr lang="es-HN"/>
          </a:p>
        </p:txBody>
      </p:sp>
      <p:sp>
        <p:nvSpPr>
          <p:cNvPr id="5" name="Slide Number Placeholder 4"/>
          <p:cNvSpPr>
            <a:spLocks noGrp="1"/>
          </p:cNvSpPr>
          <p:nvPr>
            <p:ph type="sldNum" sz="quarter" idx="12"/>
          </p:nvPr>
        </p:nvSpPr>
        <p:spPr/>
        <p:txBody>
          <a:bodyPr/>
          <a:lstStyle/>
          <a:p>
            <a:fld id="{12AE7274-3B8E-4316-81F7-62670536CD68}" type="slidenum">
              <a:rPr lang="es-HN" smtClean="0"/>
              <a:pPr/>
              <a:t>‹#›</a:t>
            </a:fld>
            <a:endParaRPr lang="es-HN"/>
          </a:p>
        </p:txBody>
      </p:sp>
      <p:sp>
        <p:nvSpPr>
          <p:cNvPr id="7" name="Text Placeholder 6"/>
          <p:cNvSpPr>
            <a:spLocks noGrp="1"/>
          </p:cNvSpPr>
          <p:nvPr>
            <p:ph type="body" sz="quarter" idx="13"/>
          </p:nvPr>
        </p:nvSpPr>
        <p:spPr>
          <a:xfrm>
            <a:off x="457200" y="1524000"/>
            <a:ext cx="81534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HN"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0889337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62484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lvl1pPr>
          </a:lstStyle>
          <a:p>
            <a:fld id="{216E0E02-55D8-4A62-964B-783B05293A72}" type="datetimeFigureOut">
              <a:rPr lang="es-HN" smtClean="0"/>
              <a:pPr/>
              <a:t>9/26/13</a:t>
            </a:fld>
            <a:endParaRPr lang="es-HN"/>
          </a:p>
        </p:txBody>
      </p:sp>
      <p:sp>
        <p:nvSpPr>
          <p:cNvPr id="4" name="Footer Placeholder 3"/>
          <p:cNvSpPr>
            <a:spLocks noGrp="1"/>
          </p:cNvSpPr>
          <p:nvPr>
            <p:ph type="ftr" sz="quarter" idx="11"/>
          </p:nvPr>
        </p:nvSpPr>
        <p:spPr/>
        <p:txBody>
          <a:bodyPr/>
          <a:lstStyle>
            <a:lvl1pPr>
              <a:defRPr/>
            </a:lvl1pPr>
          </a:lstStyle>
          <a:p>
            <a:endParaRPr lang="es-HN"/>
          </a:p>
        </p:txBody>
      </p:sp>
      <p:sp>
        <p:nvSpPr>
          <p:cNvPr id="5" name="Slide Number Placeholder 4"/>
          <p:cNvSpPr>
            <a:spLocks noGrp="1"/>
          </p:cNvSpPr>
          <p:nvPr>
            <p:ph type="sldNum" sz="quarter" idx="12"/>
          </p:nvPr>
        </p:nvSpPr>
        <p:spPr/>
        <p:txBody>
          <a:bodyPr/>
          <a:lstStyle>
            <a:lvl1pPr>
              <a:defRPr/>
            </a:lvl1pPr>
          </a:lstStyle>
          <a:p>
            <a:fld id="{12AE7274-3B8E-4316-81F7-62670536CD68}" type="slidenum">
              <a:rPr lang="es-HN" smtClean="0"/>
              <a:pPr/>
              <a:t>‹#›</a:t>
            </a:fld>
            <a:endParaRPr lang="es-HN"/>
          </a:p>
        </p:txBody>
      </p:sp>
      <p:pic>
        <p:nvPicPr>
          <p:cNvPr id="8"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HN" dirty="0"/>
          </a:p>
        </p:txBody>
      </p:sp>
      <p:sp>
        <p:nvSpPr>
          <p:cNvPr id="3" name="Date Placeholder 2"/>
          <p:cNvSpPr>
            <a:spLocks noGrp="1"/>
          </p:cNvSpPr>
          <p:nvPr>
            <p:ph type="dt" sz="half" idx="10"/>
          </p:nvPr>
        </p:nvSpPr>
        <p:spPr/>
        <p:txBody>
          <a:bodyPr/>
          <a:lstStyle/>
          <a:p>
            <a:fld id="{216E0E02-55D8-4A62-964B-783B05293A72}" type="datetimeFigureOut">
              <a:rPr lang="es-HN" smtClean="0"/>
              <a:pPr/>
              <a:t>9/26/13</a:t>
            </a:fld>
            <a:endParaRPr lang="es-HN"/>
          </a:p>
        </p:txBody>
      </p:sp>
      <p:sp>
        <p:nvSpPr>
          <p:cNvPr id="4" name="Footer Placeholder 3"/>
          <p:cNvSpPr>
            <a:spLocks noGrp="1"/>
          </p:cNvSpPr>
          <p:nvPr>
            <p:ph type="ftr" sz="quarter" idx="11"/>
          </p:nvPr>
        </p:nvSpPr>
        <p:spPr/>
        <p:txBody>
          <a:bodyPr/>
          <a:lstStyle/>
          <a:p>
            <a:endParaRPr lang="es-HN"/>
          </a:p>
        </p:txBody>
      </p:sp>
      <p:sp>
        <p:nvSpPr>
          <p:cNvPr id="5" name="Slide Number Placeholder 4"/>
          <p:cNvSpPr>
            <a:spLocks noGrp="1"/>
          </p:cNvSpPr>
          <p:nvPr>
            <p:ph type="sldNum" sz="quarter" idx="12"/>
          </p:nvPr>
        </p:nvSpPr>
        <p:spPr/>
        <p:txBody>
          <a:bodyPr/>
          <a:lstStyle/>
          <a:p>
            <a:fld id="{12AE7274-3B8E-4316-81F7-62670536CD68}" type="slidenum">
              <a:rPr lang="es-HN" smtClean="0"/>
              <a:pPr/>
              <a:t>‹#›</a:t>
            </a:fld>
            <a:endParaRPr lang="es-HN"/>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8703851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19400" y="274638"/>
            <a:ext cx="58674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lvl1pPr>
              <a:defRPr/>
            </a:lvl1pPr>
          </a:lstStyle>
          <a:p>
            <a:fld id="{216E0E02-55D8-4A62-964B-783B05293A72}" type="datetimeFigureOut">
              <a:rPr lang="es-HN" smtClean="0"/>
              <a:pPr/>
              <a:t>9/26/13</a:t>
            </a:fld>
            <a:endParaRPr lang="es-HN"/>
          </a:p>
        </p:txBody>
      </p:sp>
      <p:sp>
        <p:nvSpPr>
          <p:cNvPr id="8" name="Footer Placeholder 7"/>
          <p:cNvSpPr>
            <a:spLocks noGrp="1"/>
          </p:cNvSpPr>
          <p:nvPr>
            <p:ph type="ftr" sz="quarter" idx="11"/>
          </p:nvPr>
        </p:nvSpPr>
        <p:spPr/>
        <p:txBody>
          <a:bodyPr/>
          <a:lstStyle>
            <a:lvl1pPr>
              <a:defRPr/>
            </a:lvl1pPr>
          </a:lstStyle>
          <a:p>
            <a:endParaRPr lang="es-HN"/>
          </a:p>
        </p:txBody>
      </p:sp>
      <p:sp>
        <p:nvSpPr>
          <p:cNvPr id="9" name="Slide Number Placeholder 8"/>
          <p:cNvSpPr>
            <a:spLocks noGrp="1"/>
          </p:cNvSpPr>
          <p:nvPr>
            <p:ph type="sldNum" sz="quarter" idx="12"/>
          </p:nvPr>
        </p:nvSpPr>
        <p:spPr/>
        <p:txBody>
          <a:bodyPr/>
          <a:lstStyle>
            <a:lvl1pPr>
              <a:defRPr/>
            </a:lvl1pPr>
          </a:lstStyle>
          <a:p>
            <a:fld id="{12AE7274-3B8E-4316-81F7-62670536CD68}" type="slidenum">
              <a:rPr lang="es-HN" smtClean="0"/>
              <a:pPr/>
              <a:t>‹#›</a:t>
            </a:fld>
            <a:endParaRPr lang="es-HN"/>
          </a:p>
        </p:txBody>
      </p:sp>
      <p:pic>
        <p:nvPicPr>
          <p:cNvPr id="11"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6096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216E0E02-55D8-4A62-964B-783B05293A72}" type="datetimeFigureOut">
              <a:rPr lang="es-HN" smtClean="0"/>
              <a:pPr/>
              <a:t>9/26/13</a:t>
            </a:fld>
            <a:endParaRPr lang="es-HN"/>
          </a:p>
        </p:txBody>
      </p:sp>
      <p:sp>
        <p:nvSpPr>
          <p:cNvPr id="6" name="Footer Placeholder 5"/>
          <p:cNvSpPr>
            <a:spLocks noGrp="1"/>
          </p:cNvSpPr>
          <p:nvPr>
            <p:ph type="ftr" sz="quarter" idx="11"/>
          </p:nvPr>
        </p:nvSpPr>
        <p:spPr/>
        <p:txBody>
          <a:bodyPr/>
          <a:lstStyle>
            <a:lvl1pPr>
              <a:defRPr/>
            </a:lvl1pPr>
          </a:lstStyle>
          <a:p>
            <a:endParaRPr lang="es-HN"/>
          </a:p>
        </p:txBody>
      </p:sp>
      <p:sp>
        <p:nvSpPr>
          <p:cNvPr id="7" name="Slide Number Placeholder 6"/>
          <p:cNvSpPr>
            <a:spLocks noGrp="1"/>
          </p:cNvSpPr>
          <p:nvPr>
            <p:ph type="sldNum" sz="quarter" idx="12"/>
          </p:nvPr>
        </p:nvSpPr>
        <p:spPr/>
        <p:txBody>
          <a:bodyPr/>
          <a:lstStyle>
            <a:lvl1pPr>
              <a:defRPr/>
            </a:lvl1pPr>
          </a:lstStyle>
          <a:p>
            <a:fld id="{12AE7274-3B8E-4316-81F7-62670536CD68}" type="slidenum">
              <a:rPr lang="es-HN" smtClean="0"/>
              <a:pPr/>
              <a:t>‹#›</a:t>
            </a:fld>
            <a:endParaRPr lang="es-HN"/>
          </a:p>
        </p:txBody>
      </p:sp>
      <p:pic>
        <p:nvPicPr>
          <p:cNvPr id="10"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216E0E02-55D8-4A62-964B-783B05293A72}" type="datetimeFigureOut">
              <a:rPr lang="es-HN" smtClean="0"/>
              <a:pPr/>
              <a:t>9/26/13</a:t>
            </a:fld>
            <a:endParaRPr lang="es-HN"/>
          </a:p>
        </p:txBody>
      </p:sp>
      <p:sp>
        <p:nvSpPr>
          <p:cNvPr id="3" name="Footer Placeholder 2"/>
          <p:cNvSpPr>
            <a:spLocks noGrp="1"/>
          </p:cNvSpPr>
          <p:nvPr>
            <p:ph type="ftr" sz="quarter" idx="11"/>
          </p:nvPr>
        </p:nvSpPr>
        <p:spPr/>
        <p:txBody>
          <a:bodyPr/>
          <a:lstStyle>
            <a:lvl1pPr>
              <a:defRPr/>
            </a:lvl1pPr>
          </a:lstStyle>
          <a:p>
            <a:endParaRPr lang="es-HN"/>
          </a:p>
        </p:txBody>
      </p:sp>
      <p:sp>
        <p:nvSpPr>
          <p:cNvPr id="4" name="Slide Number Placeholder 3"/>
          <p:cNvSpPr>
            <a:spLocks noGrp="1"/>
          </p:cNvSpPr>
          <p:nvPr>
            <p:ph type="sldNum" sz="quarter" idx="12"/>
          </p:nvPr>
        </p:nvSpPr>
        <p:spPr/>
        <p:txBody>
          <a:bodyPr/>
          <a:lstStyle>
            <a:lvl1pPr>
              <a:defRPr/>
            </a:lvl1pPr>
          </a:lstStyle>
          <a:p>
            <a:fld id="{12AE7274-3B8E-4316-81F7-62670536CD68}" type="slidenum">
              <a:rPr lang="es-HN" smtClean="0"/>
              <a:pPr/>
              <a:t>‹#›</a:t>
            </a:fld>
            <a:endParaRPr lang="es-HN"/>
          </a:p>
        </p:txBody>
      </p:sp>
      <p:pic>
        <p:nvPicPr>
          <p:cNvPr id="6" name="Picture 2" descr="http://aguaclara.cornell.edu/resources/logo-large.pn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684F730-3494-4F17-9EA5-07C3409827E2}" type="slidenum">
              <a:rPr lang="en-US" smtClean="0"/>
              <a:pPr>
                <a:defRPr/>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615238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bwMode="auto">
          <a:xfrm>
            <a:off x="2819400" y="228600"/>
            <a:ext cx="60960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noProof="0" smtClean="0"/>
              <a:t>Click to edit Master title style</a:t>
            </a:r>
          </a:p>
        </p:txBody>
      </p:sp>
      <p:sp>
        <p:nvSpPr>
          <p:cNvPr id="778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smtClean="0"/>
          </a:p>
        </p:txBody>
      </p:sp>
      <p:sp>
        <p:nvSpPr>
          <p:cNvPr id="778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216E0E02-55D8-4A62-964B-783B05293A72}" type="datetimeFigureOut">
              <a:rPr lang="es-HN" smtClean="0"/>
              <a:pPr/>
              <a:t>9/26/13</a:t>
            </a:fld>
            <a:endParaRPr lang="es-HN"/>
          </a:p>
        </p:txBody>
      </p:sp>
      <p:sp>
        <p:nvSpPr>
          <p:cNvPr id="778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s-HN"/>
          </a:p>
        </p:txBody>
      </p:sp>
      <p:sp>
        <p:nvSpPr>
          <p:cNvPr id="778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12AE7274-3B8E-4316-81F7-62670536CD68}" type="slidenum">
              <a:rPr lang="es-HN" smtClean="0"/>
              <a:pPr/>
              <a:t>‹#›</a:t>
            </a:fld>
            <a:endParaRPr lang="es-HN"/>
          </a:p>
        </p:txBody>
      </p:sp>
      <p:sp>
        <p:nvSpPr>
          <p:cNvPr id="7783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noProof="0" dirty="0"/>
          </a:p>
        </p:txBody>
      </p:sp>
      <p:pic>
        <p:nvPicPr>
          <p:cNvPr id="8" name="Picture 2" descr="http://aguaclara.cornell.edu/resources/logo-large.png"/>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304390"/>
            <a:ext cx="2819400" cy="83861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Lst>
  <p:transition>
    <p:fade/>
  </p:transition>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latin typeface="+mj-lt"/>
          <a:ea typeface="+mj-ea"/>
          <a:cs typeface="+mj-cs"/>
        </a:defRPr>
      </a:lvl1pPr>
      <a:lvl2pPr algn="ctr" rtl="0" eaLnBrk="1" fontAlgn="base" hangingPunct="1">
        <a:spcBef>
          <a:spcPct val="0"/>
        </a:spcBef>
        <a:spcAft>
          <a:spcPct val="0"/>
        </a:spcAft>
        <a:defRPr sz="4400" b="1">
          <a:solidFill>
            <a:schemeClr val="tx2"/>
          </a:solidFill>
          <a:latin typeface="Candara" pitchFamily="34" charset="0"/>
        </a:defRPr>
      </a:lvl2pPr>
      <a:lvl3pPr algn="ctr" rtl="0" eaLnBrk="1" fontAlgn="base" hangingPunct="1">
        <a:spcBef>
          <a:spcPct val="0"/>
        </a:spcBef>
        <a:spcAft>
          <a:spcPct val="0"/>
        </a:spcAft>
        <a:defRPr sz="4400" b="1">
          <a:solidFill>
            <a:schemeClr val="tx2"/>
          </a:solidFill>
          <a:latin typeface="Candara" pitchFamily="34" charset="0"/>
        </a:defRPr>
      </a:lvl3pPr>
      <a:lvl4pPr algn="ctr" rtl="0" eaLnBrk="1" fontAlgn="base" hangingPunct="1">
        <a:spcBef>
          <a:spcPct val="0"/>
        </a:spcBef>
        <a:spcAft>
          <a:spcPct val="0"/>
        </a:spcAft>
        <a:defRPr sz="4400" b="1">
          <a:solidFill>
            <a:schemeClr val="tx2"/>
          </a:solidFill>
          <a:latin typeface="Candara" pitchFamily="34" charset="0"/>
        </a:defRPr>
      </a:lvl4pPr>
      <a:lvl5pPr algn="ctr" rtl="0" eaLnBrk="1" fontAlgn="base" hangingPunct="1">
        <a:spcBef>
          <a:spcPct val="0"/>
        </a:spcBef>
        <a:spcAft>
          <a:spcPct val="0"/>
        </a:spcAft>
        <a:defRPr sz="4400" b="1">
          <a:solidFill>
            <a:schemeClr val="tx2"/>
          </a:solidFill>
          <a:latin typeface="Candara" pitchFamily="34" charset="0"/>
        </a:defRPr>
      </a:lvl5pPr>
      <a:lvl6pPr marL="457200" algn="ctr" rtl="0" eaLnBrk="1" fontAlgn="base" hangingPunct="1">
        <a:spcBef>
          <a:spcPct val="0"/>
        </a:spcBef>
        <a:spcAft>
          <a:spcPct val="0"/>
        </a:spcAft>
        <a:defRPr sz="4400" b="1">
          <a:solidFill>
            <a:schemeClr val="tx2"/>
          </a:solidFill>
          <a:latin typeface="Candara" pitchFamily="34" charset="0"/>
        </a:defRPr>
      </a:lvl6pPr>
      <a:lvl7pPr marL="914400" algn="ctr" rtl="0" eaLnBrk="1" fontAlgn="base" hangingPunct="1">
        <a:spcBef>
          <a:spcPct val="0"/>
        </a:spcBef>
        <a:spcAft>
          <a:spcPct val="0"/>
        </a:spcAft>
        <a:defRPr sz="4400" b="1">
          <a:solidFill>
            <a:schemeClr val="tx2"/>
          </a:solidFill>
          <a:latin typeface="Candara" pitchFamily="34" charset="0"/>
        </a:defRPr>
      </a:lvl7pPr>
      <a:lvl8pPr marL="1371600" algn="ctr" rtl="0" eaLnBrk="1" fontAlgn="base" hangingPunct="1">
        <a:spcBef>
          <a:spcPct val="0"/>
        </a:spcBef>
        <a:spcAft>
          <a:spcPct val="0"/>
        </a:spcAft>
        <a:defRPr sz="4400" b="1">
          <a:solidFill>
            <a:schemeClr val="tx2"/>
          </a:solidFill>
          <a:latin typeface="Candara" pitchFamily="34" charset="0"/>
        </a:defRPr>
      </a:lvl8pPr>
      <a:lvl9pPr marL="1828800" algn="ctr" rtl="0" eaLnBrk="1" fontAlgn="base" hangingPunct="1">
        <a:spcBef>
          <a:spcPct val="0"/>
        </a:spcBef>
        <a:spcAft>
          <a:spcPct val="0"/>
        </a:spcAft>
        <a:defRPr sz="4400" b="1">
          <a:solidFill>
            <a:schemeClr val="tx2"/>
          </a:solidFill>
          <a:latin typeface="Candara" pitchFamily="34"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800">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Ø"/>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Ø"/>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Ø"/>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Ø"/>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Ø"/>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Ø"/>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emf"/><Relationship Id="rId3" Type="http://schemas.openxmlformats.org/officeDocument/2006/relationships/image" Target="../media/image1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jpeg"/><Relationship Id="rId4" Type="http://schemas.openxmlformats.org/officeDocument/2006/relationships/image" Target="../media/image17.jpeg"/><Relationship Id="rId1" Type="http://schemas.openxmlformats.org/officeDocument/2006/relationships/slideLayout" Target="../slideLayouts/slideLayout3.xml"/><Relationship Id="rId2" Type="http://schemas.openxmlformats.org/officeDocument/2006/relationships/image" Target="../media/image15.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8.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214257" y="6096000"/>
            <a:ext cx="3962400" cy="624673"/>
          </a:xfrm>
        </p:spPr>
        <p:txBody>
          <a:bodyPr/>
          <a:lstStyle/>
          <a:p>
            <a:r>
              <a:rPr lang="es-HN" sz="2800" dirty="0" smtClean="0"/>
              <a:t>Monroe Weber-</a:t>
            </a:r>
            <a:r>
              <a:rPr lang="es-HN" sz="2800" dirty="0" err="1" smtClean="0"/>
              <a:t>Shirk</a:t>
            </a:r>
            <a:endParaRPr lang="es-HN" sz="2800" dirty="0"/>
          </a:p>
        </p:txBody>
      </p:sp>
      <p:sp>
        <p:nvSpPr>
          <p:cNvPr id="2" name="Title 1"/>
          <p:cNvSpPr>
            <a:spLocks noGrp="1"/>
          </p:cNvSpPr>
          <p:nvPr>
            <p:ph type="ctrTitle" sz="quarter"/>
          </p:nvPr>
        </p:nvSpPr>
        <p:spPr/>
        <p:txBody>
          <a:bodyPr/>
          <a:lstStyle/>
          <a:p>
            <a:r>
              <a:rPr lang="es-HN" dirty="0" smtClean="0"/>
              <a:t>Inspire</a:t>
            </a:r>
            <a:endParaRPr lang="es-HN"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68998750"/>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are optimists</a:t>
            </a:r>
            <a:endParaRPr lang="en-US" dirty="0"/>
          </a:p>
        </p:txBody>
      </p:sp>
      <p:sp>
        <p:nvSpPr>
          <p:cNvPr id="3" name="Text Placeholder 2"/>
          <p:cNvSpPr>
            <a:spLocks noGrp="1"/>
          </p:cNvSpPr>
          <p:nvPr>
            <p:ph type="body" sz="quarter" idx="13"/>
          </p:nvPr>
        </p:nvSpPr>
        <p:spPr/>
        <p:txBody>
          <a:bodyPr/>
          <a:lstStyle/>
          <a:p>
            <a:r>
              <a:rPr lang="en-US" dirty="0" smtClean="0"/>
              <a:t>We can steer the universe by leaning in the direction we want to go</a:t>
            </a:r>
          </a:p>
          <a:p>
            <a:r>
              <a:rPr lang="en-US" dirty="0" smtClean="0"/>
              <a:t>We take the long view: changing the way engineers think about water treatment will take time</a:t>
            </a:r>
          </a:p>
          <a:p>
            <a:pPr lvl="1"/>
            <a:r>
              <a:rPr lang="en-US" dirty="0"/>
              <a:t> </a:t>
            </a:r>
            <a:r>
              <a:rPr lang="en-US" dirty="0" smtClean="0"/>
              <a:t>We arrived at 2005 with 100 years of empirical water treatment plant designs</a:t>
            </a:r>
          </a:p>
          <a:p>
            <a:pPr lvl="1"/>
            <a:r>
              <a:rPr lang="en-US" dirty="0" smtClean="0"/>
              <a:t>We are less than a decade into creating a new research and design paradigm </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6628430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 don’t give up easily!</a:t>
            </a:r>
            <a:endParaRPr lang="en-US" dirty="0"/>
          </a:p>
        </p:txBody>
      </p:sp>
      <p:sp>
        <p:nvSpPr>
          <p:cNvPr id="3" name="Text Placeholder 2"/>
          <p:cNvSpPr>
            <a:spLocks noGrp="1"/>
          </p:cNvSpPr>
          <p:nvPr>
            <p:ph type="body" sz="quarter" idx="13"/>
          </p:nvPr>
        </p:nvSpPr>
        <p:spPr/>
        <p:txBody>
          <a:bodyPr/>
          <a:lstStyle/>
          <a:p>
            <a:pPr marL="0" indent="0">
              <a:buNone/>
            </a:pPr>
            <a:r>
              <a:rPr lang="en-US" dirty="0" smtClean="0"/>
              <a:t>“Do </a:t>
            </a:r>
            <a:r>
              <a:rPr lang="en-US" dirty="0"/>
              <a:t>not lose hope.  We work in India through obstacles all the time.  These are not tough ones</a:t>
            </a:r>
            <a:r>
              <a:rPr lang="en-US" dirty="0" smtClean="0"/>
              <a:t>.</a:t>
            </a:r>
            <a:endParaRPr lang="en-US" dirty="0"/>
          </a:p>
          <a:p>
            <a:pPr marL="0" indent="0">
              <a:buNone/>
            </a:pPr>
            <a:r>
              <a:rPr lang="en-US" dirty="0"/>
              <a:t>We shall certainly pilot AguaClara in India -- be it in </a:t>
            </a:r>
            <a:r>
              <a:rPr lang="en-US" dirty="0" smtClean="0"/>
              <a:t>[this state] or </a:t>
            </a:r>
            <a:r>
              <a:rPr lang="en-US" dirty="0"/>
              <a:t>another </a:t>
            </a:r>
            <a:r>
              <a:rPr lang="en-US" dirty="0" smtClean="0"/>
              <a:t>state...”</a:t>
            </a:r>
          </a:p>
          <a:p>
            <a:pPr marL="0" indent="0">
              <a:buNone/>
            </a:pPr>
            <a:endParaRPr lang="en-US" dirty="0"/>
          </a:p>
          <a:p>
            <a:pPr marL="0" indent="0">
              <a:buNone/>
            </a:pPr>
            <a:r>
              <a:rPr lang="en-US" dirty="0" smtClean="0"/>
              <a:t>	-A senior environmental engineer in India</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816411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Plant Performance: without filters</a:t>
            </a:r>
            <a:endParaRPr lang="en-US" dirty="0"/>
          </a:p>
        </p:txBody>
      </p:sp>
      <p:graphicFrame>
        <p:nvGraphicFramePr>
          <p:cNvPr id="4" name="Chart 3"/>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2272497658"/>
              </p:ext>
            </p:extLst>
          </p:nvPr>
        </p:nvGraphicFramePr>
        <p:xfrm>
          <a:off x="381000" y="1524000"/>
          <a:ext cx="8526780" cy="5052060"/>
        </p:xfrm>
        <a:graphic>
          <a:graphicData uri="http://schemas.openxmlformats.org/drawingml/2006/chart">
            <c:chart xmlns:c="http://schemas.openxmlformats.org/drawingml/2006/chart" xmlns:r="http://schemas.openxmlformats.org/officeDocument/2006/relationships" r:id="rId2"/>
          </a:graphicData>
        </a:graphic>
      </p:graphicFrame>
      <p:cxnSp>
        <p:nvCxnSpPr>
          <p:cNvPr id="3" name="Straight Connector 2"/>
          <p:cNvCxnSpPr/>
          <p:nvPr/>
        </p:nvCxnSpPr>
        <p:spPr>
          <a:xfrm>
            <a:off x="1581150" y="2085975"/>
            <a:ext cx="51054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146114" y="1901309"/>
            <a:ext cx="301686" cy="369332"/>
          </a:xfrm>
          <a:prstGeom prst="rect">
            <a:avLst/>
          </a:prstGeom>
          <a:noFill/>
        </p:spPr>
        <p:txBody>
          <a:bodyPr wrap="none" rtlCol="0">
            <a:spAutoFit/>
          </a:bodyPr>
          <a:lstStyle/>
          <a:p>
            <a:r>
              <a:rPr lang="en-US" dirty="0" smtClean="0">
                <a:latin typeface="+mn-lt"/>
              </a:rPr>
              <a:t>5</a:t>
            </a:r>
          </a:p>
        </p:txBody>
      </p:sp>
      <p:sp>
        <p:nvSpPr>
          <p:cNvPr id="7" name="TextBox 6"/>
          <p:cNvSpPr txBox="1"/>
          <p:nvPr/>
        </p:nvSpPr>
        <p:spPr>
          <a:xfrm>
            <a:off x="819150" y="6559034"/>
            <a:ext cx="7484036" cy="369332"/>
          </a:xfrm>
          <a:prstGeom prst="rect">
            <a:avLst/>
          </a:prstGeom>
          <a:noFill/>
        </p:spPr>
        <p:txBody>
          <a:bodyPr wrap="none" rtlCol="0">
            <a:spAutoFit/>
          </a:bodyPr>
          <a:lstStyle/>
          <a:p>
            <a:r>
              <a:rPr lang="en-US" dirty="0" smtClean="0">
                <a:latin typeface="+mn-lt"/>
              </a:rPr>
              <a:t>A profound change in the well-being of a community that is self perpetuating!</a:t>
            </a:r>
          </a:p>
        </p:txBody>
      </p:sp>
      <p:cxnSp>
        <p:nvCxnSpPr>
          <p:cNvPr id="8" name="Straight Connector 7"/>
          <p:cNvCxnSpPr/>
          <p:nvPr/>
        </p:nvCxnSpPr>
        <p:spPr>
          <a:xfrm>
            <a:off x="1581150" y="3689866"/>
            <a:ext cx="51054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066800" y="3505200"/>
            <a:ext cx="476412" cy="369332"/>
          </a:xfrm>
          <a:prstGeom prst="rect">
            <a:avLst/>
          </a:prstGeom>
          <a:noFill/>
        </p:spPr>
        <p:txBody>
          <a:bodyPr wrap="none" rtlCol="0">
            <a:spAutoFit/>
          </a:bodyPr>
          <a:lstStyle/>
          <a:p>
            <a:r>
              <a:rPr lang="en-US" dirty="0" smtClean="0">
                <a:latin typeface="+mn-lt"/>
              </a:rPr>
              <a:t>0.3</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29252446"/>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Tamara with the First Stacked Rapid Sand Filter</a:t>
            </a:r>
            <a:endParaRPr lang="en-US" dirty="0"/>
          </a:p>
        </p:txBody>
      </p:sp>
      <p:graphicFrame>
        <p:nvGraphicFramePr>
          <p:cNvPr id="3" name="Chart 2"/>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3672918800"/>
              </p:ext>
            </p:extLst>
          </p:nvPr>
        </p:nvGraphicFramePr>
        <p:xfrm>
          <a:off x="685800" y="1600199"/>
          <a:ext cx="8224136" cy="4977957"/>
        </p:xfrm>
        <a:graphic>
          <a:graphicData uri="http://schemas.openxmlformats.org/drawingml/2006/chart">
            <c:chart xmlns:c="http://schemas.openxmlformats.org/drawingml/2006/chart" xmlns:r="http://schemas.openxmlformats.org/officeDocument/2006/relationships" r:id="rId2"/>
          </a:graphicData>
        </a:graphic>
      </p:graphicFrame>
      <p:cxnSp>
        <p:nvCxnSpPr>
          <p:cNvPr id="4" name="Straight Connector 3"/>
          <p:cNvCxnSpPr/>
          <p:nvPr/>
        </p:nvCxnSpPr>
        <p:spPr>
          <a:xfrm>
            <a:off x="2181900" y="3762375"/>
            <a:ext cx="66573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286550" y="3559243"/>
            <a:ext cx="763351" cy="406265"/>
          </a:xfrm>
          <a:prstGeom prst="rect">
            <a:avLst/>
          </a:prstGeom>
          <a:noFill/>
        </p:spPr>
        <p:txBody>
          <a:bodyPr wrap="none" rtlCol="0">
            <a:spAutoFit/>
          </a:bodyPr>
          <a:lstStyle/>
          <a:p>
            <a:r>
              <a:rPr lang="en-US" dirty="0" smtClean="0">
                <a:latin typeface="+mn-lt"/>
              </a:rPr>
              <a:t>5 NTU</a:t>
            </a:r>
          </a:p>
        </p:txBody>
      </p:sp>
      <p:sp>
        <p:nvSpPr>
          <p:cNvPr id="7" name="TextBox 6"/>
          <p:cNvSpPr txBox="1"/>
          <p:nvPr/>
        </p:nvSpPr>
        <p:spPr>
          <a:xfrm>
            <a:off x="381000" y="6477000"/>
            <a:ext cx="8374537" cy="369332"/>
          </a:xfrm>
          <a:prstGeom prst="rect">
            <a:avLst/>
          </a:prstGeom>
          <a:noFill/>
        </p:spPr>
        <p:txBody>
          <a:bodyPr wrap="none" rtlCol="0">
            <a:spAutoFit/>
          </a:bodyPr>
          <a:lstStyle/>
          <a:p>
            <a:r>
              <a:rPr lang="en-US" dirty="0" smtClean="0">
                <a:latin typeface="+mn-lt"/>
              </a:rPr>
              <a:t>What will happen when we combine well designed </a:t>
            </a:r>
            <a:r>
              <a:rPr lang="en-US" dirty="0" err="1" smtClean="0">
                <a:latin typeface="+mn-lt"/>
              </a:rPr>
              <a:t>sed</a:t>
            </a:r>
            <a:r>
              <a:rPr lang="en-US" dirty="0" smtClean="0">
                <a:latin typeface="+mn-lt"/>
              </a:rPr>
              <a:t> tank with a SRSF in San Nicolas?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62866412"/>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3"/>
          <p:cNvSpPr/>
          <p:nvPr/>
        </p:nvSpPr>
        <p:spPr>
          <a:xfrm>
            <a:off x="-228600" y="-152400"/>
            <a:ext cx="9601200" cy="7239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3"/>
          </p:nvPr>
        </p:nvSpPr>
        <p:spPr/>
        <p:txBody>
          <a:bodyPr/>
          <a:lstStyle/>
          <a:p>
            <a:endParaRPr lang="en-US"/>
          </a:p>
        </p:txBody>
      </p:sp>
      <p:pic>
        <p:nvPicPr>
          <p:cNvPr id="1026" name="Picture 2" descr="http://2.bp.blogspot.com/-G6EUTupmYoo/T8tXQ-NLUCI/AAAAAAAArXw/DCFNgkAxOHA/s1600/edge+of+knowledge.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0"/>
            <a:ext cx="9144000" cy="6560377"/>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59338479"/>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AguaClara expanded knowledge - </a:t>
            </a:r>
            <a:r>
              <a:rPr lang="en-US" sz="3200" dirty="0" smtClean="0"/>
              <a:t>Chemical Dose Controller</a:t>
            </a:r>
            <a:endParaRPr lang="en-US" sz="3200" dirty="0"/>
          </a:p>
        </p:txBody>
      </p:sp>
      <p:sp>
        <p:nvSpPr>
          <p:cNvPr id="3" name="Text Placeholder 2"/>
          <p:cNvSpPr>
            <a:spLocks noGrp="1"/>
          </p:cNvSpPr>
          <p:nvPr>
            <p:ph type="body" sz="quarter" idx="13"/>
          </p:nvPr>
        </p:nvSpPr>
        <p:spPr/>
        <p:txBody>
          <a:bodyPr/>
          <a:lstStyle/>
          <a:p>
            <a:r>
              <a:rPr lang="en-US" dirty="0" smtClean="0"/>
              <a:t>First gravity powered chemical dose controller</a:t>
            </a:r>
          </a:p>
          <a:p>
            <a:r>
              <a:rPr lang="en-US" dirty="0" smtClean="0"/>
              <a:t>Easier to operate and maintain than the “high tech” computer controlled chemical pump</a:t>
            </a:r>
            <a:endParaRPr lang="en-US"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638800" y="3810000"/>
            <a:ext cx="3095568" cy="2760614"/>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9888864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AguaClara expanded knowledge - </a:t>
            </a:r>
            <a:r>
              <a:rPr lang="en-US" dirty="0" smtClean="0"/>
              <a:t>Flocculation</a:t>
            </a:r>
            <a:endParaRPr lang="en-US" dirty="0"/>
          </a:p>
        </p:txBody>
      </p:sp>
      <p:sp>
        <p:nvSpPr>
          <p:cNvPr id="3" name="Text Placeholder 2"/>
          <p:cNvSpPr>
            <a:spLocks noGrp="1"/>
          </p:cNvSpPr>
          <p:nvPr>
            <p:ph type="body" sz="quarter" idx="13"/>
          </p:nvPr>
        </p:nvSpPr>
        <p:spPr/>
        <p:txBody>
          <a:bodyPr/>
          <a:lstStyle/>
          <a:p>
            <a:r>
              <a:rPr lang="en-US" dirty="0" smtClean="0"/>
              <a:t>New theory for why coagulants are sticky</a:t>
            </a:r>
          </a:p>
          <a:p>
            <a:r>
              <a:rPr lang="en-US" dirty="0" smtClean="0"/>
              <a:t>First hydraulic flocculator design that accounts for turbulence</a:t>
            </a:r>
          </a:p>
          <a:p>
            <a:r>
              <a:rPr lang="en-US" dirty="0" smtClean="0"/>
              <a:t>First predictive performance model for hydraulic flocculators</a:t>
            </a:r>
          </a:p>
          <a:p>
            <a:endParaRPr lang="en-US" dirty="0" smtClean="0"/>
          </a:p>
          <a:p>
            <a:r>
              <a:rPr lang="en-US" dirty="0" smtClean="0"/>
              <a:t>High rate flocculators with a residence time of about 10 minutes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2880305990"/>
              </p:ext>
            </p:extLst>
          </p:nvPr>
        </p:nvGraphicFramePr>
        <p:xfrm>
          <a:off x="4724400" y="3810000"/>
          <a:ext cx="3810000" cy="1003300"/>
        </p:xfrm>
        <a:graphic>
          <a:graphicData uri="http://schemas.openxmlformats.org/presentationml/2006/ole">
            <p:oleObj spid="_x0000_s4104" name="Equation" r:id="rId3" imgW="4902200" imgH="1295400" progId="">
              <p:embed/>
            </p:oleObj>
          </a:graphicData>
        </a:graphic>
      </p:graphicFrame>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2422078"/>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0" y="228600"/>
            <a:ext cx="6172200" cy="1143000"/>
          </a:xfrm>
        </p:spPr>
        <p:txBody>
          <a:bodyPr/>
          <a:lstStyle/>
          <a:p>
            <a:r>
              <a:rPr lang="en-US" sz="4000" dirty="0" smtClean="0"/>
              <a:t>AguaClara expanded knowledge - Sedimentation</a:t>
            </a:r>
            <a:endParaRPr lang="en-US" sz="4000" dirty="0"/>
          </a:p>
        </p:txBody>
      </p:sp>
      <p:sp>
        <p:nvSpPr>
          <p:cNvPr id="3" name="Text Placeholder 2"/>
          <p:cNvSpPr>
            <a:spLocks noGrp="1"/>
          </p:cNvSpPr>
          <p:nvPr>
            <p:ph type="body" sz="quarter" idx="13"/>
          </p:nvPr>
        </p:nvSpPr>
        <p:spPr/>
        <p:txBody>
          <a:bodyPr/>
          <a:lstStyle/>
          <a:p>
            <a:r>
              <a:rPr lang="en-US" dirty="0" smtClean="0"/>
              <a:t>First shallow sedimentation tank</a:t>
            </a:r>
          </a:p>
          <a:p>
            <a:r>
              <a:rPr lang="en-US" dirty="0" smtClean="0"/>
              <a:t>First sedimentation tank designed to </a:t>
            </a:r>
            <a:r>
              <a:rPr lang="en-US" dirty="0" err="1" smtClean="0"/>
              <a:t>resuspend</a:t>
            </a:r>
            <a:r>
              <a:rPr lang="en-US" dirty="0" smtClean="0"/>
              <a:t> all particles to create a floc blanket</a:t>
            </a:r>
          </a:p>
          <a:p>
            <a:r>
              <a:rPr lang="en-US" dirty="0" smtClean="0"/>
              <a:t>Reduced plate settler spacing to reduce plate settler depth by a factor of 2</a:t>
            </a:r>
          </a:p>
          <a:p>
            <a:r>
              <a:rPr lang="en-US" dirty="0" smtClean="0"/>
              <a:t>Residence time in the sedimentation tank of only 30 minutes</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4021505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AguaClara expanded knowledge - </a:t>
            </a:r>
            <a:r>
              <a:rPr lang="en-US" dirty="0" smtClean="0"/>
              <a:t>Filtration</a:t>
            </a:r>
            <a:endParaRPr lang="en-US" dirty="0"/>
          </a:p>
        </p:txBody>
      </p:sp>
      <p:sp>
        <p:nvSpPr>
          <p:cNvPr id="3" name="Text Placeholder 2"/>
          <p:cNvSpPr>
            <a:spLocks noGrp="1"/>
          </p:cNvSpPr>
          <p:nvPr>
            <p:ph type="body" sz="quarter" idx="13"/>
          </p:nvPr>
        </p:nvSpPr>
        <p:spPr/>
        <p:txBody>
          <a:bodyPr/>
          <a:lstStyle/>
          <a:p>
            <a:r>
              <a:rPr lang="en-US" dirty="0" smtClean="0"/>
              <a:t>Highest rate sand filtration system</a:t>
            </a:r>
          </a:p>
          <a:p>
            <a:r>
              <a:rPr lang="en-US" dirty="0" smtClean="0"/>
              <a:t>First use of slotted pipes to inject water to be filtered into the sand bed</a:t>
            </a:r>
          </a:p>
          <a:p>
            <a:r>
              <a:rPr lang="en-US" dirty="0" smtClean="0"/>
              <a:t>First use of airlock to control backwash siphon on a full scale filter</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73004072"/>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AguaClara expanded knowledge - </a:t>
            </a:r>
            <a:r>
              <a:rPr lang="en-US" dirty="0" smtClean="0"/>
              <a:t>Design</a:t>
            </a:r>
            <a:endParaRPr lang="en-US" dirty="0"/>
          </a:p>
        </p:txBody>
      </p:sp>
      <p:sp>
        <p:nvSpPr>
          <p:cNvPr id="3" name="Text Placeholder 2"/>
          <p:cNvSpPr>
            <a:spLocks noGrp="1"/>
          </p:cNvSpPr>
          <p:nvPr>
            <p:ph type="body" sz="quarter" idx="13"/>
          </p:nvPr>
        </p:nvSpPr>
        <p:spPr/>
        <p:txBody>
          <a:bodyPr/>
          <a:lstStyle/>
          <a:p>
            <a:r>
              <a:rPr lang="en-US" dirty="0" smtClean="0"/>
              <a:t>First automated parametric design of a water treatment plant</a:t>
            </a:r>
          </a:p>
          <a:p>
            <a:r>
              <a:rPr lang="en-US" dirty="0" smtClean="0"/>
              <a:t>First web based design tool that produces customized designs based on user inputs</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3369834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228600"/>
            <a:ext cx="6019800" cy="1143000"/>
          </a:xfrm>
        </p:spPr>
        <p:txBody>
          <a:bodyPr/>
          <a:lstStyle/>
          <a:p>
            <a:r>
              <a:rPr lang="en-US" sz="4000" dirty="0" smtClean="0"/>
              <a:t>What gives you a deep sense of satisfaction?</a:t>
            </a:r>
            <a:endParaRPr lang="en-US" sz="4000" dirty="0"/>
          </a:p>
        </p:txBody>
      </p:sp>
      <p:sp>
        <p:nvSpPr>
          <p:cNvPr id="3" name="Text Placeholder 2"/>
          <p:cNvSpPr>
            <a:spLocks noGrp="1"/>
          </p:cNvSpPr>
          <p:nvPr>
            <p:ph type="body" sz="quarter" idx="13"/>
          </p:nvPr>
        </p:nvSpPr>
        <p:spPr/>
        <p:txBody>
          <a:bodyPr/>
          <a:lstStyle/>
          <a:p>
            <a:r>
              <a:rPr lang="en-US" dirty="0" smtClean="0"/>
              <a:t>Knowledge, power, money, social status?</a:t>
            </a:r>
          </a:p>
          <a:p>
            <a:r>
              <a:rPr lang="en-US" dirty="0" smtClean="0"/>
              <a:t>Do you feel pride from a job well done?</a:t>
            </a:r>
          </a:p>
          <a:p>
            <a:r>
              <a:rPr lang="en-US" dirty="0" smtClean="0"/>
              <a:t>Do you have a sense of satisfaction from the beauty of a group of people working together to do something that none of them could have done by themselves?</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279025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6248400" cy="1143000"/>
          </a:xfrm>
        </p:spPr>
        <p:txBody>
          <a:bodyPr/>
          <a:lstStyle/>
          <a:p>
            <a:r>
              <a:rPr lang="en-US" dirty="0"/>
              <a:t>AguaClara expanded knowledge </a:t>
            </a:r>
            <a:r>
              <a:rPr lang="en-US" dirty="0" smtClean="0"/>
              <a:t>– Open Source</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33400" y="2362200"/>
            <a:ext cx="8194694" cy="601980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3" name="Text Placeholder 2"/>
          <p:cNvSpPr>
            <a:spLocks noGrp="1"/>
          </p:cNvSpPr>
          <p:nvPr>
            <p:ph type="body" sz="quarter" idx="13"/>
          </p:nvPr>
        </p:nvSpPr>
        <p:spPr>
          <a:xfrm>
            <a:off x="457200" y="1524000"/>
            <a:ext cx="8153400" cy="4724400"/>
          </a:xfrm>
        </p:spPr>
        <p:txBody>
          <a:bodyPr/>
          <a:lstStyle/>
          <a:p>
            <a:r>
              <a:rPr lang="en-US" dirty="0" smtClean="0"/>
              <a:t>First engineering program that is open source</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5594764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a:xfrm>
            <a:off x="2819400" y="228600"/>
            <a:ext cx="4876800" cy="1143000"/>
          </a:xfrm>
        </p:spPr>
        <p:txBody>
          <a:bodyPr/>
          <a:lstStyle/>
          <a:p>
            <a:r>
              <a:rPr lang="en-US" dirty="0" smtClean="0"/>
              <a:t>So, we want to change the world</a:t>
            </a:r>
            <a:endParaRPr lang="en-US" dirty="0"/>
          </a:p>
        </p:txBody>
      </p:sp>
      <p:sp>
        <p:nvSpPr>
          <p:cNvPr id="4" name="Text Placeholder 3"/>
          <p:cNvSpPr>
            <a:spLocks noGrp="1"/>
          </p:cNvSpPr>
          <p:nvPr>
            <p:ph type="body" sz="quarter" idx="13"/>
          </p:nvPr>
        </p:nvSpPr>
        <p:spPr/>
        <p:txBody>
          <a:bodyPr/>
          <a:lstStyle/>
          <a:p>
            <a:r>
              <a:rPr lang="en-US" dirty="0" smtClean="0"/>
              <a:t>Are we a </a:t>
            </a:r>
            <a:r>
              <a:rPr lang="en-US" dirty="0"/>
              <a:t>drop in the </a:t>
            </a:r>
            <a:r>
              <a:rPr lang="en-US" dirty="0" smtClean="0"/>
              <a:t>bucket</a:t>
            </a:r>
            <a:r>
              <a:rPr lang="en-US" dirty="0"/>
              <a:t>?</a:t>
            </a:r>
            <a:endParaRPr lang="en-US" dirty="0" smtClean="0"/>
          </a:p>
          <a:p>
            <a:pPr lvl="1"/>
            <a:r>
              <a:rPr lang="en-US" dirty="0" smtClean="0"/>
              <a:t>One drop is 20 </a:t>
            </a:r>
            <a:r>
              <a:rPr lang="en-US" dirty="0" smtClean="0">
                <a:latin typeface="Symbol" pitchFamily="18" charset="2"/>
              </a:rPr>
              <a:t>m</a:t>
            </a:r>
            <a:r>
              <a:rPr lang="en-US" dirty="0" smtClean="0"/>
              <a:t>L – one bucket is 20 L (factor of 1 million)</a:t>
            </a:r>
          </a:p>
          <a:p>
            <a:pPr lvl="1"/>
            <a:r>
              <a:rPr lang="en-US" dirty="0" smtClean="0"/>
              <a:t>Our goal is to improve the lives of about 3 billion</a:t>
            </a:r>
          </a:p>
          <a:p>
            <a:pPr lvl="1"/>
            <a:r>
              <a:rPr lang="en-US" dirty="0" smtClean="0"/>
              <a:t>We’ve changed the lives of 30,000</a:t>
            </a:r>
          </a:p>
          <a:p>
            <a:pPr lvl="1"/>
            <a:r>
              <a:rPr lang="en-US" dirty="0" smtClean="0"/>
              <a:t>Factor of 100,000</a:t>
            </a:r>
          </a:p>
          <a:p>
            <a:r>
              <a:rPr lang="en-US" dirty="0" smtClean="0"/>
              <a:t>AguaClara is already 10 drops in a bucket!!!!!</a:t>
            </a:r>
          </a:p>
          <a:p>
            <a:r>
              <a:rPr lang="en-US" dirty="0" smtClean="0"/>
              <a:t>Almost 10 years to get to 10 drops (1 drip per year)</a:t>
            </a:r>
          </a:p>
          <a:p>
            <a:r>
              <a:rPr lang="en-US" dirty="0" smtClean="0"/>
              <a:t>999,990 drops to go… What’s our strategy?</a:t>
            </a:r>
          </a:p>
        </p:txBody>
      </p:sp>
      <p:pic>
        <p:nvPicPr>
          <p:cNvPr id="4098" name="Picture 2" descr="Change the World"/>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696200" y="0"/>
            <a:ext cx="1447800" cy="1447801"/>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11291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where are we taking the universe?</a:t>
            </a:r>
            <a:endParaRPr lang="en-US" dirty="0"/>
          </a:p>
        </p:txBody>
      </p:sp>
      <p:sp>
        <p:nvSpPr>
          <p:cNvPr id="3" name="Text Placeholder 2"/>
          <p:cNvSpPr>
            <a:spLocks noGrp="1"/>
          </p:cNvSpPr>
          <p:nvPr>
            <p:ph type="body" sz="quarter" idx="13"/>
          </p:nvPr>
        </p:nvSpPr>
        <p:spPr/>
        <p:txBody>
          <a:bodyPr/>
          <a:lstStyle/>
          <a:p>
            <a:r>
              <a:rPr lang="en-US" dirty="0" smtClean="0"/>
              <a:t>Which direction are we going to lean?</a:t>
            </a:r>
          </a:p>
          <a:p>
            <a:r>
              <a:rPr lang="en-US" dirty="0" smtClean="0"/>
              <a:t>We arrive at 2013 based on choices we made in 2006</a:t>
            </a:r>
          </a:p>
          <a:p>
            <a:r>
              <a:rPr lang="en-US" dirty="0"/>
              <a:t>Where do we want AguaClara to be in </a:t>
            </a:r>
            <a:r>
              <a:rPr lang="en-US" dirty="0" smtClean="0"/>
              <a:t>2020?</a:t>
            </a:r>
          </a:p>
          <a:p>
            <a:pPr lvl="1"/>
            <a:r>
              <a:rPr lang="en-US" dirty="0"/>
              <a:t>Dream</a:t>
            </a:r>
          </a:p>
          <a:p>
            <a:pPr lvl="1"/>
            <a:r>
              <a:rPr lang="en-US" dirty="0"/>
              <a:t>Work in groups of 2 or 3</a:t>
            </a:r>
          </a:p>
          <a:p>
            <a:endParaRPr lang="en-US" dirty="0"/>
          </a:p>
          <a:p>
            <a:endParaRPr lang="en-US" dirty="0"/>
          </a:p>
        </p:txBody>
      </p:sp>
      <p:pic>
        <p:nvPicPr>
          <p:cNvPr id="4" name="Picture 2" descr="Change the World"/>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848350" y="3819525"/>
            <a:ext cx="2895600" cy="2895602"/>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0958059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Mission Statement – needs to be revised!</a:t>
            </a:r>
            <a:endParaRPr lang="en-US" dirty="0"/>
          </a:p>
        </p:txBody>
      </p:sp>
      <p:sp>
        <p:nvSpPr>
          <p:cNvPr id="3" name="Text Placeholder 2"/>
          <p:cNvSpPr>
            <a:spLocks noGrp="1"/>
          </p:cNvSpPr>
          <p:nvPr>
            <p:ph type="body" sz="quarter" idx="13"/>
          </p:nvPr>
        </p:nvSpPr>
        <p:spPr/>
        <p:txBody>
          <a:bodyPr/>
          <a:lstStyle/>
          <a:p>
            <a:pPr marL="0" indent="0">
              <a:buNone/>
            </a:pPr>
            <a:r>
              <a:rPr lang="en-US" dirty="0"/>
              <a:t>AguaClara is a program in Civil and Environmental Engineering at Cornell University that is improving drinking water quality through innovative research, knowledge transfer, Open Source Engineering and design of sustainable, replicable water treatment systems.</a:t>
            </a:r>
          </a:p>
          <a:p>
            <a:pPr marL="0" indent="0">
              <a:buNone/>
            </a:pPr>
            <a:endParaRPr lang="en-US" dirty="0"/>
          </a:p>
        </p:txBody>
      </p:sp>
      <p:grpSp>
        <p:nvGrpSpPr>
          <p:cNvPr id="6" name="Group 5"/>
          <p:cNvGrpSpPr/>
          <p:nvPr/>
        </p:nvGrpSpPr>
        <p:grpSpPr>
          <a:xfrm>
            <a:off x="2057400" y="4271485"/>
            <a:ext cx="2846036" cy="809090"/>
            <a:chOff x="2057400" y="4271485"/>
            <a:chExt cx="2846036" cy="809090"/>
          </a:xfrm>
        </p:grpSpPr>
        <p:sp>
          <p:nvSpPr>
            <p:cNvPr id="4" name="TextBox 3"/>
            <p:cNvSpPr txBox="1"/>
            <p:nvPr/>
          </p:nvSpPr>
          <p:spPr>
            <a:xfrm>
              <a:off x="2057400" y="4495800"/>
              <a:ext cx="2846036" cy="584775"/>
            </a:xfrm>
            <a:prstGeom prst="rect">
              <a:avLst/>
            </a:prstGeom>
            <a:noFill/>
          </p:spPr>
          <p:txBody>
            <a:bodyPr wrap="none" rtlCol="0">
              <a:spAutoFit/>
            </a:bodyPr>
            <a:lstStyle/>
            <a:p>
              <a:r>
                <a:rPr lang="en-US" sz="3200" dirty="0" smtClean="0">
                  <a:latin typeface="+mn-lt"/>
                </a:rPr>
                <a:t>and wastewater</a:t>
              </a:r>
            </a:p>
          </p:txBody>
        </p:sp>
        <p:sp>
          <p:nvSpPr>
            <p:cNvPr id="5" name="TextBox 4"/>
            <p:cNvSpPr txBox="1"/>
            <p:nvPr/>
          </p:nvSpPr>
          <p:spPr>
            <a:xfrm>
              <a:off x="3076575" y="4271485"/>
              <a:ext cx="389850" cy="584775"/>
            </a:xfrm>
            <a:prstGeom prst="rect">
              <a:avLst/>
            </a:prstGeom>
            <a:noFill/>
          </p:spPr>
          <p:txBody>
            <a:bodyPr wrap="none" rtlCol="0">
              <a:spAutoFit/>
            </a:bodyPr>
            <a:lstStyle/>
            <a:p>
              <a:r>
                <a:rPr lang="en-US" sz="3200" dirty="0" smtClean="0">
                  <a:latin typeface="+mn-lt"/>
                </a:rPr>
                <a:t>^</a:t>
              </a:r>
            </a:p>
          </p:txBody>
        </p:sp>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39694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Vision</a:t>
            </a:r>
            <a:endParaRPr lang="en-US" dirty="0"/>
          </a:p>
        </p:txBody>
      </p:sp>
      <p:sp>
        <p:nvSpPr>
          <p:cNvPr id="3" name="Text Placeholder 2"/>
          <p:cNvSpPr>
            <a:spLocks noGrp="1"/>
          </p:cNvSpPr>
          <p:nvPr>
            <p:ph type="body" sz="quarter" idx="13"/>
          </p:nvPr>
        </p:nvSpPr>
        <p:spPr/>
        <p:txBody>
          <a:bodyPr/>
          <a:lstStyle/>
          <a:p>
            <a:pPr marL="0" indent="0">
              <a:buNone/>
            </a:pPr>
            <a:r>
              <a:rPr lang="en-US" dirty="0"/>
              <a:t>AguaClara </a:t>
            </a:r>
            <a:r>
              <a:rPr lang="en-US" dirty="0" smtClean="0"/>
              <a:t>Cornell </a:t>
            </a:r>
            <a:r>
              <a:rPr lang="en-US" dirty="0"/>
              <a:t>will become a global center of excellence for creating and disseminating sustainable drinking water </a:t>
            </a:r>
            <a:r>
              <a:rPr lang="en-US" dirty="0" smtClean="0"/>
              <a:t>&amp; waste water treatment </a:t>
            </a:r>
            <a:r>
              <a:rPr lang="en-US" dirty="0"/>
              <a:t>technologies and for pioneering engineering education that empowers students to engage with and solve global challenges.</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99547714"/>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Monroe’s Philosophy – </a:t>
            </a:r>
            <a:br>
              <a:rPr lang="en-US" dirty="0" smtClean="0"/>
            </a:br>
            <a:r>
              <a:rPr lang="en-US" dirty="0" smtClean="0"/>
              <a:t>a work in progress</a:t>
            </a:r>
            <a:endParaRPr lang="en-US" dirty="0"/>
          </a:p>
        </p:txBody>
      </p:sp>
      <p:sp>
        <p:nvSpPr>
          <p:cNvPr id="3" name="Content Placeholder 2"/>
          <p:cNvSpPr>
            <a:spLocks noGrp="1"/>
          </p:cNvSpPr>
          <p:nvPr>
            <p:ph idx="1"/>
          </p:nvPr>
        </p:nvSpPr>
        <p:spPr/>
        <p:txBody>
          <a:bodyPr/>
          <a:lstStyle/>
          <a:p>
            <a:r>
              <a:rPr lang="en-US" sz="2800" dirty="0" smtClean="0"/>
              <a:t>Labor that improves the life of a community leads to happiness and satisfaction. (sharing is more fun)</a:t>
            </a:r>
          </a:p>
          <a:p>
            <a:r>
              <a:rPr lang="en-US" sz="2800" dirty="0" smtClean="0"/>
              <a:t>Wisdom is in the group, power is in the community, ideas come from a network</a:t>
            </a:r>
          </a:p>
          <a:p>
            <a:r>
              <a:rPr lang="en-US" sz="2800" dirty="0" smtClean="0"/>
              <a:t>I make mistakes. My goal is to learn from them.</a:t>
            </a:r>
          </a:p>
          <a:p>
            <a:r>
              <a:rPr lang="en-US" sz="2800" dirty="0" smtClean="0"/>
              <a:t>Positive Energy – optimism - gratitude</a:t>
            </a:r>
          </a:p>
          <a:p>
            <a:pPr lvl="1"/>
            <a:r>
              <a:rPr lang="en-US" sz="2400" dirty="0" smtClean="0"/>
              <a:t>Surround yourself with people who can dream</a:t>
            </a:r>
          </a:p>
          <a:p>
            <a:pPr lvl="1"/>
            <a:r>
              <a:rPr lang="en-US" sz="2400" dirty="0" smtClean="0"/>
              <a:t>Dreaming makes it possible to create a new reality</a:t>
            </a:r>
          </a:p>
          <a:p>
            <a:r>
              <a:rPr lang="en-US" sz="2800" dirty="0" smtClean="0"/>
              <a:t>Don’t burn bridges</a:t>
            </a:r>
          </a:p>
          <a:p>
            <a:r>
              <a:rPr lang="en-US" sz="2800" dirty="0" smtClean="0"/>
              <a:t>You always have a choice – use it!</a:t>
            </a:r>
          </a:p>
          <a:p>
            <a:r>
              <a:rPr lang="en-US" sz="2800" dirty="0" smtClean="0"/>
              <a:t>Exceed Expectations</a:t>
            </a:r>
          </a:p>
          <a:p>
            <a:r>
              <a:rPr lang="en-US" sz="2800" dirty="0" smtClean="0"/>
              <a:t>Identify a need and then invent</a:t>
            </a:r>
          </a:p>
          <a:p>
            <a:endParaRPr lang="en-US" sz="28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17266884"/>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mp:transition xmlns:mp="http://schemas.microsoft.com/office/mac/powerpoint/2008/mai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noFill/>
          <a:ln/>
          <a:effectLst/>
        </p:spPr>
        <p:txBody>
          <a:bodyPr lIns="90488" tIns="44450" rIns="90488" bIns="44450" anchor="b"/>
          <a:lstStyle/>
          <a:p>
            <a:r>
              <a:rPr lang="en-US"/>
              <a:t>Types of Teams</a:t>
            </a:r>
          </a:p>
        </p:txBody>
      </p:sp>
      <p:grpSp>
        <p:nvGrpSpPr>
          <p:cNvPr id="2" name="Group 6"/>
          <p:cNvGrpSpPr>
            <a:grpSpLocks/>
          </p:cNvGrpSpPr>
          <p:nvPr/>
        </p:nvGrpSpPr>
        <p:grpSpPr bwMode="auto">
          <a:xfrm>
            <a:off x="2406650" y="2508250"/>
            <a:ext cx="3594100" cy="2965450"/>
            <a:chOff x="1516" y="1580"/>
            <a:chExt cx="2264" cy="1868"/>
          </a:xfrm>
        </p:grpSpPr>
        <p:sp>
          <p:nvSpPr>
            <p:cNvPr id="6148" name="Line 4"/>
            <p:cNvSpPr>
              <a:spLocks noChangeShapeType="1"/>
            </p:cNvSpPr>
            <p:nvPr/>
          </p:nvSpPr>
          <p:spPr bwMode="auto">
            <a:xfrm>
              <a:off x="1520" y="1580"/>
              <a:ext cx="0" cy="1864"/>
            </a:xfrm>
            <a:prstGeom prst="line">
              <a:avLst/>
            </a:prstGeom>
            <a:noFill/>
            <a:ln w="12700">
              <a:solidFill>
                <a:schemeClr val="tx1"/>
              </a:solidFill>
              <a:round/>
              <a:headEnd type="triangle" w="med" len="med"/>
              <a:tailEnd/>
            </a:ln>
            <a:effectLst/>
          </p:spPr>
          <p:txBody>
            <a:bodyPr wrap="none" anchor="ctr"/>
            <a:lstStyle/>
            <a:p>
              <a:endParaRPr lang="en-US"/>
            </a:p>
          </p:txBody>
        </p:sp>
        <p:sp>
          <p:nvSpPr>
            <p:cNvPr id="6149" name="Line 5"/>
            <p:cNvSpPr>
              <a:spLocks noChangeShapeType="1"/>
            </p:cNvSpPr>
            <p:nvPr/>
          </p:nvSpPr>
          <p:spPr bwMode="auto">
            <a:xfrm flipH="1">
              <a:off x="1516" y="3448"/>
              <a:ext cx="2264" cy="0"/>
            </a:xfrm>
            <a:prstGeom prst="line">
              <a:avLst/>
            </a:prstGeom>
            <a:noFill/>
            <a:ln w="12700">
              <a:solidFill>
                <a:schemeClr val="tx1"/>
              </a:solidFill>
              <a:round/>
              <a:headEnd type="triangle" w="med" len="med"/>
              <a:tailEnd/>
            </a:ln>
            <a:effectLst/>
          </p:spPr>
          <p:txBody>
            <a:bodyPr wrap="none" anchor="ctr"/>
            <a:lstStyle/>
            <a:p>
              <a:endParaRPr lang="en-US"/>
            </a:p>
          </p:txBody>
        </p:sp>
      </p:grpSp>
      <p:sp>
        <p:nvSpPr>
          <p:cNvPr id="6151" name="Rectangle 7"/>
          <p:cNvSpPr>
            <a:spLocks noChangeArrowheads="1"/>
          </p:cNvSpPr>
          <p:nvPr/>
        </p:nvSpPr>
        <p:spPr bwMode="auto">
          <a:xfrm rot="16200000">
            <a:off x="873920" y="3933031"/>
            <a:ext cx="2716212" cy="454025"/>
          </a:xfrm>
          <a:prstGeom prst="rect">
            <a:avLst/>
          </a:prstGeom>
          <a:noFill/>
          <a:ln w="12700">
            <a:noFill/>
            <a:miter lim="800000"/>
            <a:headEnd/>
            <a:tailEnd/>
          </a:ln>
          <a:effectLst/>
        </p:spPr>
        <p:txBody>
          <a:bodyPr wrap="none" lIns="90488" tIns="44450" rIns="90488" bIns="44450">
            <a:spAutoFit/>
          </a:bodyPr>
          <a:lstStyle/>
          <a:p>
            <a:r>
              <a:rPr lang="en-US" sz="2400">
                <a:latin typeface="Book Antiqua" pitchFamily="18" charset="0"/>
              </a:rPr>
              <a:t>Performance Level</a:t>
            </a:r>
          </a:p>
        </p:txBody>
      </p:sp>
      <p:sp>
        <p:nvSpPr>
          <p:cNvPr id="6152" name="Rectangle 8"/>
          <p:cNvSpPr>
            <a:spLocks noChangeArrowheads="1"/>
          </p:cNvSpPr>
          <p:nvPr/>
        </p:nvSpPr>
        <p:spPr bwMode="auto">
          <a:xfrm>
            <a:off x="2484438" y="5489575"/>
            <a:ext cx="3502025" cy="454025"/>
          </a:xfrm>
          <a:prstGeom prst="rect">
            <a:avLst/>
          </a:prstGeom>
          <a:noFill/>
          <a:ln w="12700">
            <a:noFill/>
            <a:miter lim="800000"/>
            <a:headEnd/>
            <a:tailEnd/>
          </a:ln>
          <a:effectLst/>
        </p:spPr>
        <p:txBody>
          <a:bodyPr lIns="90488" tIns="44450" rIns="90488" bIns="44450">
            <a:spAutoFit/>
          </a:bodyPr>
          <a:lstStyle/>
          <a:p>
            <a:pPr algn="ctr">
              <a:spcBef>
                <a:spcPct val="50000"/>
              </a:spcBef>
            </a:pPr>
            <a:r>
              <a:rPr lang="en-US" sz="2400">
                <a:latin typeface="Book Antiqua" pitchFamily="18" charset="0"/>
              </a:rPr>
              <a:t>Types of Teams</a:t>
            </a:r>
          </a:p>
        </p:txBody>
      </p:sp>
      <p:grpSp>
        <p:nvGrpSpPr>
          <p:cNvPr id="3" name="Group 13"/>
          <p:cNvGrpSpPr>
            <a:grpSpLocks/>
          </p:cNvGrpSpPr>
          <p:nvPr/>
        </p:nvGrpSpPr>
        <p:grpSpPr bwMode="auto">
          <a:xfrm>
            <a:off x="3587750" y="5073650"/>
            <a:ext cx="444500" cy="317500"/>
            <a:chOff x="2260" y="3196"/>
            <a:chExt cx="280" cy="200"/>
          </a:xfrm>
        </p:grpSpPr>
        <p:sp>
          <p:nvSpPr>
            <p:cNvPr id="6153" name="AutoShape 9"/>
            <p:cNvSpPr>
              <a:spLocks noChangeArrowheads="1"/>
            </p:cNvSpPr>
            <p:nvPr/>
          </p:nvSpPr>
          <p:spPr bwMode="auto">
            <a:xfrm>
              <a:off x="2260" y="3196"/>
              <a:ext cx="280" cy="200"/>
            </a:xfrm>
            <a:prstGeom prst="triangle">
              <a:avLst>
                <a:gd name="adj" fmla="val 49995"/>
              </a:avLst>
            </a:prstGeom>
            <a:solidFill>
              <a:schemeClr val="accent1"/>
            </a:solidFill>
            <a:ln w="12700">
              <a:solidFill>
                <a:schemeClr val="tx1"/>
              </a:solidFill>
              <a:miter lim="800000"/>
              <a:headEnd/>
              <a:tailEnd/>
            </a:ln>
            <a:effectLst/>
          </p:spPr>
          <p:txBody>
            <a:bodyPr wrap="none" anchor="ctr"/>
            <a:lstStyle/>
            <a:p>
              <a:endParaRPr lang="en-US"/>
            </a:p>
          </p:txBody>
        </p:sp>
        <p:sp>
          <p:nvSpPr>
            <p:cNvPr id="6154" name="Line 10"/>
            <p:cNvSpPr>
              <a:spLocks noChangeShapeType="1"/>
            </p:cNvSpPr>
            <p:nvPr/>
          </p:nvSpPr>
          <p:spPr bwMode="auto">
            <a:xfrm>
              <a:off x="2403" y="3200"/>
              <a:ext cx="0" cy="129"/>
            </a:xfrm>
            <a:prstGeom prst="line">
              <a:avLst/>
            </a:prstGeom>
            <a:noFill/>
            <a:ln w="12700">
              <a:solidFill>
                <a:schemeClr val="tx1"/>
              </a:solidFill>
              <a:round/>
              <a:headEnd/>
              <a:tailEnd/>
            </a:ln>
            <a:effectLst/>
          </p:spPr>
          <p:txBody>
            <a:bodyPr wrap="none" anchor="ctr"/>
            <a:lstStyle/>
            <a:p>
              <a:endParaRPr lang="en-US"/>
            </a:p>
          </p:txBody>
        </p:sp>
        <p:sp>
          <p:nvSpPr>
            <p:cNvPr id="6155" name="Line 11"/>
            <p:cNvSpPr>
              <a:spLocks noChangeShapeType="1"/>
            </p:cNvSpPr>
            <p:nvPr/>
          </p:nvSpPr>
          <p:spPr bwMode="auto">
            <a:xfrm flipH="1">
              <a:off x="2261" y="3335"/>
              <a:ext cx="143" cy="55"/>
            </a:xfrm>
            <a:prstGeom prst="line">
              <a:avLst/>
            </a:prstGeom>
            <a:noFill/>
            <a:ln w="12700">
              <a:solidFill>
                <a:schemeClr val="tx1"/>
              </a:solidFill>
              <a:round/>
              <a:headEnd/>
              <a:tailEnd/>
            </a:ln>
            <a:effectLst/>
          </p:spPr>
          <p:txBody>
            <a:bodyPr wrap="none" anchor="ctr"/>
            <a:lstStyle/>
            <a:p>
              <a:endParaRPr lang="en-US"/>
            </a:p>
          </p:txBody>
        </p:sp>
        <p:sp>
          <p:nvSpPr>
            <p:cNvPr id="6156" name="Line 12"/>
            <p:cNvSpPr>
              <a:spLocks noChangeShapeType="1"/>
            </p:cNvSpPr>
            <p:nvPr/>
          </p:nvSpPr>
          <p:spPr bwMode="auto">
            <a:xfrm>
              <a:off x="2407" y="3336"/>
              <a:ext cx="126" cy="56"/>
            </a:xfrm>
            <a:prstGeom prst="line">
              <a:avLst/>
            </a:prstGeom>
            <a:noFill/>
            <a:ln w="12700">
              <a:solidFill>
                <a:schemeClr val="tx1"/>
              </a:solidFill>
              <a:round/>
              <a:headEnd/>
              <a:tailEnd/>
            </a:ln>
            <a:effectLst/>
          </p:spPr>
          <p:txBody>
            <a:bodyPr wrap="none" anchor="ctr"/>
            <a:lstStyle/>
            <a:p>
              <a:endParaRPr lang="en-US"/>
            </a:p>
          </p:txBody>
        </p:sp>
      </p:grpSp>
      <p:grpSp>
        <p:nvGrpSpPr>
          <p:cNvPr id="4" name="Group 18"/>
          <p:cNvGrpSpPr>
            <a:grpSpLocks/>
          </p:cNvGrpSpPr>
          <p:nvPr/>
        </p:nvGrpSpPr>
        <p:grpSpPr bwMode="auto">
          <a:xfrm>
            <a:off x="2546350" y="4133850"/>
            <a:ext cx="266700" cy="977900"/>
            <a:chOff x="1604" y="2604"/>
            <a:chExt cx="168" cy="616"/>
          </a:xfrm>
        </p:grpSpPr>
        <p:sp>
          <p:nvSpPr>
            <p:cNvPr id="6158" name="Rectangle 14"/>
            <p:cNvSpPr>
              <a:spLocks noChangeArrowheads="1"/>
            </p:cNvSpPr>
            <p:nvPr/>
          </p:nvSpPr>
          <p:spPr bwMode="auto">
            <a:xfrm>
              <a:off x="1604" y="2604"/>
              <a:ext cx="168" cy="56"/>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6159" name="Rectangle 15"/>
            <p:cNvSpPr>
              <a:spLocks noChangeArrowheads="1"/>
            </p:cNvSpPr>
            <p:nvPr/>
          </p:nvSpPr>
          <p:spPr bwMode="auto">
            <a:xfrm>
              <a:off x="1604" y="2764"/>
              <a:ext cx="168" cy="56"/>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6160" name="Rectangle 16"/>
            <p:cNvSpPr>
              <a:spLocks noChangeArrowheads="1"/>
            </p:cNvSpPr>
            <p:nvPr/>
          </p:nvSpPr>
          <p:spPr bwMode="auto">
            <a:xfrm>
              <a:off x="1604" y="3044"/>
              <a:ext cx="168" cy="56"/>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6161" name="Rectangle 17"/>
            <p:cNvSpPr>
              <a:spLocks noChangeArrowheads="1"/>
            </p:cNvSpPr>
            <p:nvPr/>
          </p:nvSpPr>
          <p:spPr bwMode="auto">
            <a:xfrm>
              <a:off x="1604" y="3164"/>
              <a:ext cx="168" cy="56"/>
            </a:xfrm>
            <a:prstGeom prst="rect">
              <a:avLst/>
            </a:prstGeom>
            <a:solidFill>
              <a:schemeClr val="accent1"/>
            </a:solidFill>
            <a:ln w="12700">
              <a:solidFill>
                <a:schemeClr val="tx1"/>
              </a:solidFill>
              <a:miter lim="800000"/>
              <a:headEnd/>
              <a:tailEnd/>
            </a:ln>
            <a:effectLst/>
          </p:spPr>
          <p:txBody>
            <a:bodyPr wrap="none" anchor="ctr"/>
            <a:lstStyle/>
            <a:p>
              <a:endParaRPr lang="en-US"/>
            </a:p>
          </p:txBody>
        </p:sp>
      </p:grpSp>
      <p:sp>
        <p:nvSpPr>
          <p:cNvPr id="6163" name="Rectangle 19"/>
          <p:cNvSpPr>
            <a:spLocks noChangeArrowheads="1"/>
          </p:cNvSpPr>
          <p:nvPr/>
        </p:nvSpPr>
        <p:spPr bwMode="auto">
          <a:xfrm>
            <a:off x="4081463" y="5060950"/>
            <a:ext cx="842962" cy="333375"/>
          </a:xfrm>
          <a:prstGeom prst="rect">
            <a:avLst/>
          </a:prstGeom>
          <a:noFill/>
          <a:ln w="12700">
            <a:noFill/>
            <a:miter lim="800000"/>
            <a:headEnd/>
            <a:tailEnd/>
          </a:ln>
          <a:effectLst/>
        </p:spPr>
        <p:txBody>
          <a:bodyPr wrap="none" lIns="90488" tIns="44450" rIns="90488" bIns="44450">
            <a:spAutoFit/>
          </a:bodyPr>
          <a:lstStyle/>
          <a:p>
            <a:r>
              <a:rPr lang="en-US" sz="1600">
                <a:latin typeface="Book Antiqua" pitchFamily="18" charset="0"/>
              </a:rPr>
              <a:t>Pseudo</a:t>
            </a:r>
          </a:p>
        </p:txBody>
      </p:sp>
      <p:grpSp>
        <p:nvGrpSpPr>
          <p:cNvPr id="5" name="Group 26"/>
          <p:cNvGrpSpPr>
            <a:grpSpLocks/>
          </p:cNvGrpSpPr>
          <p:nvPr/>
        </p:nvGrpSpPr>
        <p:grpSpPr bwMode="auto">
          <a:xfrm>
            <a:off x="4845050" y="3689350"/>
            <a:ext cx="1728788" cy="333375"/>
            <a:chOff x="3052" y="2324"/>
            <a:chExt cx="1089" cy="210"/>
          </a:xfrm>
        </p:grpSpPr>
        <p:grpSp>
          <p:nvGrpSpPr>
            <p:cNvPr id="6" name="Group 24"/>
            <p:cNvGrpSpPr>
              <a:grpSpLocks/>
            </p:cNvGrpSpPr>
            <p:nvPr/>
          </p:nvGrpSpPr>
          <p:grpSpPr bwMode="auto">
            <a:xfrm>
              <a:off x="3052" y="2332"/>
              <a:ext cx="280" cy="200"/>
              <a:chOff x="3052" y="2332"/>
              <a:chExt cx="280" cy="200"/>
            </a:xfrm>
          </p:grpSpPr>
          <p:sp>
            <p:nvSpPr>
              <p:cNvPr id="6164" name="AutoShape 20"/>
              <p:cNvSpPr>
                <a:spLocks noChangeArrowheads="1"/>
              </p:cNvSpPr>
              <p:nvPr/>
            </p:nvSpPr>
            <p:spPr bwMode="auto">
              <a:xfrm>
                <a:off x="3052" y="2332"/>
                <a:ext cx="280" cy="200"/>
              </a:xfrm>
              <a:prstGeom prst="triangle">
                <a:avLst>
                  <a:gd name="adj" fmla="val 49995"/>
                </a:avLst>
              </a:prstGeom>
              <a:solidFill>
                <a:schemeClr val="accent1"/>
              </a:solidFill>
              <a:ln w="12700">
                <a:solidFill>
                  <a:schemeClr val="tx1"/>
                </a:solidFill>
                <a:miter lim="800000"/>
                <a:headEnd/>
                <a:tailEnd/>
              </a:ln>
              <a:effectLst/>
            </p:spPr>
            <p:txBody>
              <a:bodyPr wrap="none" anchor="ctr"/>
              <a:lstStyle/>
              <a:p>
                <a:endParaRPr lang="en-US"/>
              </a:p>
            </p:txBody>
          </p:sp>
          <p:sp>
            <p:nvSpPr>
              <p:cNvPr id="6165" name="Line 21"/>
              <p:cNvSpPr>
                <a:spLocks noChangeShapeType="1"/>
              </p:cNvSpPr>
              <p:nvPr/>
            </p:nvSpPr>
            <p:spPr bwMode="auto">
              <a:xfrm>
                <a:off x="3195" y="2336"/>
                <a:ext cx="0" cy="129"/>
              </a:xfrm>
              <a:prstGeom prst="line">
                <a:avLst/>
              </a:prstGeom>
              <a:noFill/>
              <a:ln w="12700">
                <a:solidFill>
                  <a:schemeClr val="tx1"/>
                </a:solidFill>
                <a:round/>
                <a:headEnd/>
                <a:tailEnd/>
              </a:ln>
              <a:effectLst/>
            </p:spPr>
            <p:txBody>
              <a:bodyPr wrap="none" anchor="ctr"/>
              <a:lstStyle/>
              <a:p>
                <a:endParaRPr lang="en-US"/>
              </a:p>
            </p:txBody>
          </p:sp>
          <p:sp>
            <p:nvSpPr>
              <p:cNvPr id="6166" name="Line 22"/>
              <p:cNvSpPr>
                <a:spLocks noChangeShapeType="1"/>
              </p:cNvSpPr>
              <p:nvPr/>
            </p:nvSpPr>
            <p:spPr bwMode="auto">
              <a:xfrm flipH="1">
                <a:off x="3053" y="2471"/>
                <a:ext cx="143" cy="55"/>
              </a:xfrm>
              <a:prstGeom prst="line">
                <a:avLst/>
              </a:prstGeom>
              <a:noFill/>
              <a:ln w="12700">
                <a:solidFill>
                  <a:schemeClr val="tx1"/>
                </a:solidFill>
                <a:round/>
                <a:headEnd/>
                <a:tailEnd/>
              </a:ln>
              <a:effectLst/>
            </p:spPr>
            <p:txBody>
              <a:bodyPr wrap="none" anchor="ctr"/>
              <a:lstStyle/>
              <a:p>
                <a:endParaRPr lang="en-US"/>
              </a:p>
            </p:txBody>
          </p:sp>
          <p:sp>
            <p:nvSpPr>
              <p:cNvPr id="6167" name="Line 23"/>
              <p:cNvSpPr>
                <a:spLocks noChangeShapeType="1"/>
              </p:cNvSpPr>
              <p:nvPr/>
            </p:nvSpPr>
            <p:spPr bwMode="auto">
              <a:xfrm>
                <a:off x="3199" y="2472"/>
                <a:ext cx="126" cy="56"/>
              </a:xfrm>
              <a:prstGeom prst="line">
                <a:avLst/>
              </a:prstGeom>
              <a:noFill/>
              <a:ln w="12700">
                <a:solidFill>
                  <a:schemeClr val="tx1"/>
                </a:solidFill>
                <a:round/>
                <a:headEnd/>
                <a:tailEnd/>
              </a:ln>
              <a:effectLst/>
            </p:spPr>
            <p:txBody>
              <a:bodyPr wrap="none" anchor="ctr"/>
              <a:lstStyle/>
              <a:p>
                <a:endParaRPr lang="en-US"/>
              </a:p>
            </p:txBody>
          </p:sp>
        </p:grpSp>
        <p:sp>
          <p:nvSpPr>
            <p:cNvPr id="6169" name="Rectangle 25"/>
            <p:cNvSpPr>
              <a:spLocks noChangeArrowheads="1"/>
            </p:cNvSpPr>
            <p:nvPr/>
          </p:nvSpPr>
          <p:spPr bwMode="auto">
            <a:xfrm>
              <a:off x="3331" y="2324"/>
              <a:ext cx="810" cy="210"/>
            </a:xfrm>
            <a:prstGeom prst="rect">
              <a:avLst/>
            </a:prstGeom>
            <a:noFill/>
            <a:ln w="12700">
              <a:noFill/>
              <a:miter lim="800000"/>
              <a:headEnd/>
              <a:tailEnd/>
            </a:ln>
            <a:effectLst/>
          </p:spPr>
          <p:txBody>
            <a:bodyPr wrap="none" lIns="90488" tIns="44450" rIns="90488" bIns="44450">
              <a:spAutoFit/>
            </a:bodyPr>
            <a:lstStyle/>
            <a:p>
              <a:r>
                <a:rPr lang="en-US" sz="1600">
                  <a:latin typeface="Book Antiqua" pitchFamily="18" charset="0"/>
                </a:rPr>
                <a:t>Cooperative</a:t>
              </a:r>
            </a:p>
          </p:txBody>
        </p:sp>
      </p:grpSp>
      <p:grpSp>
        <p:nvGrpSpPr>
          <p:cNvPr id="7" name="Group 33"/>
          <p:cNvGrpSpPr>
            <a:grpSpLocks/>
          </p:cNvGrpSpPr>
          <p:nvPr/>
        </p:nvGrpSpPr>
        <p:grpSpPr bwMode="auto">
          <a:xfrm>
            <a:off x="5099050" y="2470150"/>
            <a:ext cx="2132013" cy="577850"/>
            <a:chOff x="3212" y="1556"/>
            <a:chExt cx="1343" cy="364"/>
          </a:xfrm>
        </p:grpSpPr>
        <p:sp>
          <p:nvSpPr>
            <p:cNvPr id="6171" name="Rectangle 27"/>
            <p:cNvSpPr>
              <a:spLocks noChangeArrowheads="1"/>
            </p:cNvSpPr>
            <p:nvPr/>
          </p:nvSpPr>
          <p:spPr bwMode="auto">
            <a:xfrm>
              <a:off x="3459" y="1556"/>
              <a:ext cx="1096" cy="364"/>
            </a:xfrm>
            <a:prstGeom prst="rect">
              <a:avLst/>
            </a:prstGeom>
            <a:noFill/>
            <a:ln w="12700">
              <a:noFill/>
              <a:miter lim="800000"/>
              <a:headEnd/>
              <a:tailEnd/>
            </a:ln>
            <a:effectLst/>
          </p:spPr>
          <p:txBody>
            <a:bodyPr wrap="none" lIns="90488" tIns="44450" rIns="90488" bIns="44450">
              <a:spAutoFit/>
            </a:bodyPr>
            <a:lstStyle/>
            <a:p>
              <a:r>
                <a:rPr lang="en-US" sz="1600">
                  <a:latin typeface="Book Antiqua" pitchFamily="18" charset="0"/>
                </a:rPr>
                <a:t>High-Performing</a:t>
              </a:r>
            </a:p>
            <a:p>
              <a:r>
                <a:rPr lang="en-US" sz="1600">
                  <a:latin typeface="Book Antiqua" pitchFamily="18" charset="0"/>
                </a:rPr>
                <a:t>Cooperative</a:t>
              </a:r>
            </a:p>
          </p:txBody>
        </p:sp>
        <p:grpSp>
          <p:nvGrpSpPr>
            <p:cNvPr id="8" name="Group 32"/>
            <p:cNvGrpSpPr>
              <a:grpSpLocks/>
            </p:cNvGrpSpPr>
            <p:nvPr/>
          </p:nvGrpSpPr>
          <p:grpSpPr bwMode="auto">
            <a:xfrm>
              <a:off x="3212" y="1644"/>
              <a:ext cx="280" cy="200"/>
              <a:chOff x="3212" y="1644"/>
              <a:chExt cx="280" cy="200"/>
            </a:xfrm>
          </p:grpSpPr>
          <p:sp>
            <p:nvSpPr>
              <p:cNvPr id="6172" name="AutoShape 28"/>
              <p:cNvSpPr>
                <a:spLocks noChangeArrowheads="1"/>
              </p:cNvSpPr>
              <p:nvPr/>
            </p:nvSpPr>
            <p:spPr bwMode="auto">
              <a:xfrm>
                <a:off x="3212" y="1644"/>
                <a:ext cx="280" cy="200"/>
              </a:xfrm>
              <a:prstGeom prst="triangle">
                <a:avLst>
                  <a:gd name="adj" fmla="val 49995"/>
                </a:avLst>
              </a:prstGeom>
              <a:solidFill>
                <a:schemeClr val="accent1"/>
              </a:solidFill>
              <a:ln w="12700">
                <a:solidFill>
                  <a:schemeClr val="tx1"/>
                </a:solidFill>
                <a:miter lim="800000"/>
                <a:headEnd/>
                <a:tailEnd/>
              </a:ln>
              <a:effectLst/>
            </p:spPr>
            <p:txBody>
              <a:bodyPr wrap="none" anchor="ctr"/>
              <a:lstStyle/>
              <a:p>
                <a:endParaRPr lang="en-US"/>
              </a:p>
            </p:txBody>
          </p:sp>
          <p:sp>
            <p:nvSpPr>
              <p:cNvPr id="6173" name="Line 29"/>
              <p:cNvSpPr>
                <a:spLocks noChangeShapeType="1"/>
              </p:cNvSpPr>
              <p:nvPr/>
            </p:nvSpPr>
            <p:spPr bwMode="auto">
              <a:xfrm>
                <a:off x="3355" y="1648"/>
                <a:ext cx="0" cy="129"/>
              </a:xfrm>
              <a:prstGeom prst="line">
                <a:avLst/>
              </a:prstGeom>
              <a:noFill/>
              <a:ln w="12700">
                <a:solidFill>
                  <a:schemeClr val="tx1"/>
                </a:solidFill>
                <a:round/>
                <a:headEnd/>
                <a:tailEnd/>
              </a:ln>
              <a:effectLst/>
            </p:spPr>
            <p:txBody>
              <a:bodyPr wrap="none" anchor="ctr"/>
              <a:lstStyle/>
              <a:p>
                <a:endParaRPr lang="en-US"/>
              </a:p>
            </p:txBody>
          </p:sp>
          <p:sp>
            <p:nvSpPr>
              <p:cNvPr id="6174" name="Line 30"/>
              <p:cNvSpPr>
                <a:spLocks noChangeShapeType="1"/>
              </p:cNvSpPr>
              <p:nvPr/>
            </p:nvSpPr>
            <p:spPr bwMode="auto">
              <a:xfrm flipH="1">
                <a:off x="3213" y="1783"/>
                <a:ext cx="143" cy="55"/>
              </a:xfrm>
              <a:prstGeom prst="line">
                <a:avLst/>
              </a:prstGeom>
              <a:noFill/>
              <a:ln w="12700">
                <a:solidFill>
                  <a:schemeClr val="tx1"/>
                </a:solidFill>
                <a:round/>
                <a:headEnd/>
                <a:tailEnd/>
              </a:ln>
              <a:effectLst/>
            </p:spPr>
            <p:txBody>
              <a:bodyPr wrap="none" anchor="ctr"/>
              <a:lstStyle/>
              <a:p>
                <a:endParaRPr lang="en-US"/>
              </a:p>
            </p:txBody>
          </p:sp>
          <p:sp>
            <p:nvSpPr>
              <p:cNvPr id="6175" name="Line 31"/>
              <p:cNvSpPr>
                <a:spLocks noChangeShapeType="1"/>
              </p:cNvSpPr>
              <p:nvPr/>
            </p:nvSpPr>
            <p:spPr bwMode="auto">
              <a:xfrm>
                <a:off x="3359" y="1784"/>
                <a:ext cx="126" cy="56"/>
              </a:xfrm>
              <a:prstGeom prst="line">
                <a:avLst/>
              </a:prstGeom>
              <a:noFill/>
              <a:ln w="12700">
                <a:solidFill>
                  <a:schemeClr val="tx1"/>
                </a:solidFill>
                <a:round/>
                <a:headEnd/>
                <a:tailEnd/>
              </a:ln>
              <a:effectLst/>
            </p:spPr>
            <p:txBody>
              <a:bodyPr wrap="none" anchor="ctr"/>
              <a:lstStyle/>
              <a:p>
                <a:endParaRPr lang="en-US"/>
              </a:p>
            </p:txBody>
          </p:sp>
        </p:grpSp>
      </p:grpSp>
      <p:grpSp>
        <p:nvGrpSpPr>
          <p:cNvPr id="9" name="Group 39"/>
          <p:cNvGrpSpPr>
            <a:grpSpLocks/>
          </p:cNvGrpSpPr>
          <p:nvPr/>
        </p:nvGrpSpPr>
        <p:grpSpPr bwMode="auto">
          <a:xfrm>
            <a:off x="4540250" y="4464050"/>
            <a:ext cx="1590675" cy="358775"/>
            <a:chOff x="2860" y="2812"/>
            <a:chExt cx="1002" cy="226"/>
          </a:xfrm>
        </p:grpSpPr>
        <p:sp>
          <p:nvSpPr>
            <p:cNvPr id="6178" name="Rectangle 34"/>
            <p:cNvSpPr>
              <a:spLocks noChangeArrowheads="1"/>
            </p:cNvSpPr>
            <p:nvPr/>
          </p:nvSpPr>
          <p:spPr bwMode="auto">
            <a:xfrm>
              <a:off x="3115" y="2828"/>
              <a:ext cx="747" cy="210"/>
            </a:xfrm>
            <a:prstGeom prst="rect">
              <a:avLst/>
            </a:prstGeom>
            <a:noFill/>
            <a:ln w="12700">
              <a:noFill/>
              <a:miter lim="800000"/>
              <a:headEnd/>
              <a:tailEnd/>
            </a:ln>
            <a:effectLst/>
          </p:spPr>
          <p:txBody>
            <a:bodyPr wrap="none" lIns="90488" tIns="44450" rIns="90488" bIns="44450">
              <a:spAutoFit/>
            </a:bodyPr>
            <a:lstStyle/>
            <a:p>
              <a:r>
                <a:rPr lang="en-US" sz="1600">
                  <a:latin typeface="Book Antiqua" pitchFamily="18" charset="0"/>
                </a:rPr>
                <a:t>Traditional</a:t>
              </a:r>
            </a:p>
          </p:txBody>
        </p:sp>
        <p:sp>
          <p:nvSpPr>
            <p:cNvPr id="6179" name="AutoShape 35"/>
            <p:cNvSpPr>
              <a:spLocks noChangeArrowheads="1"/>
            </p:cNvSpPr>
            <p:nvPr/>
          </p:nvSpPr>
          <p:spPr bwMode="auto">
            <a:xfrm>
              <a:off x="2860" y="2812"/>
              <a:ext cx="280" cy="200"/>
            </a:xfrm>
            <a:prstGeom prst="triangle">
              <a:avLst>
                <a:gd name="adj" fmla="val 49995"/>
              </a:avLst>
            </a:prstGeom>
            <a:solidFill>
              <a:schemeClr val="accent1"/>
            </a:solidFill>
            <a:ln w="12700">
              <a:solidFill>
                <a:schemeClr val="tx1"/>
              </a:solidFill>
              <a:miter lim="800000"/>
              <a:headEnd/>
              <a:tailEnd/>
            </a:ln>
            <a:effectLst/>
          </p:spPr>
          <p:txBody>
            <a:bodyPr wrap="none" anchor="ctr"/>
            <a:lstStyle/>
            <a:p>
              <a:endParaRPr lang="en-US"/>
            </a:p>
          </p:txBody>
        </p:sp>
        <p:sp>
          <p:nvSpPr>
            <p:cNvPr id="6180" name="Line 36"/>
            <p:cNvSpPr>
              <a:spLocks noChangeShapeType="1"/>
            </p:cNvSpPr>
            <p:nvPr/>
          </p:nvSpPr>
          <p:spPr bwMode="auto">
            <a:xfrm>
              <a:off x="3003" y="2816"/>
              <a:ext cx="0" cy="129"/>
            </a:xfrm>
            <a:prstGeom prst="line">
              <a:avLst/>
            </a:prstGeom>
            <a:noFill/>
            <a:ln w="12700">
              <a:solidFill>
                <a:schemeClr val="tx1"/>
              </a:solidFill>
              <a:round/>
              <a:headEnd/>
              <a:tailEnd/>
            </a:ln>
            <a:effectLst/>
          </p:spPr>
          <p:txBody>
            <a:bodyPr wrap="none" anchor="ctr"/>
            <a:lstStyle/>
            <a:p>
              <a:endParaRPr lang="en-US"/>
            </a:p>
          </p:txBody>
        </p:sp>
        <p:sp>
          <p:nvSpPr>
            <p:cNvPr id="6181" name="Line 37"/>
            <p:cNvSpPr>
              <a:spLocks noChangeShapeType="1"/>
            </p:cNvSpPr>
            <p:nvPr/>
          </p:nvSpPr>
          <p:spPr bwMode="auto">
            <a:xfrm flipH="1">
              <a:off x="2861" y="2951"/>
              <a:ext cx="143" cy="55"/>
            </a:xfrm>
            <a:prstGeom prst="line">
              <a:avLst/>
            </a:prstGeom>
            <a:noFill/>
            <a:ln w="12700">
              <a:solidFill>
                <a:schemeClr val="tx1"/>
              </a:solidFill>
              <a:round/>
              <a:headEnd/>
              <a:tailEnd/>
            </a:ln>
            <a:effectLst/>
          </p:spPr>
          <p:txBody>
            <a:bodyPr wrap="none" anchor="ctr"/>
            <a:lstStyle/>
            <a:p>
              <a:endParaRPr lang="en-US"/>
            </a:p>
          </p:txBody>
        </p:sp>
        <p:sp>
          <p:nvSpPr>
            <p:cNvPr id="6182" name="Line 38"/>
            <p:cNvSpPr>
              <a:spLocks noChangeShapeType="1"/>
            </p:cNvSpPr>
            <p:nvPr/>
          </p:nvSpPr>
          <p:spPr bwMode="auto">
            <a:xfrm>
              <a:off x="3007" y="2952"/>
              <a:ext cx="126" cy="56"/>
            </a:xfrm>
            <a:prstGeom prst="line">
              <a:avLst/>
            </a:prstGeom>
            <a:noFill/>
            <a:ln w="12700">
              <a:solidFill>
                <a:schemeClr val="tx1"/>
              </a:solidFill>
              <a:round/>
              <a:headEnd/>
              <a:tailEnd/>
            </a:ln>
            <a:effectLst/>
          </p:spPr>
          <p:txBody>
            <a:bodyPr wrap="none" anchor="ctr"/>
            <a:lstStyle/>
            <a:p>
              <a:endParaRPr lang="en-US"/>
            </a:p>
          </p:txBody>
        </p:sp>
      </p:grpSp>
      <p:grpSp>
        <p:nvGrpSpPr>
          <p:cNvPr id="10" name="Group 48"/>
          <p:cNvGrpSpPr>
            <a:grpSpLocks/>
          </p:cNvGrpSpPr>
          <p:nvPr/>
        </p:nvGrpSpPr>
        <p:grpSpPr bwMode="auto">
          <a:xfrm>
            <a:off x="2978150" y="2724150"/>
            <a:ext cx="1701800" cy="965200"/>
            <a:chOff x="1876" y="1716"/>
            <a:chExt cx="1072" cy="608"/>
          </a:xfrm>
        </p:grpSpPr>
        <p:sp>
          <p:nvSpPr>
            <p:cNvPr id="6184" name="Rectangle 40"/>
            <p:cNvSpPr>
              <a:spLocks noChangeArrowheads="1"/>
            </p:cNvSpPr>
            <p:nvPr/>
          </p:nvSpPr>
          <p:spPr bwMode="auto">
            <a:xfrm>
              <a:off x="2020" y="1796"/>
              <a:ext cx="168" cy="56"/>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6185" name="Rectangle 41"/>
            <p:cNvSpPr>
              <a:spLocks noChangeArrowheads="1"/>
            </p:cNvSpPr>
            <p:nvPr/>
          </p:nvSpPr>
          <p:spPr bwMode="auto">
            <a:xfrm>
              <a:off x="2227" y="1716"/>
              <a:ext cx="638" cy="518"/>
            </a:xfrm>
            <a:prstGeom prst="rect">
              <a:avLst/>
            </a:prstGeom>
            <a:noFill/>
            <a:ln w="12700">
              <a:noFill/>
              <a:miter lim="800000"/>
              <a:headEnd/>
              <a:tailEnd/>
            </a:ln>
            <a:effectLst/>
          </p:spPr>
          <p:txBody>
            <a:bodyPr wrap="none" lIns="90488" tIns="44450" rIns="90488" bIns="44450">
              <a:spAutoFit/>
            </a:bodyPr>
            <a:lstStyle/>
            <a:p>
              <a:r>
                <a:rPr lang="en-US" sz="1600">
                  <a:latin typeface="Book Antiqua" pitchFamily="18" charset="0"/>
                </a:rPr>
                <a:t>members</a:t>
              </a:r>
            </a:p>
            <a:p>
              <a:endParaRPr lang="en-US" sz="1600">
                <a:latin typeface="Book Antiqua" pitchFamily="18" charset="0"/>
              </a:endParaRPr>
            </a:p>
            <a:p>
              <a:r>
                <a:rPr lang="en-US" sz="1600">
                  <a:latin typeface="Book Antiqua" pitchFamily="18" charset="0"/>
                </a:rPr>
                <a:t>team</a:t>
              </a:r>
            </a:p>
          </p:txBody>
        </p:sp>
        <p:grpSp>
          <p:nvGrpSpPr>
            <p:cNvPr id="11" name="Group 46"/>
            <p:cNvGrpSpPr>
              <a:grpSpLocks/>
            </p:cNvGrpSpPr>
            <p:nvPr/>
          </p:nvGrpSpPr>
          <p:grpSpPr bwMode="auto">
            <a:xfrm>
              <a:off x="1988" y="2044"/>
              <a:ext cx="280" cy="200"/>
              <a:chOff x="1988" y="2044"/>
              <a:chExt cx="280" cy="200"/>
            </a:xfrm>
          </p:grpSpPr>
          <p:sp>
            <p:nvSpPr>
              <p:cNvPr id="6186" name="AutoShape 42"/>
              <p:cNvSpPr>
                <a:spLocks noChangeArrowheads="1"/>
              </p:cNvSpPr>
              <p:nvPr/>
            </p:nvSpPr>
            <p:spPr bwMode="auto">
              <a:xfrm>
                <a:off x="1988" y="2044"/>
                <a:ext cx="280" cy="200"/>
              </a:xfrm>
              <a:prstGeom prst="triangle">
                <a:avLst>
                  <a:gd name="adj" fmla="val 49995"/>
                </a:avLst>
              </a:prstGeom>
              <a:solidFill>
                <a:schemeClr val="accent1"/>
              </a:solidFill>
              <a:ln w="12700">
                <a:solidFill>
                  <a:schemeClr val="tx1"/>
                </a:solidFill>
                <a:miter lim="800000"/>
                <a:headEnd/>
                <a:tailEnd/>
              </a:ln>
              <a:effectLst/>
            </p:spPr>
            <p:txBody>
              <a:bodyPr wrap="none" anchor="ctr"/>
              <a:lstStyle/>
              <a:p>
                <a:endParaRPr lang="en-US"/>
              </a:p>
            </p:txBody>
          </p:sp>
          <p:sp>
            <p:nvSpPr>
              <p:cNvPr id="6187" name="Line 43"/>
              <p:cNvSpPr>
                <a:spLocks noChangeShapeType="1"/>
              </p:cNvSpPr>
              <p:nvPr/>
            </p:nvSpPr>
            <p:spPr bwMode="auto">
              <a:xfrm>
                <a:off x="2131" y="2048"/>
                <a:ext cx="0" cy="129"/>
              </a:xfrm>
              <a:prstGeom prst="line">
                <a:avLst/>
              </a:prstGeom>
              <a:noFill/>
              <a:ln w="12700">
                <a:solidFill>
                  <a:schemeClr val="tx1"/>
                </a:solidFill>
                <a:round/>
                <a:headEnd/>
                <a:tailEnd/>
              </a:ln>
              <a:effectLst/>
            </p:spPr>
            <p:txBody>
              <a:bodyPr wrap="none" anchor="ctr"/>
              <a:lstStyle/>
              <a:p>
                <a:endParaRPr lang="en-US"/>
              </a:p>
            </p:txBody>
          </p:sp>
          <p:sp>
            <p:nvSpPr>
              <p:cNvPr id="6188" name="Line 44"/>
              <p:cNvSpPr>
                <a:spLocks noChangeShapeType="1"/>
              </p:cNvSpPr>
              <p:nvPr/>
            </p:nvSpPr>
            <p:spPr bwMode="auto">
              <a:xfrm flipH="1">
                <a:off x="1989" y="2183"/>
                <a:ext cx="143" cy="55"/>
              </a:xfrm>
              <a:prstGeom prst="line">
                <a:avLst/>
              </a:prstGeom>
              <a:noFill/>
              <a:ln w="12700">
                <a:solidFill>
                  <a:schemeClr val="tx1"/>
                </a:solidFill>
                <a:round/>
                <a:headEnd/>
                <a:tailEnd/>
              </a:ln>
              <a:effectLst/>
            </p:spPr>
            <p:txBody>
              <a:bodyPr wrap="none" anchor="ctr"/>
              <a:lstStyle/>
              <a:p>
                <a:endParaRPr lang="en-US"/>
              </a:p>
            </p:txBody>
          </p:sp>
          <p:sp>
            <p:nvSpPr>
              <p:cNvPr id="6189" name="Line 45"/>
              <p:cNvSpPr>
                <a:spLocks noChangeShapeType="1"/>
              </p:cNvSpPr>
              <p:nvPr/>
            </p:nvSpPr>
            <p:spPr bwMode="auto">
              <a:xfrm>
                <a:off x="2135" y="2184"/>
                <a:ext cx="126" cy="56"/>
              </a:xfrm>
              <a:prstGeom prst="line">
                <a:avLst/>
              </a:prstGeom>
              <a:noFill/>
              <a:ln w="12700">
                <a:solidFill>
                  <a:schemeClr val="tx1"/>
                </a:solidFill>
                <a:round/>
                <a:headEnd/>
                <a:tailEnd/>
              </a:ln>
              <a:effectLst/>
            </p:spPr>
            <p:txBody>
              <a:bodyPr wrap="none" anchor="ctr"/>
              <a:lstStyle/>
              <a:p>
                <a:endParaRPr lang="en-US"/>
              </a:p>
            </p:txBody>
          </p:sp>
        </p:grpSp>
        <p:sp>
          <p:nvSpPr>
            <p:cNvPr id="6191" name="Rectangle 47"/>
            <p:cNvSpPr>
              <a:spLocks noChangeArrowheads="1"/>
            </p:cNvSpPr>
            <p:nvPr/>
          </p:nvSpPr>
          <p:spPr bwMode="auto">
            <a:xfrm>
              <a:off x="1876" y="1732"/>
              <a:ext cx="1072" cy="592"/>
            </a:xfrm>
            <a:prstGeom prst="rect">
              <a:avLst/>
            </a:prstGeom>
            <a:noFill/>
            <a:ln w="12700">
              <a:solidFill>
                <a:schemeClr val="tx1"/>
              </a:solidFill>
              <a:miter lim="800000"/>
              <a:headEnd/>
              <a:tailEnd/>
            </a:ln>
            <a:effectLst/>
          </p:spPr>
          <p:txBody>
            <a:bodyPr wrap="none" anchor="ctr"/>
            <a:lstStyle/>
            <a:p>
              <a:endParaRPr lang="en-US"/>
            </a:p>
          </p:txBody>
        </p:sp>
      </p:grpSp>
      <p:sp>
        <p:nvSpPr>
          <p:cNvPr id="6193" name="Freeform 49"/>
          <p:cNvSpPr>
            <a:spLocks/>
          </p:cNvSpPr>
          <p:nvPr/>
        </p:nvSpPr>
        <p:spPr bwMode="auto">
          <a:xfrm>
            <a:off x="2654300" y="2832100"/>
            <a:ext cx="2668588" cy="2465388"/>
          </a:xfrm>
          <a:custGeom>
            <a:avLst/>
            <a:gdLst/>
            <a:ahLst/>
            <a:cxnLst>
              <a:cxn ang="0">
                <a:pos x="0" y="1136"/>
              </a:cxn>
              <a:cxn ang="0">
                <a:pos x="736" y="1552"/>
              </a:cxn>
              <a:cxn ang="0">
                <a:pos x="1328" y="1168"/>
              </a:cxn>
              <a:cxn ang="0">
                <a:pos x="1512" y="688"/>
              </a:cxn>
              <a:cxn ang="0">
                <a:pos x="1680" y="0"/>
              </a:cxn>
            </a:cxnLst>
            <a:rect l="0" t="0" r="r" b="b"/>
            <a:pathLst>
              <a:path w="1681" h="1553">
                <a:moveTo>
                  <a:pt x="0" y="1136"/>
                </a:moveTo>
                <a:lnTo>
                  <a:pt x="736" y="1552"/>
                </a:lnTo>
                <a:lnTo>
                  <a:pt x="1328" y="1168"/>
                </a:lnTo>
                <a:lnTo>
                  <a:pt x="1512" y="688"/>
                </a:lnTo>
                <a:lnTo>
                  <a:pt x="1680" y="0"/>
                </a:lnTo>
              </a:path>
            </a:pathLst>
          </a:custGeom>
          <a:noFill/>
          <a:ln w="25400" cap="rnd" cmpd="sng">
            <a:solidFill>
              <a:schemeClr val="tx1"/>
            </a:solidFill>
            <a:prstDash val="solid"/>
            <a:round/>
            <a:headEnd type="none" w="med" len="med"/>
            <a:tailEnd type="none" w="med" len="med"/>
          </a:ln>
          <a:effectLst/>
        </p:spPr>
        <p:txBody>
          <a:bodyPr/>
          <a:lstStyle/>
          <a:p>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12726589"/>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mp:transition xmlns:mp="http://schemas.microsoft.com/office/mac/powerpoint/2008/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mtClean="0"/>
              <a:t>High-performance Team</a:t>
            </a:r>
            <a:endParaRPr lang="en-US" dirty="0"/>
          </a:p>
        </p:txBody>
      </p:sp>
      <p:sp>
        <p:nvSpPr>
          <p:cNvPr id="10243" name="Rectangle 3"/>
          <p:cNvSpPr>
            <a:spLocks noGrp="1" noChangeArrowheads="1"/>
          </p:cNvSpPr>
          <p:nvPr>
            <p:ph type="body" sz="quarter" idx="13"/>
          </p:nvPr>
        </p:nvSpPr>
        <p:spPr/>
        <p:txBody>
          <a:bodyPr/>
          <a:lstStyle/>
          <a:p>
            <a:r>
              <a:rPr lang="en-US" smtClean="0"/>
              <a:t>Outperforms all reasonable expectations, given its membership</a:t>
            </a:r>
          </a:p>
          <a:p>
            <a:r>
              <a:rPr lang="en-US" smtClean="0"/>
              <a:t>High level of commitment </a:t>
            </a:r>
          </a:p>
          <a:p>
            <a:r>
              <a:rPr lang="en-US" smtClean="0"/>
              <a:t>Mutual concern for each other’s personal growth</a:t>
            </a:r>
          </a:p>
          <a:p>
            <a:r>
              <a:rPr lang="en-US" smtClean="0"/>
              <a:t>Achieve high-performance and also have lots of fun</a:t>
            </a:r>
            <a:endParaRPr lang="en-US" dirty="0" smtClean="0"/>
          </a:p>
        </p:txBody>
      </p:sp>
      <p:sp>
        <p:nvSpPr>
          <p:cNvPr id="4" name="TextBox 3"/>
          <p:cNvSpPr txBox="1"/>
          <p:nvPr/>
        </p:nvSpPr>
        <p:spPr>
          <a:xfrm>
            <a:off x="495300" y="5638800"/>
            <a:ext cx="8153400" cy="954107"/>
          </a:xfrm>
          <a:prstGeom prst="rect">
            <a:avLst/>
          </a:prstGeom>
          <a:noFill/>
        </p:spPr>
        <p:txBody>
          <a:bodyPr wrap="square" rtlCol="0">
            <a:spAutoFit/>
          </a:bodyPr>
          <a:lstStyle/>
          <a:p>
            <a:r>
              <a:rPr lang="en-US" sz="2800" dirty="0" smtClean="0">
                <a:latin typeface="+mn-lt"/>
              </a:rPr>
              <a:t>When you meet with your team later this week REFLECT together on how your team is performing</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6981885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228600"/>
            <a:ext cx="5638800" cy="1143000"/>
          </a:xfrm>
        </p:spPr>
        <p:txBody>
          <a:bodyPr/>
          <a:lstStyle/>
          <a:p>
            <a:r>
              <a:rPr lang="en-US" dirty="0" smtClean="0"/>
              <a:t>AguaClara as a team?</a:t>
            </a:r>
            <a:endParaRPr lang="en-US" dirty="0"/>
          </a:p>
        </p:txBody>
      </p:sp>
      <p:sp>
        <p:nvSpPr>
          <p:cNvPr id="3" name="Content Placeholder 2"/>
          <p:cNvSpPr>
            <a:spLocks noGrp="1"/>
          </p:cNvSpPr>
          <p:nvPr>
            <p:ph idx="1"/>
          </p:nvPr>
        </p:nvSpPr>
        <p:spPr/>
        <p:txBody>
          <a:bodyPr/>
          <a:lstStyle/>
          <a:p>
            <a:r>
              <a:rPr lang="en-US" dirty="0" smtClean="0"/>
              <a:t>I’ve always thought of teams as the </a:t>
            </a:r>
            <a:r>
              <a:rPr lang="en-US" dirty="0" err="1" smtClean="0"/>
              <a:t>subteams</a:t>
            </a:r>
            <a:r>
              <a:rPr lang="en-US" dirty="0" smtClean="0"/>
              <a:t> working on a well defined task</a:t>
            </a:r>
          </a:p>
          <a:p>
            <a:r>
              <a:rPr lang="en-US" dirty="0" smtClean="0"/>
              <a:t>But we can vary the scale. Let’s zoom out…</a:t>
            </a:r>
          </a:p>
          <a:p>
            <a:r>
              <a:rPr lang="en-US" dirty="0" smtClean="0"/>
              <a:t>AguaClara Cornell</a:t>
            </a:r>
          </a:p>
          <a:p>
            <a:r>
              <a:rPr lang="en-US" dirty="0" smtClean="0"/>
              <a:t>AguaClara (APP-Honduras, </a:t>
            </a:r>
            <a:r>
              <a:rPr lang="en-US" dirty="0" err="1" smtClean="0"/>
              <a:t>Pradan</a:t>
            </a:r>
            <a:r>
              <a:rPr lang="en-US" dirty="0" smtClean="0"/>
              <a:t>-India, AguaClara Cornell, AguaClara LLC, Water boards, and communities)</a:t>
            </a:r>
          </a:p>
          <a:p>
            <a:r>
              <a:rPr lang="en-US" dirty="0" smtClean="0"/>
              <a:t>Where is the AguaClara team?</a:t>
            </a:r>
            <a:endParaRPr lang="en-US" dirty="0"/>
          </a:p>
        </p:txBody>
      </p:sp>
      <p:pic>
        <p:nvPicPr>
          <p:cNvPr id="154626" name="Picture 2"/>
          <p:cNvPicPr>
            <a:picLocks noChangeAspect="1" noChangeArrowheads="1"/>
          </p:cNvPicPr>
          <p:nvPr/>
        </p:nvPicPr>
        <p:blipFill>
          <a:blip r:embed="rId2" cstate="print"/>
          <a:srcRect/>
          <a:stretch>
            <a:fillRect/>
          </a:stretch>
        </p:blipFill>
        <p:spPr bwMode="auto">
          <a:xfrm>
            <a:off x="6781800" y="5410199"/>
            <a:ext cx="2057400" cy="1371600"/>
          </a:xfrm>
          <a:prstGeom prst="rect">
            <a:avLst/>
          </a:prstGeom>
          <a:noFill/>
          <a:ln w="9525">
            <a:noFill/>
            <a:miter lim="800000"/>
            <a:headEnd/>
            <a:tailEnd/>
          </a:ln>
          <a:effectLst/>
        </p:spPr>
      </p:pic>
      <p:sp>
        <p:nvSpPr>
          <p:cNvPr id="5" name="Oval 4"/>
          <p:cNvSpPr/>
          <p:nvPr/>
        </p:nvSpPr>
        <p:spPr>
          <a:xfrm>
            <a:off x="7034150" y="6243450"/>
            <a:ext cx="152400" cy="152400"/>
          </a:xfrm>
          <a:prstGeom prst="ellipse">
            <a:avLst/>
          </a:prstGeom>
          <a:solidFill>
            <a:srgbClr val="03BB0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14420295"/>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mp:transition xmlns:mp="http://schemas.microsoft.com/office/mac/powerpoint/2008/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46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0" presetClass="path" presetSubtype="0" decel="50000" fill="hold" grpId="0" nodeType="clickEffect">
                                  <p:stCondLst>
                                    <p:cond delay="0"/>
                                  </p:stCondLst>
                                  <p:childTnLst>
                                    <p:animMotion origin="layout" path="M 3.33333E-6 -0.00023 L 0.04027 0.02848 L 0.08142 -0.00555 L 0.09566 -0.04814 L 0.1 -0.07777 " pathEditMode="relative" rAng="0" ptsTypes="AAAAA">
                                      <p:cBhvr>
                                        <p:cTn id="34" dur="5000" fill="hold"/>
                                        <p:tgtEl>
                                          <p:spTgt spid="5"/>
                                        </p:tgtEl>
                                        <p:attrNameLst>
                                          <p:attrName>ppt_x</p:attrName>
                                          <p:attrName>ppt_y</p:attrName>
                                        </p:attrNameLst>
                                      </p:cBhvr>
                                      <p:rCtr x="5000" y="-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P spid="5" grpId="1" animBg="1"/>
    </p:bld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pPr algn="r"/>
            <a:r>
              <a:rPr lang="en-US" sz="6600" dirty="0" smtClean="0"/>
              <a:t>Two Challenges</a:t>
            </a:r>
            <a:endParaRPr lang="en-US" sz="6600" dirty="0"/>
          </a:p>
        </p:txBody>
      </p:sp>
      <p:sp>
        <p:nvSpPr>
          <p:cNvPr id="2" name="Text Placeholder 1"/>
          <p:cNvSpPr>
            <a:spLocks noGrp="1"/>
          </p:cNvSpPr>
          <p:nvPr>
            <p:ph type="body" sz="quarter" idx="13"/>
          </p:nvPr>
        </p:nvSpPr>
        <p:spPr>
          <a:xfrm>
            <a:off x="457200" y="1524000"/>
            <a:ext cx="5486400" cy="4724400"/>
          </a:xfrm>
        </p:spPr>
        <p:txBody>
          <a:bodyPr/>
          <a:lstStyle/>
          <a:p>
            <a:r>
              <a:rPr lang="en-US" sz="4400" dirty="0"/>
              <a:t>To become a VERY HIGH PERFORMING TEAM </a:t>
            </a:r>
          </a:p>
          <a:p>
            <a:r>
              <a:rPr lang="en-US" sz="4400" dirty="0"/>
              <a:t>AND MAKE the WORLD a BETTER PLACE</a:t>
            </a:r>
          </a:p>
        </p:txBody>
      </p:sp>
      <p:pic>
        <p:nvPicPr>
          <p:cNvPr id="5" name="Picture 2"/>
          <p:cNvPicPr>
            <a:picLocks noChangeAspect="1" noChangeArrowheads="1"/>
          </p:cNvPicPr>
          <p:nvPr/>
        </p:nvPicPr>
        <p:blipFill>
          <a:blip r:embed="rId2" cstate="print"/>
          <a:srcRect/>
          <a:stretch>
            <a:fillRect/>
          </a:stretch>
        </p:blipFill>
        <p:spPr bwMode="auto">
          <a:xfrm>
            <a:off x="6705600" y="1752600"/>
            <a:ext cx="2057400" cy="1371600"/>
          </a:xfrm>
          <a:prstGeom prst="rect">
            <a:avLst/>
          </a:prstGeom>
          <a:noFill/>
          <a:ln w="9525">
            <a:noFill/>
            <a:miter lim="800000"/>
            <a:headEnd/>
            <a:tailEnd/>
          </a:ln>
          <a:effectLst/>
        </p:spPr>
      </p:pic>
      <p:sp>
        <p:nvSpPr>
          <p:cNvPr id="6" name="Oval 5"/>
          <p:cNvSpPr/>
          <p:nvPr/>
        </p:nvSpPr>
        <p:spPr>
          <a:xfrm>
            <a:off x="7886700" y="2057400"/>
            <a:ext cx="152400" cy="152400"/>
          </a:xfrm>
          <a:prstGeom prst="ellipse">
            <a:avLst/>
          </a:prstGeom>
          <a:solidFill>
            <a:srgbClr val="03BB0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descr="Change the World"/>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096000" y="3790950"/>
            <a:ext cx="2895600" cy="2895602"/>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340626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childTnLst>
                                </p:cTn>
                              </p:par>
                            </p:childTnLst>
                          </p:cTn>
                        </p:par>
                        <p:par>
                          <p:cTn id="14" fill="hold">
                            <p:stCondLst>
                              <p:cond delay="0"/>
                            </p:stCondLst>
                            <p:childTnLst>
                              <p:par>
                                <p:cTn id="15" presetID="0" presetClass="path" presetSubtype="0" accel="50000" decel="50000" fill="hold" grpId="1" nodeType="afterEffect">
                                  <p:stCondLst>
                                    <p:cond delay="0"/>
                                  </p:stCondLst>
                                  <p:childTnLst>
                                    <p:animMotion origin="layout" path="M -3.33333E-6 -1.11111E-6 L 0.05417 -0.28889 " pathEditMode="relative" rAng="0" ptsTypes="AA">
                                      <p:cBhvr>
                                        <p:cTn id="16" dur="2000" fill="hold"/>
                                        <p:tgtEl>
                                          <p:spTgt spid="6"/>
                                        </p:tgtEl>
                                        <p:attrNameLst>
                                          <p:attrName>ppt_x</p:attrName>
                                          <p:attrName>ppt_y</p:attrName>
                                        </p:attrNameLst>
                                      </p:cBhvr>
                                      <p:rCtr x="2700" y="-14400"/>
                                    </p:animMotion>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6" grpId="0" animBg="1"/>
      <p:bldP spid="6" grpId="1" animBg="1"/>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Love?</a:t>
            </a:r>
            <a:endParaRPr lang="en-US" dirty="0"/>
          </a:p>
        </p:txBody>
      </p:sp>
      <p:sp>
        <p:nvSpPr>
          <p:cNvPr id="3" name="Text Placeholder 2"/>
          <p:cNvSpPr>
            <a:spLocks noGrp="1"/>
          </p:cNvSpPr>
          <p:nvPr>
            <p:ph type="body" sz="quarter" idx="13"/>
          </p:nvPr>
        </p:nvSpPr>
        <p:spPr/>
        <p:txBody>
          <a:bodyPr/>
          <a:lstStyle/>
          <a:p>
            <a:pPr marL="0" indent="0">
              <a:buNone/>
            </a:pPr>
            <a:r>
              <a:rPr lang="en-US" dirty="0" smtClean="0"/>
              <a:t>Love is "the </a:t>
            </a:r>
            <a:r>
              <a:rPr lang="en-US" dirty="0"/>
              <a:t>movement of the self toward the Other for the Good of the Other" </a:t>
            </a:r>
            <a:endParaRPr lang="en-US" dirty="0" smtClean="0"/>
          </a:p>
          <a:p>
            <a:pPr marL="0" indent="0">
              <a:buNone/>
            </a:pPr>
            <a:r>
              <a:rPr lang="en-US" dirty="0" smtClean="0"/>
              <a:t>the </a:t>
            </a:r>
            <a:r>
              <a:rPr lang="en-US" dirty="0"/>
              <a:t>Other is persons, non-human animals, the environment. </a:t>
            </a:r>
            <a:endParaRPr lang="en-US" dirty="0" smtClean="0"/>
          </a:p>
          <a:p>
            <a:pPr marL="0" indent="0">
              <a:buNone/>
            </a:pPr>
            <a:r>
              <a:rPr lang="en-US" dirty="0" smtClean="0"/>
              <a:t>Good </a:t>
            </a:r>
            <a:r>
              <a:rPr lang="en-US" dirty="0"/>
              <a:t>is "thriving."</a:t>
            </a:r>
            <a:r>
              <a:rPr lang="en-US" dirty="0" smtClean="0"/>
              <a:t> </a:t>
            </a:r>
            <a:endParaRPr lang="en-US" dirty="0"/>
          </a:p>
        </p:txBody>
      </p:sp>
      <p:sp>
        <p:nvSpPr>
          <p:cNvPr id="4" name="TextBox 3"/>
          <p:cNvSpPr txBox="1"/>
          <p:nvPr/>
        </p:nvSpPr>
        <p:spPr>
          <a:xfrm>
            <a:off x="3124200" y="4572000"/>
            <a:ext cx="5064400" cy="369332"/>
          </a:xfrm>
          <a:prstGeom prst="rect">
            <a:avLst/>
          </a:prstGeom>
          <a:noFill/>
        </p:spPr>
        <p:txBody>
          <a:bodyPr wrap="none" rtlCol="0">
            <a:spAutoFit/>
          </a:bodyPr>
          <a:lstStyle/>
          <a:p>
            <a:r>
              <a:rPr lang="en-US" dirty="0" smtClean="0"/>
              <a:t>--Dr</a:t>
            </a:r>
            <a:r>
              <a:rPr lang="en-US" dirty="0"/>
              <a:t>. Andy </a:t>
            </a:r>
            <a:r>
              <a:rPr lang="en-US" dirty="0" smtClean="0"/>
              <a:t>Fitz-Gibbon, in </a:t>
            </a:r>
            <a:r>
              <a:rPr lang="en-US" i="1" dirty="0" smtClean="0"/>
              <a:t>Love</a:t>
            </a:r>
            <a:r>
              <a:rPr lang="en-US" i="1" dirty="0"/>
              <a:t> as a Guide to </a:t>
            </a:r>
            <a:r>
              <a:rPr lang="en-US" i="1" dirty="0" smtClean="0"/>
              <a:t>Morals</a:t>
            </a:r>
            <a:r>
              <a:rPr lang="en-US" dirty="0" smtClean="0"/>
              <a:t>.</a:t>
            </a:r>
            <a:endParaRPr lang="en-US" dirty="0" smtClean="0">
              <a:latin typeface="+mn-lt"/>
            </a:endParaRPr>
          </a:p>
        </p:txBody>
      </p:sp>
      <p:sp>
        <p:nvSpPr>
          <p:cNvPr id="5" name="Rectangle 4"/>
          <p:cNvSpPr/>
          <p:nvPr/>
        </p:nvSpPr>
        <p:spPr>
          <a:xfrm>
            <a:off x="838200" y="5638800"/>
            <a:ext cx="7620000" cy="954107"/>
          </a:xfrm>
          <a:prstGeom prst="rect">
            <a:avLst/>
          </a:prstGeom>
        </p:spPr>
        <p:txBody>
          <a:bodyPr wrap="square">
            <a:spAutoFit/>
          </a:bodyPr>
          <a:lstStyle/>
          <a:p>
            <a:r>
              <a:rPr lang="en-US" sz="2800" dirty="0" smtClean="0"/>
              <a:t>Andy Fitz-Gibbon suggests "loving </a:t>
            </a:r>
            <a:r>
              <a:rPr lang="en-US" sz="2800" dirty="0"/>
              <a:t>relationships" rather than happiness </a:t>
            </a:r>
            <a:r>
              <a:rPr lang="en-US" sz="2800" dirty="0" smtClean="0"/>
              <a:t>is the </a:t>
            </a:r>
            <a:r>
              <a:rPr lang="en-US" sz="2800" dirty="0"/>
              <a:t>goal of human </a:t>
            </a:r>
            <a:r>
              <a:rPr lang="en-US" sz="2800" dirty="0" smtClean="0"/>
              <a:t>life.</a:t>
            </a:r>
            <a:endParaRPr lang="en-US" sz="28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17398712"/>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705600" cy="1143000"/>
          </a:xfrm>
        </p:spPr>
        <p:txBody>
          <a:bodyPr/>
          <a:lstStyle/>
          <a:p>
            <a:r>
              <a:rPr lang="en-US" dirty="0" smtClean="0"/>
              <a:t>Clean that water</a:t>
            </a:r>
            <a:r>
              <a:rPr lang="en-US" dirty="0"/>
              <a:t>!</a:t>
            </a:r>
          </a:p>
        </p:txBody>
      </p:sp>
      <p:pic>
        <p:nvPicPr>
          <p:cNvPr id="101378" name="Picture 2" descr="https://lh6.googleusercontent.com/-Wo54Q9JJl5E/UAQyEpS_-II/AAAAAAAAnlk/-tg4ArFSMvw/s576/IMG_6504.JPG"/>
          <p:cNvPicPr>
            <a:picLocks noChangeAspect="1" noChangeArrowheads="1"/>
          </p:cNvPicPr>
          <p:nvPr/>
        </p:nvPicPr>
        <p:blipFill>
          <a:blip r:embed="rId2" cstate="print"/>
          <a:srcRect/>
          <a:stretch>
            <a:fillRect/>
          </a:stretch>
        </p:blipFill>
        <p:spPr bwMode="auto">
          <a:xfrm>
            <a:off x="77850" y="1524000"/>
            <a:ext cx="3556000" cy="5334000"/>
          </a:xfrm>
          <a:prstGeom prst="rect">
            <a:avLst/>
          </a:prstGeom>
          <a:noFill/>
        </p:spPr>
      </p:pic>
      <p:pic>
        <p:nvPicPr>
          <p:cNvPr id="101380" name="Picture 4" descr="https://lh3.googleusercontent.com/-w4Y9c3LmssU/UAQyGaNNs1I/AAAAAAAAnls/__8pYT7rJNU/s576/IMG_6505.JPG"/>
          <p:cNvPicPr>
            <a:picLocks noChangeAspect="1" noChangeArrowheads="1"/>
          </p:cNvPicPr>
          <p:nvPr/>
        </p:nvPicPr>
        <p:blipFill>
          <a:blip r:embed="rId3" cstate="print"/>
          <a:srcRect/>
          <a:stretch>
            <a:fillRect/>
          </a:stretch>
        </p:blipFill>
        <p:spPr bwMode="auto">
          <a:xfrm>
            <a:off x="3681350" y="1524000"/>
            <a:ext cx="3556000" cy="5334000"/>
          </a:xfrm>
          <a:prstGeom prst="rect">
            <a:avLst/>
          </a:prstGeom>
          <a:noFill/>
        </p:spPr>
      </p:pic>
      <p:pic>
        <p:nvPicPr>
          <p:cNvPr id="5" name="Picture 2" descr="C:\Users\mw24\Pictures\Alauca before and after.jpg"/>
          <p:cNvPicPr>
            <a:picLocks noChangeAspect="1" noChangeArrowheads="1"/>
          </p:cNvPicPr>
          <p:nvPr/>
        </p:nvPicPr>
        <p:blipFill>
          <a:blip r:embed="rId4" cstate="print"/>
          <a:srcRect/>
          <a:stretch>
            <a:fillRect/>
          </a:stretch>
        </p:blipFill>
        <p:spPr bwMode="auto">
          <a:xfrm>
            <a:off x="7306375" y="2743200"/>
            <a:ext cx="1771650" cy="2657475"/>
          </a:xfrm>
          <a:prstGeom prst="rect">
            <a:avLst/>
          </a:prstGeom>
          <a:noFill/>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09099084"/>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San Nicolas</a:t>
            </a:r>
            <a:endParaRPr lang="en-US" dirty="0"/>
          </a:p>
        </p:txBody>
      </p:sp>
      <p:pic>
        <p:nvPicPr>
          <p:cNvPr id="7170" name="Picture 2" descr="https://lh6.googleusercontent.com/-mNyVVr3VdFo/UiTuOsxJJ_I/AAAAAAAAr9g/v2o1Yp2sPXI/w1394-h929-no/IMG_0725bk.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33400" y="1525912"/>
            <a:ext cx="8001000" cy="533208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34090197"/>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42" name="Picture 2" descr="https://lh3.googleusercontent.com/-bUX9wlUScoo/UezXoxa1-RI/AAAAAAAAqtM/vxz-9TT8ceA/w1239-h929-no/DSCN1332.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1845"/>
            <a:ext cx="9143999" cy="685615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7485035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Engineering?</a:t>
            </a:r>
            <a:endParaRPr lang="en-US" dirty="0"/>
          </a:p>
        </p:txBody>
      </p:sp>
      <p:sp>
        <p:nvSpPr>
          <p:cNvPr id="3" name="Text Placeholder 2"/>
          <p:cNvSpPr>
            <a:spLocks noGrp="1"/>
          </p:cNvSpPr>
          <p:nvPr>
            <p:ph type="body" sz="quarter" idx="13"/>
          </p:nvPr>
        </p:nvSpPr>
        <p:spPr/>
        <p:txBody>
          <a:bodyPr/>
          <a:lstStyle/>
          <a:p>
            <a:r>
              <a:rPr lang="en-US" dirty="0" smtClean="0"/>
              <a:t>Creating an environment that enable humans to </a:t>
            </a:r>
          </a:p>
          <a:p>
            <a:pPr lvl="1"/>
            <a:r>
              <a:rPr lang="en-US" dirty="0" smtClean="0"/>
              <a:t>Thrive</a:t>
            </a:r>
          </a:p>
          <a:p>
            <a:pPr lvl="1"/>
            <a:r>
              <a:rPr lang="en-US" dirty="0" smtClean="0"/>
              <a:t>Meet our basic needs</a:t>
            </a:r>
          </a:p>
          <a:p>
            <a:pPr lvl="1"/>
            <a:r>
              <a:rPr lang="en-US" dirty="0" smtClean="0"/>
              <a:t>Live lives full of dignity</a:t>
            </a:r>
          </a:p>
          <a:p>
            <a:pPr lvl="1"/>
            <a:r>
              <a:rPr lang="en-US" dirty="0" smtClean="0"/>
              <a:t>Be healthy</a:t>
            </a:r>
          </a:p>
          <a:p>
            <a:pPr lvl="1"/>
            <a:r>
              <a:rPr lang="en-US" dirty="0" smtClean="0"/>
              <a:t>Be creative</a:t>
            </a:r>
          </a:p>
          <a:p>
            <a:pPr lvl="1"/>
            <a:r>
              <a:rPr lang="en-US" dirty="0"/>
              <a:t>L</a:t>
            </a:r>
            <a:r>
              <a:rPr lang="en-US" dirty="0" smtClean="0"/>
              <a:t>ive in community</a:t>
            </a:r>
          </a:p>
          <a:p>
            <a:r>
              <a:rPr lang="en-US" dirty="0" smtClean="0"/>
              <a:t>And protecting the environment from the negative impact of humans</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5248886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Abraham Maslow’s </a:t>
            </a:r>
            <a:r>
              <a:rPr lang="en-US" dirty="0" smtClean="0"/>
              <a:t>pyramid of needs</a:t>
            </a:r>
            <a:endParaRPr lang="en-US" dirty="0"/>
          </a:p>
        </p:txBody>
      </p:sp>
      <p:pic>
        <p:nvPicPr>
          <p:cNvPr id="5" name="Picture 2" descr="http://i2.pcimg.org/news/u/2010/08/maslow_pyramid_needs.jpg"/>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b="50000"/>
          <a:stretch/>
        </p:blipFill>
        <p:spPr bwMode="auto">
          <a:xfrm>
            <a:off x="2478212" y="1371773"/>
            <a:ext cx="6627688" cy="5362402"/>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4" name="TextBox 3"/>
          <p:cNvSpPr txBox="1"/>
          <p:nvPr/>
        </p:nvSpPr>
        <p:spPr>
          <a:xfrm>
            <a:off x="152400" y="1676400"/>
            <a:ext cx="4800599" cy="1077218"/>
          </a:xfrm>
          <a:prstGeom prst="rect">
            <a:avLst/>
          </a:prstGeom>
          <a:noFill/>
        </p:spPr>
        <p:txBody>
          <a:bodyPr wrap="square" rtlCol="0">
            <a:spAutoFit/>
          </a:bodyPr>
          <a:lstStyle/>
          <a:p>
            <a:r>
              <a:rPr lang="en-US" sz="3200" dirty="0" smtClean="0">
                <a:latin typeface="+mn-lt"/>
              </a:rPr>
              <a:t>Where does our motivation for engineering come in?</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6672404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Revised (Revised pyramid </a:t>
            </a:r>
            <a:r>
              <a:rPr lang="en-US" dirty="0"/>
              <a:t>of </a:t>
            </a:r>
            <a:r>
              <a:rPr lang="en-US" dirty="0" smtClean="0"/>
              <a:t>needs (2010))</a:t>
            </a:r>
            <a:endParaRPr lang="en-US" dirty="0"/>
          </a:p>
        </p:txBody>
      </p:sp>
      <p:pic>
        <p:nvPicPr>
          <p:cNvPr id="4" name="Picture 2" descr="http://i2.pcimg.org/news/u/2010/08/maslow_pyramid_needs.jpg"/>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t="52809"/>
          <a:stretch/>
        </p:blipFill>
        <p:spPr bwMode="auto">
          <a:xfrm>
            <a:off x="2362200" y="1679171"/>
            <a:ext cx="6781800" cy="517883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5" name="TextBox 4"/>
          <p:cNvSpPr txBox="1"/>
          <p:nvPr/>
        </p:nvSpPr>
        <p:spPr>
          <a:xfrm>
            <a:off x="152400" y="1676400"/>
            <a:ext cx="5164299" cy="369332"/>
          </a:xfrm>
          <a:prstGeom prst="rect">
            <a:avLst/>
          </a:prstGeom>
          <a:noFill/>
        </p:spPr>
        <p:txBody>
          <a:bodyPr wrap="none" rtlCol="0">
            <a:spAutoFit/>
          </a:bodyPr>
          <a:lstStyle/>
          <a:p>
            <a:r>
              <a:rPr lang="en-US" dirty="0" smtClean="0">
                <a:latin typeface="+mn-lt"/>
              </a:rPr>
              <a:t>Where does our motivation for engineering come in?</a:t>
            </a:r>
          </a:p>
        </p:txBody>
      </p:sp>
      <p:grpSp>
        <p:nvGrpSpPr>
          <p:cNvPr id="8" name="Group 7"/>
          <p:cNvGrpSpPr/>
          <p:nvPr/>
        </p:nvGrpSpPr>
        <p:grpSpPr>
          <a:xfrm>
            <a:off x="5124450" y="1861066"/>
            <a:ext cx="1693532" cy="1444109"/>
            <a:chOff x="5124450" y="1861066"/>
            <a:chExt cx="1693532" cy="1444109"/>
          </a:xfrm>
        </p:grpSpPr>
        <p:sp>
          <p:nvSpPr>
            <p:cNvPr id="6" name="Isosceles Triangle 5"/>
            <p:cNvSpPr/>
            <p:nvPr/>
          </p:nvSpPr>
          <p:spPr>
            <a:xfrm>
              <a:off x="5124450" y="1861066"/>
              <a:ext cx="1693532" cy="1415534"/>
            </a:xfrm>
            <a:prstGeom prst="triangle">
              <a:avLst>
                <a:gd name="adj" fmla="val 36347"/>
              </a:avLst>
            </a:prstGeom>
            <a:solidFill>
              <a:srgbClr val="7646FC"/>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372100" y="2966621"/>
              <a:ext cx="1221809" cy="338554"/>
            </a:xfrm>
            <a:prstGeom prst="rect">
              <a:avLst/>
            </a:prstGeom>
            <a:noFill/>
          </p:spPr>
          <p:txBody>
            <a:bodyPr wrap="none" rtlCol="0">
              <a:spAutoFit/>
            </a:bodyPr>
            <a:lstStyle/>
            <a:p>
              <a:r>
                <a:rPr lang="en-US" sz="1600" dirty="0" smtClean="0">
                  <a:latin typeface="Arial" pitchFamily="34" charset="0"/>
                  <a:cs typeface="Arial" pitchFamily="34" charset="0"/>
                </a:rPr>
                <a:t>Community</a:t>
              </a:r>
            </a:p>
          </p:txBody>
        </p:sp>
      </p:grpSp>
      <p:sp>
        <p:nvSpPr>
          <p:cNvPr id="9" name="TextBox 8"/>
          <p:cNvSpPr txBox="1"/>
          <p:nvPr/>
        </p:nvSpPr>
        <p:spPr>
          <a:xfrm>
            <a:off x="152399" y="2199501"/>
            <a:ext cx="4986301" cy="369332"/>
          </a:xfrm>
          <a:prstGeom prst="rect">
            <a:avLst/>
          </a:prstGeom>
          <a:noFill/>
        </p:spPr>
        <p:txBody>
          <a:bodyPr wrap="none" rtlCol="0">
            <a:spAutoFit/>
          </a:bodyPr>
          <a:lstStyle/>
          <a:p>
            <a:r>
              <a:rPr lang="en-US" dirty="0" smtClean="0">
                <a:latin typeface="+mn-lt"/>
              </a:rPr>
              <a:t>Why do we want to make the world a better place?</a:t>
            </a:r>
          </a:p>
        </p:txBody>
      </p:sp>
      <p:sp>
        <p:nvSpPr>
          <p:cNvPr id="10" name="TextBox 9"/>
          <p:cNvSpPr txBox="1"/>
          <p:nvPr/>
        </p:nvSpPr>
        <p:spPr>
          <a:xfrm>
            <a:off x="138149" y="2994422"/>
            <a:ext cx="3519451" cy="1569660"/>
          </a:xfrm>
          <a:prstGeom prst="rect">
            <a:avLst/>
          </a:prstGeom>
          <a:noFill/>
        </p:spPr>
        <p:txBody>
          <a:bodyPr wrap="square" rtlCol="0">
            <a:spAutoFit/>
          </a:bodyPr>
          <a:lstStyle/>
          <a:p>
            <a:r>
              <a:rPr lang="en-US" sz="2400" dirty="0" smtClean="0">
                <a:latin typeface="+mn-lt"/>
              </a:rPr>
              <a:t>I am motivated to create systems that improve the lives of others and that keep on working</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222455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What is AguaClara Cornell doing?</a:t>
            </a:r>
            <a:endParaRPr lang="en-US" sz="3600" dirty="0"/>
          </a:p>
        </p:txBody>
      </p:sp>
      <p:sp>
        <p:nvSpPr>
          <p:cNvPr id="5" name="Content Placeholder 4"/>
          <p:cNvSpPr>
            <a:spLocks noGrp="1"/>
          </p:cNvSpPr>
          <p:nvPr>
            <p:ph sz="half" idx="2"/>
          </p:nvPr>
        </p:nvSpPr>
        <p:spPr>
          <a:xfrm>
            <a:off x="457200" y="1611312"/>
            <a:ext cx="4040188" cy="4941888"/>
          </a:xfrm>
        </p:spPr>
        <p:txBody>
          <a:bodyPr/>
          <a:lstStyle/>
          <a:p>
            <a:r>
              <a:rPr lang="en-US" dirty="0" smtClean="0"/>
              <a:t>Solving a problem identified by a community</a:t>
            </a:r>
          </a:p>
          <a:p>
            <a:r>
              <a:rPr lang="en-US" dirty="0" smtClean="0"/>
              <a:t>Creating a network of organizations to scale the solution globally</a:t>
            </a:r>
          </a:p>
          <a:p>
            <a:r>
              <a:rPr lang="en-US" dirty="0" smtClean="0"/>
              <a:t>Patenting the technologies</a:t>
            </a:r>
          </a:p>
          <a:p>
            <a:r>
              <a:rPr lang="en-US" dirty="0" smtClean="0"/>
              <a:t>Designing an appropriate technology</a:t>
            </a:r>
          </a:p>
          <a:p>
            <a:r>
              <a:rPr lang="en-US" dirty="0"/>
              <a:t>Preparing to have students share new technologies in January</a:t>
            </a:r>
          </a:p>
          <a:p>
            <a:endParaRPr lang="en-US" dirty="0"/>
          </a:p>
        </p:txBody>
      </p:sp>
      <p:sp>
        <p:nvSpPr>
          <p:cNvPr id="7" name="Content Placeholder 6"/>
          <p:cNvSpPr>
            <a:spLocks noGrp="1"/>
          </p:cNvSpPr>
          <p:nvPr>
            <p:ph sz="quarter" idx="4"/>
          </p:nvPr>
        </p:nvSpPr>
        <p:spPr>
          <a:xfrm>
            <a:off x="4645025" y="1611312"/>
            <a:ext cx="4041775" cy="4941888"/>
          </a:xfrm>
        </p:spPr>
        <p:txBody>
          <a:bodyPr/>
          <a:lstStyle/>
          <a:p>
            <a:r>
              <a:rPr lang="en-US" dirty="0" smtClean="0"/>
              <a:t>Solving a problem identified by a development organization</a:t>
            </a:r>
          </a:p>
          <a:p>
            <a:r>
              <a:rPr lang="en-US" dirty="0" smtClean="0"/>
              <a:t>Working with a community to implement a solution</a:t>
            </a:r>
          </a:p>
          <a:p>
            <a:r>
              <a:rPr lang="en-US" dirty="0" smtClean="0"/>
              <a:t>Sharing the technologies</a:t>
            </a:r>
          </a:p>
          <a:p>
            <a:r>
              <a:rPr lang="en-US" dirty="0" smtClean="0"/>
              <a:t>Designing the best technology</a:t>
            </a:r>
          </a:p>
          <a:p>
            <a:r>
              <a:rPr lang="en-US" dirty="0"/>
              <a:t>Preparing to have students build a water treatment plant in January</a:t>
            </a:r>
          </a:p>
          <a:p>
            <a:endParaRPr lang="en-US" dirty="0" smtClean="0"/>
          </a:p>
        </p:txBody>
      </p:sp>
      <p:sp>
        <p:nvSpPr>
          <p:cNvPr id="8" name="Rectangle 7"/>
          <p:cNvSpPr/>
          <p:nvPr/>
        </p:nvSpPr>
        <p:spPr>
          <a:xfrm>
            <a:off x="533400" y="1600200"/>
            <a:ext cx="4038600" cy="838200"/>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724400" y="2743200"/>
            <a:ext cx="3962400" cy="838200"/>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3400" y="3581400"/>
            <a:ext cx="3962400" cy="457200"/>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81000" y="4048124"/>
            <a:ext cx="3962400" cy="752475"/>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648200" y="4876800"/>
            <a:ext cx="3962400" cy="1219200"/>
          </a:xfrm>
          <a:prstGeom prst="rect">
            <a:avLst/>
          </a:prstGeom>
          <a:solidFill>
            <a:srgbClr val="FFFFF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645635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3657600" cy="1143000"/>
          </a:xfrm>
        </p:spPr>
        <p:txBody>
          <a:bodyPr/>
          <a:lstStyle/>
          <a:p>
            <a:r>
              <a:rPr lang="en-US" dirty="0" smtClean="0"/>
              <a:t>RIDE</a:t>
            </a:r>
            <a:endParaRPr lang="en-US" dirty="0"/>
          </a:p>
        </p:txBody>
      </p:sp>
      <p:sp>
        <p:nvSpPr>
          <p:cNvPr id="3" name="Content Placeholder 2"/>
          <p:cNvSpPr>
            <a:spLocks noGrp="1"/>
          </p:cNvSpPr>
          <p:nvPr>
            <p:ph idx="1"/>
          </p:nvPr>
        </p:nvSpPr>
        <p:spPr/>
        <p:txBody>
          <a:bodyPr/>
          <a:lstStyle/>
          <a:p>
            <a:r>
              <a:rPr lang="en-US" dirty="0" smtClean="0"/>
              <a:t>We seek to understand the physics (</a:t>
            </a:r>
            <a:r>
              <a:rPr lang="en-US" b="1" u="sng" dirty="0" smtClean="0"/>
              <a:t>Research</a:t>
            </a:r>
            <a:r>
              <a:rPr lang="en-US" dirty="0" smtClean="0"/>
              <a:t>)</a:t>
            </a:r>
          </a:p>
          <a:p>
            <a:r>
              <a:rPr lang="en-US" dirty="0" smtClean="0"/>
              <a:t>We </a:t>
            </a:r>
            <a:r>
              <a:rPr lang="en-US" b="1" u="sng" dirty="0" smtClean="0"/>
              <a:t>Invent</a:t>
            </a:r>
            <a:r>
              <a:rPr lang="en-US" dirty="0" smtClean="0"/>
              <a:t> new technologies to take advantage of the physics</a:t>
            </a:r>
          </a:p>
          <a:p>
            <a:r>
              <a:rPr lang="en-US" dirty="0" smtClean="0"/>
              <a:t>We codify that understanding in our </a:t>
            </a:r>
            <a:r>
              <a:rPr lang="en-US" b="1" u="sng" dirty="0" smtClean="0"/>
              <a:t>Designs</a:t>
            </a:r>
          </a:p>
          <a:p>
            <a:r>
              <a:rPr lang="en-US" dirty="0" smtClean="0"/>
              <a:t>We </a:t>
            </a:r>
            <a:r>
              <a:rPr lang="en-US" b="1" u="sng" dirty="0" smtClean="0"/>
              <a:t>Empower</a:t>
            </a:r>
            <a:r>
              <a:rPr lang="en-US" dirty="0" smtClean="0"/>
              <a:t> partners to use those Designs to make the world a better place (no patents!)</a:t>
            </a:r>
          </a:p>
        </p:txBody>
      </p:sp>
      <p:sp>
        <p:nvSpPr>
          <p:cNvPr id="4" name="TextBox 3"/>
          <p:cNvSpPr txBox="1"/>
          <p:nvPr/>
        </p:nvSpPr>
        <p:spPr>
          <a:xfrm>
            <a:off x="914400" y="5943600"/>
            <a:ext cx="6125010" cy="707886"/>
          </a:xfrm>
          <a:prstGeom prst="rect">
            <a:avLst/>
          </a:prstGeom>
          <a:noFill/>
        </p:spPr>
        <p:txBody>
          <a:bodyPr wrap="none" rtlCol="0">
            <a:spAutoFit/>
          </a:bodyPr>
          <a:lstStyle/>
          <a:p>
            <a:r>
              <a:rPr lang="en-US" sz="4000" dirty="0" smtClean="0">
                <a:latin typeface="+mn-lt"/>
              </a:rPr>
              <a:t>And we do this all in teams…</a:t>
            </a:r>
          </a:p>
        </p:txBody>
      </p:sp>
      <p:pic>
        <p:nvPicPr>
          <p:cNvPr id="5" name="Picture 2" descr="http://www.bombayharbor.com/productImage/Zippo_Bicycle/Zippo_Bicycle.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400800" y="0"/>
            <a:ext cx="2657475" cy="1499955"/>
          </a:xfrm>
          <a:prstGeom prst="rect">
            <a:avLst/>
          </a:prstGeom>
          <a:noFill/>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96017569"/>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mp:transition xmlns:mp="http://schemas.microsoft.com/office/mac/powerpoint/2008/mai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Hope, optimism, meaning, and make the world a better place</a:t>
            </a:r>
            <a:endParaRPr lang="en-US" sz="3600" dirty="0"/>
          </a:p>
        </p:txBody>
      </p:sp>
      <p:sp>
        <p:nvSpPr>
          <p:cNvPr id="3" name="Text Placeholder 2"/>
          <p:cNvSpPr>
            <a:spLocks noGrp="1"/>
          </p:cNvSpPr>
          <p:nvPr>
            <p:ph type="body" sz="quarter" idx="13"/>
          </p:nvPr>
        </p:nvSpPr>
        <p:spPr>
          <a:xfrm>
            <a:off x="1524000" y="1524000"/>
            <a:ext cx="7086600" cy="4724400"/>
          </a:xfrm>
        </p:spPr>
        <p:txBody>
          <a:bodyPr/>
          <a:lstStyle/>
          <a:p>
            <a:r>
              <a:rPr lang="en-US" dirty="0" smtClean="0"/>
              <a:t>Working to improve the lives of others leads to hope</a:t>
            </a:r>
          </a:p>
          <a:p>
            <a:r>
              <a:rPr lang="en-US" dirty="0" smtClean="0"/>
              <a:t>Hope motivates working to improve the lives of others</a:t>
            </a:r>
          </a:p>
          <a:p>
            <a:endParaRPr lang="en-US" dirty="0" smtClean="0"/>
          </a:p>
          <a:p>
            <a:pPr marL="0" indent="0">
              <a:buNone/>
            </a:pPr>
            <a:r>
              <a:rPr lang="en-US" dirty="0" smtClean="0"/>
              <a:t>Working in teams, building community (and networks of organizations), respect for the other, and servant leadership are important elements of this cycle of hope</a:t>
            </a:r>
            <a:endParaRPr lang="en-US" dirty="0"/>
          </a:p>
        </p:txBody>
      </p:sp>
      <p:sp>
        <p:nvSpPr>
          <p:cNvPr id="4" name="Circular Arrow 3"/>
          <p:cNvSpPr/>
          <p:nvPr/>
        </p:nvSpPr>
        <p:spPr>
          <a:xfrm>
            <a:off x="228600" y="1676400"/>
            <a:ext cx="1066800" cy="1905000"/>
          </a:xfrm>
          <a:prstGeom prst="circularArrow">
            <a:avLst>
              <a:gd name="adj1" fmla="val 12500"/>
              <a:gd name="adj2" fmla="val 1142319"/>
              <a:gd name="adj3" fmla="val 20457681"/>
              <a:gd name="adj4" fmla="val 1391915"/>
              <a:gd name="adj5" fmla="val 12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52888243"/>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AguaClara English">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dirty="0" smtClean="0">
            <a:latin typeface="+mn-lt"/>
          </a:defRPr>
        </a:defPPr>
      </a:lstStyle>
    </a:tx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 English</Template>
  <TotalTime>2124</TotalTime>
  <Words>1372</Words>
  <Application>Microsoft Macintosh PowerPoint</Application>
  <PresentationFormat>On-screen Show (4:3)</PresentationFormat>
  <Paragraphs>163</Paragraphs>
  <Slides>32</Slides>
  <Notes>6</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32</vt:i4>
      </vt:variant>
    </vt:vector>
  </HeadingPairs>
  <TitlesOfParts>
    <vt:vector size="34" baseType="lpstr">
      <vt:lpstr>AguaClara English</vt:lpstr>
      <vt:lpstr>Equation</vt:lpstr>
      <vt:lpstr>Inspire</vt:lpstr>
      <vt:lpstr>What gives you a deep sense of satisfaction?</vt:lpstr>
      <vt:lpstr>What is Love?</vt:lpstr>
      <vt:lpstr>What is Engineering?</vt:lpstr>
      <vt:lpstr>Abraham Maslow’s pyramid of needs</vt:lpstr>
      <vt:lpstr>Revised (Revised pyramid of needs (2010))</vt:lpstr>
      <vt:lpstr>What is AguaClara Cornell doing?</vt:lpstr>
      <vt:lpstr>RIDE</vt:lpstr>
      <vt:lpstr>Hope, optimism, meaning, and make the world a better place</vt:lpstr>
      <vt:lpstr>We are optimists</vt:lpstr>
      <vt:lpstr>We don’t give up easily!</vt:lpstr>
      <vt:lpstr>Plant Performance: without filters</vt:lpstr>
      <vt:lpstr>Tamara with the First Stacked Rapid Sand Filter</vt:lpstr>
      <vt:lpstr>Slide 14</vt:lpstr>
      <vt:lpstr>AguaClara expanded knowledge - Chemical Dose Controller</vt:lpstr>
      <vt:lpstr>AguaClara expanded knowledge - Flocculation</vt:lpstr>
      <vt:lpstr>AguaClara expanded knowledge - Sedimentation</vt:lpstr>
      <vt:lpstr>AguaClara expanded knowledge - Filtration</vt:lpstr>
      <vt:lpstr>AguaClara expanded knowledge - Design</vt:lpstr>
      <vt:lpstr>AguaClara expanded knowledge – Open Source</vt:lpstr>
      <vt:lpstr>So, we want to change the world</vt:lpstr>
      <vt:lpstr>So where are we taking the universe?</vt:lpstr>
      <vt:lpstr>Mission Statement – needs to be revised!</vt:lpstr>
      <vt:lpstr>Vision</vt:lpstr>
      <vt:lpstr>Monroe’s Philosophy –  a work in progress</vt:lpstr>
      <vt:lpstr>Types of Teams</vt:lpstr>
      <vt:lpstr>High-performance Team</vt:lpstr>
      <vt:lpstr>AguaClara as a team?</vt:lpstr>
      <vt:lpstr>Two Challenges</vt:lpstr>
      <vt:lpstr>Clean that water!</vt:lpstr>
      <vt:lpstr>San Nicolas</vt:lpstr>
      <vt:lpstr>Slide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mw24</dc:creator>
  <cp:lastModifiedBy>Tori Klug</cp:lastModifiedBy>
  <cp:revision>45</cp:revision>
  <dcterms:created xsi:type="dcterms:W3CDTF">2013-09-27T01:11:33Z</dcterms:created>
  <dcterms:modified xsi:type="dcterms:W3CDTF">2013-09-27T01:14:40Z</dcterms:modified>
</cp:coreProperties>
</file>