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6" r:id="rId2"/>
  </p:sldMasterIdLst>
  <p:notesMasterIdLst>
    <p:notesMasterId r:id="rId14"/>
  </p:notesMasterIdLst>
  <p:sldIdLst>
    <p:sldId id="256" r:id="rId3"/>
    <p:sldId id="464" r:id="rId4"/>
    <p:sldId id="460" r:id="rId5"/>
    <p:sldId id="372" r:id="rId6"/>
    <p:sldId id="461" r:id="rId7"/>
    <p:sldId id="462" r:id="rId8"/>
    <p:sldId id="463" r:id="rId9"/>
    <p:sldId id="466" r:id="rId10"/>
    <p:sldId id="468" r:id="rId11"/>
    <p:sldId id="465" r:id="rId12"/>
    <p:sldId id="4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6395" autoAdjust="0"/>
  </p:normalViewPr>
  <p:slideViewPr>
    <p:cSldViewPr>
      <p:cViewPr varScale="1">
        <p:scale>
          <a:sx n="67" d="100"/>
          <a:sy n="67" d="100"/>
        </p:scale>
        <p:origin x="-105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CC8174-E339-4462-A8AC-97DBBD1501E2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01A8D-3996-47A3-860D-AF6CF55DFE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68577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Not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neccesary</a:t>
            </a:r>
            <a:r>
              <a:rPr lang="en-US" baseline="0" dirty="0" smtClean="0"/>
              <a:t> at lower </a:t>
            </a:r>
            <a:r>
              <a:rPr lang="en-US" baseline="0" dirty="0" err="1" smtClean="0"/>
              <a:t>flowrates</a:t>
            </a:r>
            <a:r>
              <a:rPr lang="en-US" baseline="0" dirty="0" smtClean="0"/>
              <a:t>, but adding it to al of designs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01A8D-3996-47A3-860D-AF6CF55DFE9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FB445D-298A-4AAA-ACF8-504D2BC22214}" type="slidenum">
              <a:rPr lang="en-US"/>
              <a:pPr/>
              <a:t>4</a:t>
            </a:fld>
            <a:endParaRPr lang="en-US"/>
          </a:p>
        </p:txBody>
      </p:sp>
      <p:sp>
        <p:nvSpPr>
          <p:cNvPr id="588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8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- *in</a:t>
            </a:r>
            <a:r>
              <a:rPr lang="en-US" baseline="0" dirty="0" smtClean="0"/>
              <a:t> code, </a:t>
            </a:r>
            <a:r>
              <a:rPr lang="en-US" baseline="0" smtClean="0"/>
              <a:t>both cases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B01A8D-3996-47A3-860D-AF6CF55DFE9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885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885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885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88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s-HN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6781800" y="6248400"/>
            <a:ext cx="2133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0975FDFC-CC3C-4730-99E1-74466F9BB72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788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885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1120775"/>
            <a:ext cx="7772400" cy="1470025"/>
          </a:xfrm>
          <a:ln w="9525"/>
        </p:spPr>
        <p:txBody>
          <a:bodyPr/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78860" name="Picture 1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05400" y="0"/>
            <a:ext cx="4038600" cy="1201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6" descr="cu_logo_sml_150_ppt.jpg                                        000B7307&#10;MPF28 Panther                  BD8AC844: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1588" y="5876925"/>
            <a:ext cx="9145588" cy="9810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75FDFC-CC3C-4730-99E1-74466F9BB72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75328-339F-4D86-A1C2-3D0885BED8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75FDFC-CC3C-4730-99E1-74466F9BB72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75328-339F-4D86-A1C2-3D0885BED8F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0" y="228600"/>
            <a:ext cx="5867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75FDFC-CC3C-4730-99E1-74466F9BB72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75328-339F-4D86-A1C2-3D0885BED8F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94870"/>
            <a:ext cx="2514600" cy="74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228600"/>
            <a:ext cx="6248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75FDFC-CC3C-4730-99E1-74466F9BB72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75328-339F-4D86-A1C2-3D0885BED8F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94870"/>
            <a:ext cx="2514600" cy="74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75FDFC-CC3C-4730-99E1-74466F9BB72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75328-339F-4D86-A1C2-3D0885BED8F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94870"/>
            <a:ext cx="2514600" cy="74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228600"/>
            <a:ext cx="6096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75FDFC-CC3C-4730-99E1-74466F9BB72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75328-339F-4D86-A1C2-3D0885BED8F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94870"/>
            <a:ext cx="2514600" cy="74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75FDFC-CC3C-4730-99E1-74466F9BB72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75328-339F-4D86-A1C2-3D0885BED8F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6109870"/>
            <a:ext cx="2514600" cy="74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75FDFC-CC3C-4730-99E1-74466F9BB72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75328-339F-4D86-A1C2-3D0885BED8F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04800"/>
            <a:ext cx="2514600" cy="74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75FDFC-CC3C-4730-99E1-74466F9BB72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75328-339F-4D86-A1C2-3D0885BED8F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6109870"/>
            <a:ext cx="2514600" cy="74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75FDFC-CC3C-4730-99E1-74466F9BB72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F75328-339F-4D86-A1C2-3D0885BED8F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29400" y="6109870"/>
            <a:ext cx="2514600" cy="748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0975FDFC-CC3C-4730-99E1-74466F9BB72B}" type="datetimeFigureOut">
              <a:rPr lang="en-US" smtClean="0"/>
              <a:pPr/>
              <a:t>3/11/2013</a:t>
            </a:fld>
            <a:endParaRPr lang="en-US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BF75328-339F-4D86-A1C2-3D0885BED8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783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5E825E6-5608-4DD7-9AF8-76D49B509DEE}" type="slidenum">
              <a:rPr lang="en-US">
                <a:solidFill>
                  <a:prstClr val="black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Century Gothic" pitchFamily="34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5867400"/>
            <a:ext cx="4114800" cy="990600"/>
          </a:xfrm>
          <a:ln>
            <a:noFill/>
          </a:ln>
        </p:spPr>
        <p:txBody>
          <a:bodyPr/>
          <a:lstStyle/>
          <a:p>
            <a:r>
              <a:rPr lang="en-US" sz="2800" noProof="0" dirty="0" smtClean="0"/>
              <a:t>Spring 2013 AguaClara</a:t>
            </a:r>
          </a:p>
          <a:p>
            <a:r>
              <a:rPr lang="en-US" sz="2800" noProof="0" dirty="0" smtClean="0"/>
              <a:t>Kelly Huang</a:t>
            </a:r>
            <a:endParaRPr lang="en-US" sz="2800" noProof="0" dirty="0"/>
          </a:p>
        </p:txBody>
      </p:sp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noProof="0" dirty="0" err="1" smtClean="0"/>
              <a:t>Flocculator</a:t>
            </a:r>
            <a:r>
              <a:rPr lang="en-US" noProof="0" dirty="0" smtClean="0"/>
              <a:t> Design Detail</a:t>
            </a:r>
            <a:endParaRPr lang="en-US" noProof="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Cases depending on flow rate</a:t>
            </a:r>
          </a:p>
          <a:p>
            <a:pPr lvl="1">
              <a:buNone/>
            </a:pPr>
            <a:r>
              <a:rPr lang="en-US" dirty="0" smtClean="0"/>
              <a:t>Overlapping modules     Non-Overlapping modules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708988"/>
            <a:ext cx="2258907" cy="414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2895600"/>
            <a:ext cx="2895600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Accomplishments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Become familiar with </a:t>
            </a:r>
            <a:r>
              <a:rPr lang="en-US" dirty="0" err="1" smtClean="0"/>
              <a:t>Mathcad</a:t>
            </a:r>
            <a:r>
              <a:rPr lang="en-US" dirty="0" smtClean="0"/>
              <a:t> and AutoCAD</a:t>
            </a:r>
          </a:p>
          <a:p>
            <a:r>
              <a:rPr lang="en-US" dirty="0" smtClean="0"/>
              <a:t>Read flocculation tank report from spring 2011 that detailed module piping and caps/couplings</a:t>
            </a:r>
          </a:p>
          <a:p>
            <a:r>
              <a:rPr lang="en-US" dirty="0" smtClean="0"/>
              <a:t>Waded through flocculation tank code</a:t>
            </a:r>
          </a:p>
          <a:p>
            <a:pPr lvl="1"/>
            <a:r>
              <a:rPr lang="en-US" dirty="0" smtClean="0"/>
              <a:t>Idea of origins, drawing order</a:t>
            </a:r>
          </a:p>
          <a:p>
            <a:pPr lvl="1"/>
            <a:r>
              <a:rPr lang="en-US" dirty="0" smtClean="0"/>
              <a:t> “Module Piping” which draws one column of pipes</a:t>
            </a:r>
          </a:p>
          <a:p>
            <a:r>
              <a:rPr lang="en-US" dirty="0" smtClean="0"/>
              <a:t>Asked May to explain how modules work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Flocculation Tank</a:t>
            </a:r>
            <a:endParaRPr lang="en-US" dirty="0"/>
          </a:p>
        </p:txBody>
      </p:sp>
      <p:pic>
        <p:nvPicPr>
          <p:cNvPr id="43010" name="Picture 2" descr="http://gyazo.com/e8934ca8d4836536aaf8132be6e2cd4d.png?136289152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524000"/>
            <a:ext cx="5434642" cy="514350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Side Views of Flocculation Tanks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066800" y="1828800"/>
            <a:ext cx="8229600" cy="4525963"/>
          </a:xfrm>
        </p:spPr>
        <p:txBody>
          <a:bodyPr/>
          <a:lstStyle/>
          <a:p>
            <a:r>
              <a:rPr lang="en-US" sz="5400" dirty="0" smtClean="0"/>
              <a:t>6 </a:t>
            </a:r>
            <a:r>
              <a:rPr lang="en-US" sz="5400" dirty="0" err="1" smtClean="0"/>
              <a:t>Lps</a:t>
            </a:r>
            <a:endParaRPr lang="en-US" sz="5400" dirty="0" smtClean="0"/>
          </a:p>
          <a:p>
            <a:pPr>
              <a:buNone/>
            </a:pPr>
            <a:endParaRPr lang="en-US" sz="5400" dirty="0" smtClean="0"/>
          </a:p>
          <a:p>
            <a:r>
              <a:rPr lang="en-US" sz="5400" dirty="0" smtClean="0"/>
              <a:t>25Lps</a:t>
            </a:r>
          </a:p>
          <a:p>
            <a:pPr>
              <a:buNone/>
            </a:pPr>
            <a:endParaRPr lang="en-US" sz="5400" dirty="0" smtClean="0"/>
          </a:p>
          <a:p>
            <a:r>
              <a:rPr lang="en-US" sz="5400" dirty="0" smtClean="0"/>
              <a:t>50Lps</a:t>
            </a:r>
            <a:endParaRPr lang="en-US" sz="5400" dirty="0"/>
          </a:p>
        </p:txBody>
      </p:sp>
      <p:pic>
        <p:nvPicPr>
          <p:cNvPr id="6" name="Picture 8" descr="http://gyazo.com/64cd9597dbd48574be5c6fc6123b925b.png?13628882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1524000"/>
            <a:ext cx="4320755" cy="1981200"/>
          </a:xfrm>
          <a:prstGeom prst="rect">
            <a:avLst/>
          </a:prstGeom>
          <a:noFill/>
        </p:spPr>
      </p:pic>
      <p:pic>
        <p:nvPicPr>
          <p:cNvPr id="1026" name="Picture 2" descr="http://gyazo.com/6b68f936b89e840ca62b34a7336f3c0c.png?136288825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3505200"/>
            <a:ext cx="4267200" cy="1811258"/>
          </a:xfrm>
          <a:prstGeom prst="rect">
            <a:avLst/>
          </a:prstGeom>
          <a:noFill/>
        </p:spPr>
      </p:pic>
      <p:pic>
        <p:nvPicPr>
          <p:cNvPr id="1028" name="Picture 4" descr="http://gyazo.com/75c7a6bd678d96327755042a935d32ee.png?136288826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5389384"/>
            <a:ext cx="4267200" cy="14686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9874696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523999"/>
            <a:ext cx="6341218" cy="533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Pseudo Code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0"/>
            <a:ext cx="6429632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02757"/>
            <a:ext cx="6400800" cy="5255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00200"/>
            <a:ext cx="661014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Placement of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Modules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Array of Modules in a channel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76400"/>
            <a:ext cx="1086556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4648200"/>
            <a:ext cx="5562600" cy="1864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Array of channels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194901"/>
            <a:ext cx="4724400" cy="2131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4572000"/>
            <a:ext cx="4672792" cy="211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AguaClara">
  <a:themeElements>
    <a:clrScheme name="classroom">
      <a:dk1>
        <a:srgbClr val="000000"/>
      </a:dk1>
      <a:lt1>
        <a:srgbClr val="FFFFFF"/>
      </a:lt1>
      <a:dk2>
        <a:srgbClr val="00005A"/>
      </a:dk2>
      <a:lt2>
        <a:srgbClr val="FFFFFF"/>
      </a:lt2>
      <a:accent1>
        <a:srgbClr val="0300BE"/>
      </a:accent1>
      <a:accent2>
        <a:srgbClr val="FBA305"/>
      </a:accent2>
      <a:accent3>
        <a:srgbClr val="3399FF"/>
      </a:accent3>
      <a:accent4>
        <a:srgbClr val="AC0000"/>
      </a:accent4>
      <a:accent5>
        <a:srgbClr val="F7B0B0"/>
      </a:accent5>
      <a:accent6>
        <a:srgbClr val="E39304"/>
      </a:accent6>
      <a:hlink>
        <a:srgbClr val="678EFD"/>
      </a:hlink>
      <a:folHlink>
        <a:srgbClr val="AC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</Template>
  <TotalTime>3896</TotalTime>
  <Words>118</Words>
  <Application>Microsoft Office PowerPoint</Application>
  <PresentationFormat>On-screen Show (4:3)</PresentationFormat>
  <Paragraphs>33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AguaClara</vt:lpstr>
      <vt:lpstr>1_AguaClara the road</vt:lpstr>
      <vt:lpstr>Flocculator Design Detail</vt:lpstr>
      <vt:lpstr>Flocculation Tank</vt:lpstr>
      <vt:lpstr>Side Views of Flocculation Tanks</vt:lpstr>
      <vt:lpstr>Pseudo Code</vt:lpstr>
      <vt:lpstr>Slide 5</vt:lpstr>
      <vt:lpstr>Slide 6</vt:lpstr>
      <vt:lpstr>Slide 7</vt:lpstr>
      <vt:lpstr>Placement of Code</vt:lpstr>
      <vt:lpstr>Slide 9</vt:lpstr>
      <vt:lpstr>Considerations</vt:lpstr>
      <vt:lpstr>Accomplishments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mw24</dc:creator>
  <cp:lastModifiedBy>Kellay</cp:lastModifiedBy>
  <cp:revision>140</cp:revision>
  <dcterms:created xsi:type="dcterms:W3CDTF">2012-05-22T00:46:07Z</dcterms:created>
  <dcterms:modified xsi:type="dcterms:W3CDTF">2013-03-11T18:40:49Z</dcterms:modified>
</cp:coreProperties>
</file>