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475" r:id="rId2"/>
    <p:sldId id="476" r:id="rId3"/>
    <p:sldId id="477" r:id="rId4"/>
    <p:sldId id="478" r:id="rId5"/>
    <p:sldId id="479" r:id="rId6"/>
    <p:sldId id="480" r:id="rId7"/>
    <p:sldId id="481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96" autoAdjust="0"/>
  </p:normalViewPr>
  <p:slideViewPr>
    <p:cSldViewPr>
      <p:cViewPr varScale="1">
        <p:scale>
          <a:sx n="38" d="100"/>
          <a:sy n="38" d="100"/>
        </p:scale>
        <p:origin x="-15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Annie Ding</a:t>
            </a:r>
          </a:p>
          <a:p>
            <a:r>
              <a:rPr lang="en-US" dirty="0" smtClean="0"/>
              <a:t>03/11/13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amount and cost of materials needed to build a design requested from the server.</a:t>
            </a:r>
          </a:p>
          <a:p>
            <a:r>
              <a:rPr lang="en-US" dirty="0" smtClean="0"/>
              <a:t>Useful for cities looking into getting a plant and construction teams.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dirty="0" smtClean="0"/>
              <a:t>Hydraulic design materials:</a:t>
            </a:r>
          </a:p>
          <a:p>
            <a:r>
              <a:rPr lang="en-US" sz="2200" dirty="0" smtClean="0"/>
              <a:t>Pipes</a:t>
            </a:r>
          </a:p>
          <a:p>
            <a:r>
              <a:rPr lang="en-US" sz="2200" dirty="0" smtClean="0"/>
              <a:t>Pipe </a:t>
            </a:r>
            <a:r>
              <a:rPr lang="en-US" sz="2200" dirty="0" err="1" smtClean="0"/>
              <a:t>ﬁttings</a:t>
            </a:r>
            <a:endParaRPr lang="en-US" sz="2200" dirty="0" smtClean="0"/>
          </a:p>
          <a:p>
            <a:r>
              <a:rPr lang="en-US" sz="2200" dirty="0" smtClean="0"/>
              <a:t>Sheets for </a:t>
            </a:r>
            <a:r>
              <a:rPr lang="en-US" sz="2200" dirty="0" err="1" smtClean="0"/>
              <a:t>ﬂocculator</a:t>
            </a:r>
            <a:r>
              <a:rPr lang="en-US" sz="2200" dirty="0" smtClean="0"/>
              <a:t> </a:t>
            </a:r>
            <a:r>
              <a:rPr lang="en-US" sz="2200" dirty="0" err="1" smtClean="0"/>
              <a:t>baﬄes</a:t>
            </a:r>
            <a:endParaRPr lang="en-US" sz="2200" dirty="0" smtClean="0"/>
          </a:p>
          <a:p>
            <a:r>
              <a:rPr lang="en-US" sz="2200" dirty="0" smtClean="0"/>
              <a:t>Sedimentation plate settlers</a:t>
            </a:r>
          </a:p>
          <a:p>
            <a:r>
              <a:rPr lang="en-US" sz="2200" dirty="0" smtClean="0"/>
              <a:t>Chemical dose controller pieces</a:t>
            </a:r>
          </a:p>
          <a:p>
            <a:pPr>
              <a:buNone/>
            </a:pPr>
            <a:r>
              <a:rPr lang="en-US" sz="2200" dirty="0" smtClean="0"/>
              <a:t>Structural design materials include but are not limited to:</a:t>
            </a:r>
          </a:p>
          <a:p>
            <a:r>
              <a:rPr lang="en-US" sz="2200" dirty="0" smtClean="0"/>
              <a:t>Brick</a:t>
            </a:r>
          </a:p>
          <a:p>
            <a:r>
              <a:rPr lang="en-US" sz="2200" dirty="0" smtClean="0"/>
              <a:t>Rebar</a:t>
            </a:r>
          </a:p>
          <a:p>
            <a:r>
              <a:rPr lang="en-US" sz="2200" dirty="0" smtClean="0"/>
              <a:t>Cement for plant walls</a:t>
            </a:r>
          </a:p>
          <a:p>
            <a:r>
              <a:rPr lang="en-US" sz="2200" dirty="0" smtClean="0"/>
              <a:t>River rock for entrance tank hoppers</a:t>
            </a:r>
          </a:p>
          <a:p>
            <a:endParaRPr lang="en-US" sz="22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outputs:</a:t>
            </a:r>
          </a:p>
          <a:p>
            <a:pPr lvl="1"/>
            <a:r>
              <a:rPr lang="en-US" dirty="0" smtClean="0"/>
              <a:t>Matrix with the number of lances (6.1m lengths of pipes sold in Honduras) of each pipe specification and nominal diameter needed to build plant.</a:t>
            </a:r>
          </a:p>
          <a:p>
            <a:pPr lvl="1"/>
            <a:r>
              <a:rPr lang="en-US" dirty="0" smtClean="0"/>
              <a:t>Matrix with the lengths we can cut out of individual lances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Pipes Longer than a Lance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" y="2262981"/>
            <a:ext cx="798576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Pipes Shorter than a Lance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8858" y="2670548"/>
            <a:ext cx="7186283" cy="238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as much out of a lance as possible (cutting stock problem)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304" y="3196373"/>
            <a:ext cx="5677392" cy="133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2514</TotalTime>
  <Words>145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1_AguaClara the road</vt:lpstr>
      <vt:lpstr>Materials List</vt:lpstr>
      <vt:lpstr>Purpose</vt:lpstr>
      <vt:lpstr>Materials</vt:lpstr>
      <vt:lpstr>Optimizing Pipes</vt:lpstr>
      <vt:lpstr>For Pipes Longer than a Lance</vt:lpstr>
      <vt:lpstr>For Pipes Shorter than a Lance</vt:lpstr>
      <vt:lpstr>Getting as much out of a lance as possible (cutting stock problem)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Annie</cp:lastModifiedBy>
  <cp:revision>254</cp:revision>
  <dcterms:created xsi:type="dcterms:W3CDTF">2008-08-26T14:48:34Z</dcterms:created>
  <dcterms:modified xsi:type="dcterms:W3CDTF">2013-03-10T21:29:16Z</dcterms:modified>
</cp:coreProperties>
</file>