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475" r:id="rId2"/>
    <p:sldId id="478" r:id="rId3"/>
    <p:sldId id="476" r:id="rId4"/>
    <p:sldId id="479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096" autoAdjust="0"/>
  </p:normalViewPr>
  <p:slideViewPr>
    <p:cSldViewPr>
      <p:cViewPr varScale="1">
        <p:scale>
          <a:sx n="55" d="100"/>
          <a:sy n="55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Kira Gidron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701" r="47250" b="7027"/>
          <a:stretch/>
        </p:blipFill>
        <p:spPr bwMode="auto">
          <a:xfrm>
            <a:off x="1752600" y="1828800"/>
            <a:ext cx="5683172" cy="468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153400" cy="4525963"/>
          </a:xfrm>
        </p:spPr>
        <p:txBody>
          <a:bodyPr/>
          <a:lstStyle/>
          <a:p>
            <a:r>
              <a:rPr lang="en-US" dirty="0" smtClean="0"/>
              <a:t>Hydraulic materials</a:t>
            </a:r>
          </a:p>
          <a:p>
            <a:pPr lvl="1"/>
            <a:r>
              <a:rPr lang="en-US" dirty="0" smtClean="0"/>
              <a:t>Cut list</a:t>
            </a:r>
          </a:p>
          <a:p>
            <a:r>
              <a:rPr lang="en-US" dirty="0" smtClean="0"/>
              <a:t>Structural materials</a:t>
            </a:r>
          </a:p>
          <a:p>
            <a:r>
              <a:rPr lang="en-US" dirty="0" smtClean="0"/>
              <a:t>Pricing </a:t>
            </a:r>
          </a:p>
          <a:p>
            <a:r>
              <a:rPr lang="en-US" dirty="0" smtClean="0"/>
              <a:t>Spanish</a:t>
            </a:r>
          </a:p>
          <a:p>
            <a:r>
              <a:rPr lang="en-US" dirty="0" smtClean="0"/>
              <a:t>Reducing Costs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amsterdamoptimization.com/pic/cutstoc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6867525" cy="4533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List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2505</TotalTime>
  <Words>18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1_AguaClara the road</vt:lpstr>
      <vt:lpstr>Materials List</vt:lpstr>
      <vt:lpstr>Motivation</vt:lpstr>
      <vt:lpstr>Components</vt:lpstr>
      <vt:lpstr>Cut List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Owner</cp:lastModifiedBy>
  <cp:revision>252</cp:revision>
  <dcterms:created xsi:type="dcterms:W3CDTF">2008-08-26T14:48:34Z</dcterms:created>
  <dcterms:modified xsi:type="dcterms:W3CDTF">2012-10-23T20:14:20Z</dcterms:modified>
</cp:coreProperties>
</file>