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EF5D-7588-4E5A-9A99-FB414F5433E2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3EB7-8647-42B1-8865-FFE2C5DB9A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EF5D-7588-4E5A-9A99-FB414F5433E2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3EB7-8647-42B1-8865-FFE2C5DB9A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EF5D-7588-4E5A-9A99-FB414F5433E2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3EB7-8647-42B1-8865-FFE2C5DB9A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EF5D-7588-4E5A-9A99-FB414F5433E2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3EB7-8647-42B1-8865-FFE2C5DB9A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EF5D-7588-4E5A-9A99-FB414F5433E2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3EB7-8647-42B1-8865-FFE2C5DB9A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EF5D-7588-4E5A-9A99-FB414F5433E2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3EB7-8647-42B1-8865-FFE2C5DB9A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EF5D-7588-4E5A-9A99-FB414F5433E2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3EB7-8647-42B1-8865-FFE2C5DB9A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EF5D-7588-4E5A-9A99-FB414F5433E2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3EB7-8647-42B1-8865-FFE2C5DB9A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EF5D-7588-4E5A-9A99-FB414F5433E2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3EB7-8647-42B1-8865-FFE2C5DB9A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EF5D-7588-4E5A-9A99-FB414F5433E2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3EB7-8647-42B1-8865-FFE2C5DB9A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EF5D-7588-4E5A-9A99-FB414F5433E2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3EB7-8647-42B1-8865-FFE2C5DB9A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8EF5D-7588-4E5A-9A99-FB414F5433E2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63EB7-8647-42B1-8865-FFE2C5DB9A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524000" y="5105400"/>
            <a:ext cx="32004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4724400" y="3505200"/>
            <a:ext cx="2667000" cy="1600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505200" y="762000"/>
            <a:ext cx="0" cy="434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3505200" y="685800"/>
            <a:ext cx="2209800" cy="3810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5732659">
            <a:off x="3127955" y="1226816"/>
            <a:ext cx="914400" cy="990600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590800" y="5257800"/>
            <a:ext cx="2133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Element 1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410200" y="4876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Element 2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286000" y="36576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Element 1 </a:t>
            </a:r>
            <a:r>
              <a:rPr lang="en-US" b="1" dirty="0" smtClean="0"/>
              <a:t>normal 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181600" y="31242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Element </a:t>
            </a:r>
            <a:r>
              <a:rPr lang="en-US" b="1" dirty="0" smtClean="0"/>
              <a:t>2 normal 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505200" y="23622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Tolerance angle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4724400" y="5105400"/>
            <a:ext cx="152400" cy="762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209800" y="5105400"/>
            <a:ext cx="0" cy="685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934200" y="3810000"/>
            <a:ext cx="457200" cy="762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12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</dc:creator>
  <cp:lastModifiedBy>Jason</cp:lastModifiedBy>
  <cp:revision>2</cp:revision>
  <dcterms:created xsi:type="dcterms:W3CDTF">2012-09-19T18:41:08Z</dcterms:created>
  <dcterms:modified xsi:type="dcterms:W3CDTF">2012-09-22T02:32:25Z</dcterms:modified>
</cp:coreProperties>
</file>