
<file path=[Content_Types].xml><?xml version="1.0" encoding="utf-8"?>
<Types xmlns="http://schemas.openxmlformats.org/package/2006/content-types">
  <Default Extension="jpg" ContentType="image/jpeg"/>
  <Default Extension="rels" ContentType="application/vnd.openxmlformats-package.relationships+xml"/>
  <Default Extension="png" ContentType="image/png"/>
  <Default Extension="xml" ContentType="application/xml"/>
  <Override PartName="/ppt/slideLayouts/slideLayout1.xml" ContentType="application/vnd.openxmlformats-officedocument.presentationml.slideLayout+xml"/>
  <Override PartName="/ppt/slideLayouts/slideLayout7.xml" ContentType="application/vnd.openxmlformats-officedocument.presentationml.slideLayout+xml"/>
  <Override PartName="/ppt/slideLayouts/slideLayout3.xml" ContentType="application/vnd.openxmlformats-officedocument.presentationml.slideLayout+xml"/>
  <Override PartName="/ppt/slideLayouts/slideLayout6.xml" ContentType="application/vnd.openxmlformats-officedocument.presentationml.slideLayout+xml"/>
  <Override PartName="/ppt/slideLayouts/slideLayout2.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notesSlides/notesSlide15.xml" ContentType="application/vnd.openxmlformats-officedocument.presentationml.notesSlide+xml"/>
  <Override PartName="/ppt/notesSlides/notesSlide1.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14.xml" ContentType="application/vnd.openxmlformats-officedocument.presentationml.notesSlide+xml"/>
  <Override PartName="/ppt/notesSlides/notesSlide2.xml" ContentType="application/vnd.openxmlformats-officedocument.presentationml.notesSlide+xml"/>
  <Override PartName="/ppt/notesSlides/notesSlide7.xml" ContentType="application/vnd.openxmlformats-officedocument.presentationml.notesSlide+xml"/>
  <Override PartName="/ppt/notesSlides/notesSlide13.xml" ContentType="application/vnd.openxmlformats-officedocument.presentationml.notesSlide+xml"/>
  <Override PartName="/ppt/notesSlides/notesSlide16.xml" ContentType="application/vnd.openxmlformats-officedocument.presentationml.notesSlide+xml"/>
  <Override PartName="/ppt/notesSlides/notesSlide3.xml" ContentType="application/vnd.openxmlformats-officedocument.presentationml.notesSlide+xml"/>
  <Override PartName="/ppt/notesSlides/notesSlide12.xml" ContentType="application/vnd.openxmlformats-officedocument.presentationml.notesSlide+xml"/>
  <Override PartName="/ppt/notesMasters/notesMaster1.xml" ContentType="application/vnd.openxmlformats-officedocument.presentationml.notesMaster+xml"/>
  <Override PartName="/ppt/presentation.xml" ContentType="application/vnd.openxmlformats-officedocument.presentationml.presentation.main+xml"/>
  <Override PartName="/ppt/presProps.xml" ContentType="application/vnd.openxmlformats-officedocument.presentationml.presProps+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slideMasters/slideMaster1.xml" ContentType="application/vnd.openxmlformats-officedocument.presentationml.slideMaster+xml"/>
  <Override PartName="/ppt/slides/slide1.xml" ContentType="application/vnd.openxmlformats-officedocument.presentationml.slide+xml"/>
  <Override PartName="/ppt/slides/slide16.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2.xml" ContentType="application/vnd.openxmlformats-officedocument.presentationml.slide+xml"/>
  <Override PartName="/ppt/slides/slide9.xml" ContentType="application/vnd.openxmlformats-officedocument.presentationml.slide+xml"/>
  <Override PartName="/ppt/slides/slide3.xml" ContentType="application/vnd.openxmlformats-officedocument.presentationml.slide+xml"/>
  <Override PartName="/ppt/slides/slide6.xml" ContentType="application/vnd.openxmlformats-officedocument.presentationml.slide+xml"/>
  <Override PartName="/ppt/slides/slide15.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4.xml" ContentType="application/vnd.openxmlformats-officedocument.presentationml.slide+xml"/>
  <Override PartName="/ppt/slides/slide10.xml" ContentType="application/vnd.openxmlformats-officedocument.presentationml.slide+xml"/>
  <Override PartName="/ppt/slides/slide14.xml" ContentType="application/vnd.openxmlformats-officedocument.presentationml.slide+xml"/>
  <Override PartName="/ppt/slides/slide11.xml" ContentType="application/vnd.openxmlformats-officedocument.presentationml.slide+xml"/>
  <Override PartName="/ppt/slides/slide5.xml" ContentType="application/vnd.openxmlformats-officedocument.presentationml.slide+xml"/>
  <Override PartName="/ppt/tableStyles.xml" ContentType="application/vnd.openxmlformats-officedocument.presentationml.tableStyles+xml"/>
</Types>
</file>

<file path=_rels/.rels><?xml version="1.0" encoding="UTF-8" standalone="yes"?><Relationships xmlns="http://schemas.openxmlformats.org/package/2006/relationships"><Relationship Target="ppt/presentation.xml" Type="http://schemas.openxmlformats.org/officeDocument/2006/relationships/officeDocument" Id="rId1"/></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aveSubsetFonts="1" autoCompressPictures="0" strictFirstAndLastChars="0">
  <p:sldMasterIdLst>
    <p:sldMasterId id="2147483655"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Lst>
  <p:sldSz cy="6858000" cx="9144000"/>
  <p:notesSz cy="9144000" cx="6858000"/>
  <p:defaultText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1A266EC8-C429-428A-861C-040442F49A87}">
  <a:tblStyle styleName="Table_0" styleId="{1A266EC8-C429-428A-861C-040442F49A87}">
    <a:wholeTbl>
      <a:tcStyle>
        <a:tcBdr>
          <a:left>
            <a:ln w="12700" cap="flat">
              <a:solidFill>
                <a:srgbClr val="000000"/>
              </a:solidFill>
              <a:prstDash val="solid"/>
              <a:round/>
              <a:headEnd w="med" len="med" type="none"/>
              <a:tailEnd w="med" len="med" type="none"/>
            </a:ln>
          </a:left>
          <a:right>
            <a:ln w="12700" cap="flat">
              <a:solidFill>
                <a:srgbClr val="000000"/>
              </a:solidFill>
              <a:prstDash val="solid"/>
              <a:round/>
              <a:headEnd w="med" len="med" type="none"/>
              <a:tailEnd w="med" len="med" type="none"/>
            </a:ln>
          </a:right>
          <a:top>
            <a:ln w="12700" cap="flat">
              <a:solidFill>
                <a:srgbClr val="000000"/>
              </a:solidFill>
              <a:prstDash val="solid"/>
              <a:round/>
              <a:headEnd w="med" len="med" type="none"/>
              <a:tailEnd w="med" len="med" type="none"/>
            </a:ln>
          </a:top>
          <a:bottom>
            <a:ln w="12700" cap="flat">
              <a:solidFill>
                <a:srgbClr val="000000"/>
              </a:solidFill>
              <a:prstDash val="solid"/>
              <a:round/>
              <a:headEnd w="med" len="med" type="none"/>
              <a:tailEnd w="med" len="med" type="none"/>
            </a:ln>
          </a:bottom>
          <a:insideH>
            <a:ln w="12700" cap="flat">
              <a:solidFill>
                <a:srgbClr val="000000"/>
              </a:solidFill>
              <a:prstDash val="solid"/>
              <a:round/>
              <a:headEnd w="med" len="med" type="none"/>
              <a:tailEnd w="med" len="med" type="none"/>
            </a:ln>
          </a:insideH>
          <a:insideV>
            <a:ln w="12700" cap="flat">
              <a:solidFill>
                <a:srgbClr val="000000"/>
              </a:solidFill>
              <a:prstDash val="solid"/>
              <a:round/>
              <a:headEnd w="med" len="med" type="none"/>
              <a:tailEnd w="med" len="med" type="none"/>
            </a:ln>
          </a:insideV>
        </a:tcBdr>
      </a:tcStyle>
    </a:wholeTbl>
  </a:tblStyle>
</a:tblStyleLst>
</file>

<file path=ppt/_rels/presentation.xml.rels><?xml version="1.0" encoding="UTF-8" standalone="yes"?><Relationships xmlns="http://schemas.openxmlformats.org/package/2006/relationships"><Relationship Target="slides/slide14.xml" Type="http://schemas.openxmlformats.org/officeDocument/2006/relationships/slide" Id="rId19"/><Relationship Target="slides/slide13.xml" Type="http://schemas.openxmlformats.org/officeDocument/2006/relationships/slide" Id="rId18"/><Relationship Target="slides/slide12.xml" Type="http://schemas.openxmlformats.org/officeDocument/2006/relationships/slide" Id="rId17"/><Relationship Target="slides/slide11.xml" Type="http://schemas.openxmlformats.org/officeDocument/2006/relationships/slide" Id="rId16"/><Relationship Target="slides/slide10.xml" Type="http://schemas.openxmlformats.org/officeDocument/2006/relationships/slide" Id="rId15"/><Relationship Target="slides/slide9.xml" Type="http://schemas.openxmlformats.org/officeDocument/2006/relationships/slide" Id="rId14"/><Relationship Target="slides/slide16.xml" Type="http://schemas.openxmlformats.org/officeDocument/2006/relationships/slide" Id="rId21"/><Relationship Target="presProps.xml" Type="http://schemas.openxmlformats.org/officeDocument/2006/relationships/presProps" Id="rId2"/><Relationship Target="slides/slide7.xml" Type="http://schemas.openxmlformats.org/officeDocument/2006/relationships/slide" Id="rId12"/><Relationship Target="slides/slide8.xml" Type="http://schemas.openxmlformats.org/officeDocument/2006/relationships/slide" Id="rId13"/><Relationship Target="theme/theme1.xml" Type="http://schemas.openxmlformats.org/officeDocument/2006/relationships/theme" Id="rId1"/><Relationship Target="slideMasters/slideMaster1.xml" Type="http://schemas.openxmlformats.org/officeDocument/2006/relationships/slideMaster" Id="rId4"/><Relationship Target="slides/slide5.xml" Type="http://schemas.openxmlformats.org/officeDocument/2006/relationships/slide" Id="rId10"/><Relationship Target="tableStyles.xml" Type="http://schemas.openxmlformats.org/officeDocument/2006/relationships/tableStyles" Id="rId3"/><Relationship Target="slides/slide6.xml" Type="http://schemas.openxmlformats.org/officeDocument/2006/relationships/slide" Id="rId11"/><Relationship Target="slides/slide15.xml" Type="http://schemas.openxmlformats.org/officeDocument/2006/relationships/slide" Id="rId20"/><Relationship Target="slides/slide4.xml" Type="http://schemas.openxmlformats.org/officeDocument/2006/relationships/slide" Id="rId9"/><Relationship Target="slides/slide1.xml" Type="http://schemas.openxmlformats.org/officeDocument/2006/relationships/slide" Id="rId6"/><Relationship Target="notesMasters/notesMaster1.xml" Type="http://schemas.openxmlformats.org/officeDocument/2006/relationships/notesMaster" Id="rId5"/><Relationship Target="slides/slide3.xml" Type="http://schemas.openxmlformats.org/officeDocument/2006/relationships/slide" Id="rId8"/><Relationship Target="slides/slide2.xml" Type="http://schemas.openxmlformats.org/officeDocument/2006/relationships/slide" Id="rId7"/></Relationships>
</file>

<file path=ppt/notesMasters/_rels/notesMaster1.xml.rels><?xml version="1.0" encoding="UTF-8" standalone="yes"?><Relationships xmlns="http://schemas.openxmlformats.org/package/2006/relationships"><Relationship Target="../theme/theme2.xml" Type="http://schemas.openxmlformats.org/officeDocument/2006/relationships/theme" Id="rId1"/></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1" name="Shape 1"/>
        <p:cNvGrpSpPr/>
        <p:nvPr/>
      </p:nvGrpSpPr>
      <p:grpSpPr>
        <a:xfrm>
          <a:off y="0" x="0"/>
          <a:ext cy="0" cx="0"/>
          <a:chOff y="0" x="0"/>
          <a:chExt cy="0" cx="0"/>
        </a:xfrm>
      </p:grpSpPr>
      <p:sp>
        <p:nvSpPr>
          <p:cNvPr id="2" name="Shape 2"/>
          <p:cNvSpPr txBox="1"/>
          <p:nvPr>
            <p:ph idx="2" type="hdr"/>
          </p:nvPr>
        </p:nvSpPr>
        <p:spPr>
          <a:xfrm>
            <a:off y="0" x="0"/>
            <a:ext cy="457200" cx="2971799"/>
          </a:xfrm>
          <a:prstGeom prst="rect">
            <a:avLst/>
          </a:prstGeom>
          <a:noFill/>
          <a:ln>
            <a:noFill/>
          </a:ln>
        </p:spPr>
        <p:txBody>
          <a:bodyPr bIns="91425" rIns="91425" lIns="91425" tIns="91425" anchor="t" anchorCtr="0"/>
          <a:lstStyle>
            <a:lvl1pPr algn="l" rtl="0" marR="0" indent="0" marL="0">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3" name="Shape 3"/>
          <p:cNvSpPr txBox="1"/>
          <p:nvPr>
            <p:ph idx="10" type="dt"/>
          </p:nvPr>
        </p:nvSpPr>
        <p:spPr>
          <a:xfrm>
            <a:off y="0" x="3884612"/>
            <a:ext cy="457200" cx="2971799"/>
          </a:xfrm>
          <a:prstGeom prst="rect">
            <a:avLst/>
          </a:prstGeom>
          <a:noFill/>
          <a:ln>
            <a:noFill/>
          </a:ln>
        </p:spPr>
        <p:txBody>
          <a:bodyPr bIns="91425" rIns="91425" lIns="91425" tIns="91425" anchor="t" anchorCtr="0"/>
          <a:lstStyle>
            <a:lvl1pPr algn="r" rtl="0" marR="0" indent="0" marL="0">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4" name="Shape 4"/>
          <p:cNvSpPr/>
          <p:nvPr>
            <p:ph idx="3"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w="12700" cap="flat">
            <a:solidFill>
              <a:srgbClr val="000000"/>
            </a:solidFill>
            <a:prstDash val="solid"/>
            <a:round/>
            <a:headEnd w="med" len="med" type="none"/>
            <a:tailEnd w="med" len="med" type="none"/>
          </a:ln>
        </p:spPr>
      </p:sp>
      <p:sp>
        <p:nvSpPr>
          <p:cNvPr id="5" name="Shape 5"/>
          <p:cNvSpPr txBox="1"/>
          <p:nvPr>
            <p:ph idx="1" type="body"/>
          </p:nvPr>
        </p:nvSpPr>
        <p:spPr>
          <a:xfrm>
            <a:off y="4343400" x="685800"/>
            <a:ext cy="4114800" cx="5486399"/>
          </a:xfrm>
          <a:prstGeom prst="rect">
            <a:avLst/>
          </a:prstGeom>
          <a:noFill/>
          <a:ln>
            <a:noFill/>
          </a:ln>
        </p:spPr>
        <p:txBody>
          <a:bodyPr bIns="91425" rIns="91425" lIns="91425" tIns="91425" anchor="ctr"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6" name="Shape 6"/>
          <p:cNvSpPr txBox="1"/>
          <p:nvPr>
            <p:ph idx="11" type="ftr"/>
          </p:nvPr>
        </p:nvSpPr>
        <p:spPr>
          <a:xfrm>
            <a:off y="8685213" x="0"/>
            <a:ext cy="457200" cx="2971799"/>
          </a:xfrm>
          <a:prstGeom prst="rect">
            <a:avLst/>
          </a:prstGeom>
          <a:noFill/>
          <a:ln>
            <a:noFill/>
          </a:ln>
        </p:spPr>
        <p:txBody>
          <a:bodyPr bIns="91425" rIns="91425" lIns="91425" tIns="91425" anchor="b" anchorCtr="0"/>
          <a:lstStyle>
            <a:lvl1pPr algn="l" rtl="0" marR="0" indent="0" marL="0">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7" name="Shape 7"/>
          <p:cNvSpPr txBox="1"/>
          <p:nvPr>
            <p:ph idx="12" type="sldNum"/>
          </p:nvPr>
        </p:nvSpPr>
        <p:spPr>
          <a:xfrm>
            <a:off y="8685213" x="3884612"/>
            <a:ext cy="457200" cx="2971799"/>
          </a:xfrm>
          <a:prstGeom prst="rect">
            <a:avLst/>
          </a:prstGeom>
          <a:noFill/>
          <a:ln>
            <a:noFill/>
          </a:ln>
        </p:spPr>
        <p:txBody>
          <a:bodyPr bIns="91425" rIns="91425" lIns="91425" tIns="91425" anchor="b" anchorCtr="0">
            <a:noAutofit/>
          </a:bodyPr>
          <a:lstStyle/>
          <a:p>
            <a:pPr lvl="0" indent="-88900" marL="0">
              <a:spcBef>
                <a:spcPts val="0"/>
              </a:spcBef>
              <a:buClr>
                <a:srgbClr val="000000"/>
              </a:buClr>
              <a:buFont typeface="Arial"/>
              <a:buChar char="●"/>
            </a:pPr>
            <a:r>
              <a:t/>
            </a:r>
            <a:endParaRPr/>
          </a:p>
          <a:p>
            <a:pPr lvl="1" indent="-88900" marL="0">
              <a:spcBef>
                <a:spcPts val="0"/>
              </a:spcBef>
              <a:buClr>
                <a:srgbClr val="000000"/>
              </a:buClr>
              <a:buFont typeface="Courier New"/>
              <a:buChar char="o"/>
            </a:pPr>
            <a:r>
              <a:t/>
            </a:r>
            <a:endParaRPr/>
          </a:p>
          <a:p>
            <a:pPr lvl="2" indent="-88900" marL="0">
              <a:spcBef>
                <a:spcPts val="0"/>
              </a:spcBef>
              <a:buClr>
                <a:srgbClr val="000000"/>
              </a:buClr>
              <a:buFont typeface="Wingdings"/>
              <a:buChar char="§"/>
            </a:pPr>
            <a:r>
              <a:t/>
            </a:r>
            <a:endParaRPr/>
          </a:p>
          <a:p>
            <a:pPr lvl="3" indent="-88900" marL="0">
              <a:spcBef>
                <a:spcPts val="0"/>
              </a:spcBef>
              <a:buClr>
                <a:srgbClr val="000000"/>
              </a:buClr>
              <a:buFont typeface="Arial"/>
              <a:buChar char="●"/>
            </a:pPr>
            <a:r>
              <a:t/>
            </a:r>
            <a:endParaRPr/>
          </a:p>
          <a:p>
            <a:pPr lvl="4" indent="-88900" marL="0">
              <a:spcBef>
                <a:spcPts val="0"/>
              </a:spcBef>
              <a:buClr>
                <a:srgbClr val="000000"/>
              </a:buClr>
              <a:buFont typeface="Courier New"/>
              <a:buChar char="o"/>
            </a:pPr>
            <a:r>
              <a:t/>
            </a:r>
            <a:endParaRPr/>
          </a:p>
          <a:p>
            <a:pPr lvl="5" indent="-88900" marL="0">
              <a:spcBef>
                <a:spcPts val="0"/>
              </a:spcBef>
              <a:buClr>
                <a:srgbClr val="000000"/>
              </a:buClr>
              <a:buFont typeface="Wingdings"/>
              <a:buChar char="§"/>
            </a:pPr>
            <a:r>
              <a:t/>
            </a:r>
            <a:endParaRPr/>
          </a:p>
          <a:p>
            <a:pPr lvl="6" indent="-88900" marL="0">
              <a:spcBef>
                <a:spcPts val="0"/>
              </a:spcBef>
              <a:buClr>
                <a:srgbClr val="000000"/>
              </a:buClr>
              <a:buFont typeface="Arial"/>
              <a:buChar char="●"/>
            </a:pPr>
            <a:r>
              <a:t/>
            </a:r>
            <a:endParaRPr/>
          </a:p>
          <a:p>
            <a:pPr lvl="7" indent="-88900" marL="0">
              <a:spcBef>
                <a:spcPts val="0"/>
              </a:spcBef>
              <a:buClr>
                <a:srgbClr val="000000"/>
              </a:buClr>
              <a:buFont typeface="Courier New"/>
              <a:buChar char="o"/>
            </a:pPr>
            <a:r>
              <a:t/>
            </a:r>
            <a:endParaRPr/>
          </a:p>
          <a:p>
            <a:pPr lvl="8" indent="-88900" marL="0">
              <a:spcBef>
                <a:spcPts val="0"/>
              </a:spcBef>
              <a:buClr>
                <a:srgbClr val="000000"/>
              </a:buClr>
              <a:buFont typeface="Wingdings"/>
              <a:buChar char="§"/>
            </a:pPr>
            <a:r>
              <a:t/>
            </a:r>
            <a:endParaRPr/>
          </a:p>
        </p:txBody>
      </p:sp>
    </p:spTree>
  </p:cSld>
  <p:clrMap accent2="accent2" accent3="accent3" accent4="accent4" accent5="accent5" accent6="accent6" hlink="hlink" tx2="lt2" tx1="dk1" bg2="dk2" bg1="lt1" folHlink="folHlink" accent1="accent1"/>
</p:notesMaster>
</file>

<file path=ppt/notesSlides/_rels/notesSlide1.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0.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1.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2.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3.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4.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5.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6.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3.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4.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5.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6.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7.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8.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9.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70" name="Shape 70"/>
        <p:cNvGrpSpPr/>
        <p:nvPr/>
      </p:nvGrpSpPr>
      <p:grpSpPr>
        <a:xfrm>
          <a:off y="0" x="0"/>
          <a:ext cy="0" cx="0"/>
          <a:chOff y="0" x="0"/>
          <a:chExt cy="0" cx="0"/>
        </a:xfrm>
      </p:grpSpPr>
      <p:sp>
        <p:nvSpPr>
          <p:cNvPr id="71" name="Shape 71"/>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w="12700" cap="flat">
            <a:solidFill>
              <a:srgbClr val="000000"/>
            </a:solidFill>
            <a:prstDash val="solid"/>
            <a:round/>
            <a:headEnd w="med" len="med" type="none"/>
            <a:tailEnd w="med" len="med" type="none"/>
          </a:ln>
        </p:spPr>
      </p:sp>
      <p:sp>
        <p:nvSpPr>
          <p:cNvPr id="72" name="Shape 72"/>
          <p:cNvSpPr txBox="1"/>
          <p:nvPr>
            <p:ph idx="1" type="body"/>
          </p:nvPr>
        </p:nvSpPr>
        <p:spPr>
          <a:xfrm>
            <a:off y="4343400" x="685800"/>
            <a:ext cy="4114800" cx="5486399"/>
          </a:xfrm>
          <a:prstGeom prst="rect">
            <a:avLst/>
          </a:prstGeom>
          <a:noFill/>
          <a:ln>
            <a:noFill/>
          </a:ln>
        </p:spPr>
        <p:txBody>
          <a:bodyPr bIns="45700" rIns="91425" lIns="91425" tIns="45700" anchor="t" anchorCtr="0">
            <a:noAutofit/>
          </a:bodyPr>
          <a:lstStyle/>
          <a:p>
            <a:pPr>
              <a:spcBef>
                <a:spcPts val="0"/>
              </a:spcBef>
              <a:buNone/>
            </a:pPr>
            <a:r>
              <a:rPr sz="1800" lang="en-US"/>
              <a:t>Subhani</a:t>
            </a:r>
          </a:p>
        </p:txBody>
      </p:sp>
      <p:sp>
        <p:nvSpPr>
          <p:cNvPr id="73" name="Shape 73"/>
          <p:cNvSpPr txBox="1"/>
          <p:nvPr>
            <p:ph idx="12" type="sldNum"/>
          </p:nvPr>
        </p:nvSpPr>
        <p:spPr>
          <a:xfrm>
            <a:off y="8685213" x="3884612"/>
            <a:ext cy="457200" cx="2971799"/>
          </a:xfrm>
          <a:prstGeom prst="rect">
            <a:avLst/>
          </a:prstGeom>
          <a:noFill/>
          <a:ln>
            <a:noFill/>
          </a:ln>
        </p:spPr>
        <p:txBody>
          <a:bodyPr bIns="45700" rIns="91425" lIns="91425" tIns="45700" anchor="b" anchorCtr="0">
            <a:noAutofit/>
          </a:bodyPr>
          <a:lstStyle/>
          <a:p>
            <a:pPr algn="r" rtl="0" lvl="0" marR="0" indent="0" marL="0">
              <a:spcBef>
                <a:spcPts val="0"/>
              </a:spcBef>
              <a:buSzPct val="25000"/>
              <a:buNone/>
            </a:pPr>
            <a:r>
              <a:rPr lang="en-US"/>
              <a:t> </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45" name="Shape 145"/>
        <p:cNvGrpSpPr/>
        <p:nvPr/>
      </p:nvGrpSpPr>
      <p:grpSpPr>
        <a:xfrm>
          <a:off y="0" x="0"/>
          <a:ext cy="0" cx="0"/>
          <a:chOff y="0" x="0"/>
          <a:chExt cy="0" cx="0"/>
        </a:xfrm>
      </p:grpSpPr>
      <p:sp>
        <p:nvSpPr>
          <p:cNvPr id="146" name="Shape 146"/>
          <p:cNvSpPr txBox="1"/>
          <p:nvPr>
            <p:ph idx="1" type="body"/>
          </p:nvPr>
        </p:nvSpPr>
        <p:spPr>
          <a:xfrm>
            <a:off y="4343400" x="685800"/>
            <a:ext cy="4114800" cx="5486399"/>
          </a:xfrm>
          <a:prstGeom prst="rect">
            <a:avLst/>
          </a:prstGeom>
        </p:spPr>
        <p:txBody>
          <a:bodyPr bIns="91425" rIns="91425" lIns="91425" tIns="91425" anchor="ctr" anchorCtr="0">
            <a:noAutofit/>
          </a:bodyPr>
          <a:lstStyle/>
          <a:p>
            <a:pPr rtl="0" lvl="0" indent="0" marL="0">
              <a:spcBef>
                <a:spcPts val="0"/>
              </a:spcBef>
              <a:buNone/>
            </a:pPr>
            <a:r>
              <a:rPr sz="1200" lang="en-US">
                <a:solidFill>
                  <a:schemeClr val="dk1"/>
                </a:solidFill>
                <a:latin typeface="Calibri"/>
                <a:ea typeface="Calibri"/>
                <a:cs typeface="Calibri"/>
                <a:sym typeface="Calibri"/>
              </a:rPr>
              <a:t>Our contact in India, Maysoon, has an idea for such a process</a:t>
            </a:r>
          </a:p>
        </p:txBody>
      </p:sp>
      <p:sp>
        <p:nvSpPr>
          <p:cNvPr id="147" name="Shape 147"/>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51" name="Shape 151"/>
        <p:cNvGrpSpPr/>
        <p:nvPr/>
      </p:nvGrpSpPr>
      <p:grpSpPr>
        <a:xfrm>
          <a:off y="0" x="0"/>
          <a:ext cy="0" cx="0"/>
          <a:chOff y="0" x="0"/>
          <a:chExt cy="0" cx="0"/>
        </a:xfrm>
      </p:grpSpPr>
      <p:sp>
        <p:nvSpPr>
          <p:cNvPr id="152" name="Shape 152"/>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53" name="Shape 153"/>
          <p:cNvSpPr txBox="1"/>
          <p:nvPr>
            <p:ph idx="1" type="body"/>
          </p:nvPr>
        </p:nvSpPr>
        <p:spPr>
          <a:xfrm>
            <a:off y="4343400" x="685800"/>
            <a:ext cy="4114800" cx="5486399"/>
          </a:xfrm>
          <a:prstGeom prst="rect">
            <a:avLst/>
          </a:prstGeom>
        </p:spPr>
        <p:txBody>
          <a:bodyPr bIns="91425" rIns="91425" lIns="91425" tIns="91425" anchor="ctr" anchorCtr="0">
            <a:noAutofit/>
          </a:bodyPr>
          <a:lstStyle/>
          <a:p>
            <a:pPr>
              <a:spcBef>
                <a:spcPts val="0"/>
              </a:spcBef>
              <a:buNone/>
            </a:pPr>
            <a:r>
              <a:rPr lang="en-US"/>
              <a:t>Savannah</a:t>
            </a:r>
          </a:p>
        </p:txBody>
      </p:sp>
      <p:sp>
        <p:nvSpPr>
          <p:cNvPr id="154" name="Shape 154"/>
          <p:cNvSpPr txBox="1"/>
          <p:nvPr>
            <p:ph idx="12" type="sldNum"/>
          </p:nvPr>
        </p:nvSpPr>
        <p:spPr>
          <a:xfrm>
            <a:off y="8685213" x="3884612"/>
            <a:ext cy="457200" cx="2971799"/>
          </a:xfrm>
          <a:prstGeom prst="rect">
            <a:avLst/>
          </a:prstGeom>
        </p:spPr>
        <p:txBody>
          <a:bodyPr bIns="91425" rIns="91425" lIns="91425" tIns="91425" anchor="b" anchorCtr="0">
            <a:noAutofit/>
          </a:bodyPr>
          <a:lstStyle/>
          <a:p>
            <a:pPr rtl="0" lvl="0">
              <a:spcBef>
                <a:spcPts val="0"/>
              </a:spcBef>
              <a:buClr>
                <a:srgbClr val="000000"/>
              </a:buClr>
              <a:buFont typeface="Arial"/>
              <a:buNone/>
            </a:pPr>
            <a:r>
              <a:t/>
            </a:r>
            <a:endParaRPr/>
          </a:p>
          <a:p>
            <a:pPr rtl="0" lvl="1">
              <a:spcBef>
                <a:spcPts val="0"/>
              </a:spcBef>
              <a:buClr>
                <a:srgbClr val="000000"/>
              </a:buClr>
              <a:buFont typeface="Arial"/>
              <a:buNone/>
            </a:pPr>
            <a:r>
              <a:t/>
            </a:r>
            <a:endParaRPr/>
          </a:p>
          <a:p>
            <a:pPr rtl="0" lvl="2">
              <a:spcBef>
                <a:spcPts val="0"/>
              </a:spcBef>
              <a:buClr>
                <a:srgbClr val="000000"/>
              </a:buClr>
              <a:buFont typeface="Arial"/>
              <a:buNone/>
            </a:pPr>
            <a:r>
              <a:t/>
            </a:r>
            <a:endParaRPr/>
          </a:p>
          <a:p>
            <a:pPr rtl="0" lvl="3">
              <a:spcBef>
                <a:spcPts val="0"/>
              </a:spcBef>
              <a:buClr>
                <a:srgbClr val="000000"/>
              </a:buClr>
              <a:buFont typeface="Arial"/>
              <a:buNone/>
            </a:pPr>
            <a:r>
              <a:t/>
            </a:r>
            <a:endParaRPr/>
          </a:p>
          <a:p>
            <a:pPr rtl="0" lvl="4">
              <a:spcBef>
                <a:spcPts val="0"/>
              </a:spcBef>
              <a:buClr>
                <a:srgbClr val="000000"/>
              </a:buClr>
              <a:buFont typeface="Arial"/>
              <a:buNone/>
            </a:pPr>
            <a:r>
              <a:t/>
            </a:r>
            <a:endParaRPr/>
          </a:p>
          <a:p>
            <a:pPr rtl="0" lvl="5">
              <a:spcBef>
                <a:spcPts val="0"/>
              </a:spcBef>
              <a:buClr>
                <a:srgbClr val="000000"/>
              </a:buClr>
              <a:buFont typeface="Arial"/>
              <a:buNone/>
            </a:pPr>
            <a:r>
              <a:t/>
            </a:r>
            <a:endParaRPr/>
          </a:p>
          <a:p>
            <a:pPr rtl="0" lvl="6">
              <a:spcBef>
                <a:spcPts val="0"/>
              </a:spcBef>
              <a:buClr>
                <a:srgbClr val="000000"/>
              </a:buClr>
              <a:buFont typeface="Arial"/>
              <a:buNone/>
            </a:pPr>
            <a:r>
              <a:t/>
            </a:r>
            <a:endParaRPr/>
          </a:p>
          <a:p>
            <a:pPr rtl="0" lvl="7">
              <a:spcBef>
                <a:spcPts val="0"/>
              </a:spcBef>
              <a:buClr>
                <a:srgbClr val="000000"/>
              </a:buClr>
              <a:buFont typeface="Arial"/>
              <a:buNone/>
            </a:pPr>
            <a:r>
              <a:t/>
            </a:r>
            <a:endParaRPr/>
          </a:p>
          <a:p>
            <a:pPr lvl="8">
              <a:spcBef>
                <a:spcPts val="0"/>
              </a:spcBef>
              <a:buClr>
                <a:srgbClr val="000000"/>
              </a:buClr>
              <a:buFont typeface="Arial"/>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59" name="Shape 159"/>
        <p:cNvGrpSpPr/>
        <p:nvPr/>
      </p:nvGrpSpPr>
      <p:grpSpPr>
        <a:xfrm>
          <a:off y="0" x="0"/>
          <a:ext cy="0" cx="0"/>
          <a:chOff y="0" x="0"/>
          <a:chExt cy="0" cx="0"/>
        </a:xfrm>
      </p:grpSpPr>
      <p:sp>
        <p:nvSpPr>
          <p:cNvPr id="160" name="Shape 160"/>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61" name="Shape 161"/>
          <p:cNvSpPr txBox="1"/>
          <p:nvPr>
            <p:ph idx="1" type="body"/>
          </p:nvPr>
        </p:nvSpPr>
        <p:spPr>
          <a:xfrm>
            <a:off y="4343400" x="685800"/>
            <a:ext cy="4114800" cx="5486399"/>
          </a:xfrm>
          <a:prstGeom prst="rect">
            <a:avLst/>
          </a:prstGeom>
        </p:spPr>
        <p:txBody>
          <a:bodyPr bIns="91425" rIns="91425" lIns="91425" tIns="91425" anchor="ctr" anchorCtr="0">
            <a:noAutofit/>
          </a:bodyPr>
          <a:lstStyle/>
          <a:p>
            <a:pPr>
              <a:spcBef>
                <a:spcPts val="0"/>
              </a:spcBef>
              <a:buNone/>
            </a:pPr>
            <a:r>
              <a:t/>
            </a:r>
            <a:endParaRPr/>
          </a:p>
        </p:txBody>
      </p:sp>
      <p:sp>
        <p:nvSpPr>
          <p:cNvPr id="162" name="Shape 162"/>
          <p:cNvSpPr txBox="1"/>
          <p:nvPr>
            <p:ph idx="12" type="sldNum"/>
          </p:nvPr>
        </p:nvSpPr>
        <p:spPr>
          <a:xfrm>
            <a:off y="8685213" x="3884612"/>
            <a:ext cy="457200" cx="2971799"/>
          </a:xfrm>
          <a:prstGeom prst="rect">
            <a:avLst/>
          </a:prstGeom>
        </p:spPr>
        <p:txBody>
          <a:bodyPr bIns="91425" rIns="91425" lIns="91425" tIns="91425" anchor="b" anchorCtr="0">
            <a:noAutofit/>
          </a:bodyPr>
          <a:lstStyle/>
          <a:p>
            <a:pPr rtl="0" lvl="0">
              <a:spcBef>
                <a:spcPts val="0"/>
              </a:spcBef>
              <a:buClr>
                <a:srgbClr val="000000"/>
              </a:buClr>
              <a:buFont typeface="Arial"/>
              <a:buNone/>
            </a:pPr>
            <a:r>
              <a:t/>
            </a:r>
            <a:endParaRPr/>
          </a:p>
          <a:p>
            <a:pPr rtl="0" lvl="1">
              <a:spcBef>
                <a:spcPts val="0"/>
              </a:spcBef>
              <a:buClr>
                <a:srgbClr val="000000"/>
              </a:buClr>
              <a:buFont typeface="Arial"/>
              <a:buNone/>
            </a:pPr>
            <a:r>
              <a:t/>
            </a:r>
            <a:endParaRPr/>
          </a:p>
          <a:p>
            <a:pPr rtl="0" lvl="2">
              <a:spcBef>
                <a:spcPts val="0"/>
              </a:spcBef>
              <a:buClr>
                <a:srgbClr val="000000"/>
              </a:buClr>
              <a:buFont typeface="Arial"/>
              <a:buNone/>
            </a:pPr>
            <a:r>
              <a:t/>
            </a:r>
            <a:endParaRPr/>
          </a:p>
          <a:p>
            <a:pPr rtl="0" lvl="3">
              <a:spcBef>
                <a:spcPts val="0"/>
              </a:spcBef>
              <a:buClr>
                <a:srgbClr val="000000"/>
              </a:buClr>
              <a:buFont typeface="Arial"/>
              <a:buNone/>
            </a:pPr>
            <a:r>
              <a:t/>
            </a:r>
            <a:endParaRPr/>
          </a:p>
          <a:p>
            <a:pPr rtl="0" lvl="4">
              <a:spcBef>
                <a:spcPts val="0"/>
              </a:spcBef>
              <a:buClr>
                <a:srgbClr val="000000"/>
              </a:buClr>
              <a:buFont typeface="Arial"/>
              <a:buNone/>
            </a:pPr>
            <a:r>
              <a:t/>
            </a:r>
            <a:endParaRPr/>
          </a:p>
          <a:p>
            <a:pPr rtl="0" lvl="5">
              <a:spcBef>
                <a:spcPts val="0"/>
              </a:spcBef>
              <a:buClr>
                <a:srgbClr val="000000"/>
              </a:buClr>
              <a:buFont typeface="Arial"/>
              <a:buNone/>
            </a:pPr>
            <a:r>
              <a:t/>
            </a:r>
            <a:endParaRPr/>
          </a:p>
          <a:p>
            <a:pPr rtl="0" lvl="6">
              <a:spcBef>
                <a:spcPts val="0"/>
              </a:spcBef>
              <a:buClr>
                <a:srgbClr val="000000"/>
              </a:buClr>
              <a:buFont typeface="Arial"/>
              <a:buNone/>
            </a:pPr>
            <a:r>
              <a:t/>
            </a:r>
            <a:endParaRPr/>
          </a:p>
          <a:p>
            <a:pPr rtl="0" lvl="7">
              <a:spcBef>
                <a:spcPts val="0"/>
              </a:spcBef>
              <a:buClr>
                <a:srgbClr val="000000"/>
              </a:buClr>
              <a:buFont typeface="Arial"/>
              <a:buNone/>
            </a:pPr>
            <a:r>
              <a:t/>
            </a:r>
            <a:endParaRPr/>
          </a:p>
          <a:p>
            <a:pPr lvl="8">
              <a:spcBef>
                <a:spcPts val="0"/>
              </a:spcBef>
              <a:buClr>
                <a:srgbClr val="000000"/>
              </a:buClr>
              <a:buFont typeface="Arial"/>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68" name="Shape 168"/>
        <p:cNvGrpSpPr/>
        <p:nvPr/>
      </p:nvGrpSpPr>
      <p:grpSpPr>
        <a:xfrm>
          <a:off y="0" x="0"/>
          <a:ext cy="0" cx="0"/>
          <a:chOff y="0" x="0"/>
          <a:chExt cy="0" cx="0"/>
        </a:xfrm>
      </p:grpSpPr>
      <p:sp>
        <p:nvSpPr>
          <p:cNvPr id="169" name="Shape 169"/>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70" name="Shape 170"/>
          <p:cNvSpPr txBox="1"/>
          <p:nvPr>
            <p:ph idx="1" type="body"/>
          </p:nvPr>
        </p:nvSpPr>
        <p:spPr>
          <a:xfrm>
            <a:off y="4343400" x="685800"/>
            <a:ext cy="4114800" cx="5486399"/>
          </a:xfrm>
          <a:prstGeom prst="rect">
            <a:avLst/>
          </a:prstGeom>
        </p:spPr>
        <p:txBody>
          <a:bodyPr bIns="91425" rIns="91425" lIns="91425" tIns="91425" anchor="ctr" anchorCtr="0">
            <a:noAutofit/>
          </a:bodyPr>
          <a:lstStyle/>
          <a:p>
            <a:pPr>
              <a:spcBef>
                <a:spcPts val="0"/>
              </a:spcBef>
              <a:buNone/>
            </a:pPr>
            <a:r>
              <a:rPr lang="en-US"/>
              <a:t>Sarah</a:t>
            </a:r>
          </a:p>
        </p:txBody>
      </p:sp>
      <p:sp>
        <p:nvSpPr>
          <p:cNvPr id="171" name="Shape 171"/>
          <p:cNvSpPr txBox="1"/>
          <p:nvPr>
            <p:ph idx="12" type="sldNum"/>
          </p:nvPr>
        </p:nvSpPr>
        <p:spPr>
          <a:xfrm>
            <a:off y="8685213" x="3884612"/>
            <a:ext cy="457200" cx="2971799"/>
          </a:xfrm>
          <a:prstGeom prst="rect">
            <a:avLst/>
          </a:prstGeom>
        </p:spPr>
        <p:txBody>
          <a:bodyPr bIns="91425" rIns="91425" lIns="91425" tIns="91425" anchor="b" anchorCtr="0">
            <a:noAutofit/>
          </a:bodyPr>
          <a:lstStyle/>
          <a:p>
            <a:pPr rtl="0" lvl="0">
              <a:spcBef>
                <a:spcPts val="0"/>
              </a:spcBef>
              <a:buClr>
                <a:srgbClr val="000000"/>
              </a:buClr>
              <a:buFont typeface="Arial"/>
              <a:buNone/>
            </a:pPr>
            <a:r>
              <a:t/>
            </a:r>
            <a:endParaRPr/>
          </a:p>
          <a:p>
            <a:pPr rtl="0" lvl="1">
              <a:spcBef>
                <a:spcPts val="0"/>
              </a:spcBef>
              <a:buClr>
                <a:srgbClr val="000000"/>
              </a:buClr>
              <a:buFont typeface="Arial"/>
              <a:buNone/>
            </a:pPr>
            <a:r>
              <a:t/>
            </a:r>
            <a:endParaRPr/>
          </a:p>
          <a:p>
            <a:pPr rtl="0" lvl="2">
              <a:spcBef>
                <a:spcPts val="0"/>
              </a:spcBef>
              <a:buClr>
                <a:srgbClr val="000000"/>
              </a:buClr>
              <a:buFont typeface="Arial"/>
              <a:buNone/>
            </a:pPr>
            <a:r>
              <a:t/>
            </a:r>
            <a:endParaRPr/>
          </a:p>
          <a:p>
            <a:pPr rtl="0" lvl="3">
              <a:spcBef>
                <a:spcPts val="0"/>
              </a:spcBef>
              <a:buClr>
                <a:srgbClr val="000000"/>
              </a:buClr>
              <a:buFont typeface="Arial"/>
              <a:buNone/>
            </a:pPr>
            <a:r>
              <a:t/>
            </a:r>
            <a:endParaRPr/>
          </a:p>
          <a:p>
            <a:pPr rtl="0" lvl="4">
              <a:spcBef>
                <a:spcPts val="0"/>
              </a:spcBef>
              <a:buClr>
                <a:srgbClr val="000000"/>
              </a:buClr>
              <a:buFont typeface="Arial"/>
              <a:buNone/>
            </a:pPr>
            <a:r>
              <a:t/>
            </a:r>
            <a:endParaRPr/>
          </a:p>
          <a:p>
            <a:pPr rtl="0" lvl="5">
              <a:spcBef>
                <a:spcPts val="0"/>
              </a:spcBef>
              <a:buClr>
                <a:srgbClr val="000000"/>
              </a:buClr>
              <a:buFont typeface="Arial"/>
              <a:buNone/>
            </a:pPr>
            <a:r>
              <a:t/>
            </a:r>
            <a:endParaRPr/>
          </a:p>
          <a:p>
            <a:pPr rtl="0" lvl="6">
              <a:spcBef>
                <a:spcPts val="0"/>
              </a:spcBef>
              <a:buClr>
                <a:srgbClr val="000000"/>
              </a:buClr>
              <a:buFont typeface="Arial"/>
              <a:buNone/>
            </a:pPr>
            <a:r>
              <a:t/>
            </a:r>
            <a:endParaRPr/>
          </a:p>
          <a:p>
            <a:pPr rtl="0" lvl="7">
              <a:spcBef>
                <a:spcPts val="0"/>
              </a:spcBef>
              <a:buClr>
                <a:srgbClr val="000000"/>
              </a:buClr>
              <a:buFont typeface="Arial"/>
              <a:buNone/>
            </a:pPr>
            <a:r>
              <a:t/>
            </a:r>
            <a:endParaRPr/>
          </a:p>
          <a:p>
            <a:pPr lvl="8">
              <a:spcBef>
                <a:spcPts val="0"/>
              </a:spcBef>
              <a:buClr>
                <a:srgbClr val="000000"/>
              </a:buClr>
              <a:buFont typeface="Arial"/>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76" name="Shape 176"/>
        <p:cNvGrpSpPr/>
        <p:nvPr/>
      </p:nvGrpSpPr>
      <p:grpSpPr>
        <a:xfrm>
          <a:off y="0" x="0"/>
          <a:ext cy="0" cx="0"/>
          <a:chOff y="0" x="0"/>
          <a:chExt cy="0" cx="0"/>
        </a:xfrm>
      </p:grpSpPr>
      <p:sp>
        <p:nvSpPr>
          <p:cNvPr id="177" name="Shape 177"/>
          <p:cNvSpPr txBox="1"/>
          <p:nvPr>
            <p:ph idx="1" type="body"/>
          </p:nvPr>
        </p:nvSpPr>
        <p:spPr>
          <a:xfrm>
            <a:off y="4343400" x="685800"/>
            <a:ext cy="4114800" cx="5486399"/>
          </a:xfrm>
          <a:prstGeom prst="rect">
            <a:avLst/>
          </a:prstGeom>
        </p:spPr>
        <p:txBody>
          <a:bodyPr bIns="91425" rIns="91425" lIns="91425" tIns="91425" anchor="ctr" anchorCtr="0">
            <a:noAutofit/>
          </a:bodyPr>
          <a:lstStyle/>
          <a:p>
            <a:pPr rtl="0" lvl="0">
              <a:spcBef>
                <a:spcPts val="0"/>
              </a:spcBef>
              <a:buClr>
                <a:schemeClr val="dk1"/>
              </a:buClr>
              <a:buSzPct val="78571"/>
              <a:buFont typeface="Arial"/>
              <a:buNone/>
            </a:pPr>
            <a:r>
              <a:rPr lang="en-US">
                <a:solidFill>
                  <a:schemeClr val="dk1"/>
                </a:solidFill>
              </a:rPr>
              <a:t>tata links cornell to Indian universitites to focus on agriculture, nutrition, and rural development</a:t>
            </a:r>
          </a:p>
          <a:p>
            <a:pPr rtl="0" lvl="0">
              <a:spcBef>
                <a:spcPts val="0"/>
              </a:spcBef>
              <a:buClr>
                <a:schemeClr val="dk1"/>
              </a:buClr>
              <a:buSzPct val="78571"/>
              <a:buFont typeface="Arial"/>
              <a:buNone/>
            </a:pPr>
            <a:r>
              <a:rPr lang="en-US">
                <a:solidFill>
                  <a:schemeClr val="dk1"/>
                </a:solidFill>
              </a:rPr>
              <a:t>Aguaclara fits in the water, santitation, and nutrition part of this program</a:t>
            </a:r>
          </a:p>
          <a:p>
            <a:pPr rtl="0">
              <a:spcBef>
                <a:spcPts val="0"/>
              </a:spcBef>
              <a:buNone/>
            </a:pPr>
            <a:r>
              <a:t/>
            </a:r>
            <a:endParaRPr/>
          </a:p>
          <a:p>
            <a:pPr rtl="0" lvl="1" indent="-184150" marL="742950">
              <a:spcBef>
                <a:spcPts val="0"/>
              </a:spcBef>
              <a:buClr>
                <a:schemeClr val="dk1"/>
              </a:buClr>
              <a:buSzPct val="100000"/>
              <a:buFont typeface="Calibri"/>
              <a:buChar char="➢"/>
            </a:pPr>
            <a:r>
              <a:rPr sz="1200" lang="en-US">
                <a:solidFill>
                  <a:schemeClr val="dk1"/>
                </a:solidFill>
                <a:latin typeface="Calibri"/>
                <a:ea typeface="Calibri"/>
                <a:cs typeface="Calibri"/>
                <a:sym typeface="Calibri"/>
              </a:rPr>
              <a:t>In India: Building a well cover because of Algae growth, filters need to be continuously de-clogged because of high headloss caused be algae</a:t>
            </a:r>
          </a:p>
          <a:p>
            <a:pPr rtl="0" lvl="1" indent="-184150" marL="742950">
              <a:spcBef>
                <a:spcPts val="0"/>
              </a:spcBef>
              <a:buClr>
                <a:schemeClr val="dk1"/>
              </a:buClr>
              <a:buSzPct val="100000"/>
              <a:buFont typeface="Calibri"/>
              <a:buChar char="➢"/>
            </a:pPr>
            <a:r>
              <a:rPr sz="1200" lang="en-US">
                <a:solidFill>
                  <a:schemeClr val="dk1"/>
                </a:solidFill>
                <a:latin typeface="Calibri"/>
                <a:ea typeface="Calibri"/>
                <a:cs typeface="Calibri"/>
                <a:sym typeface="Calibri"/>
              </a:rPr>
              <a:t>Explaining to operators that just because water looks clean, doesn’t mean it is.</a:t>
            </a:r>
          </a:p>
          <a:p>
            <a:pPr rtl="0" lvl="1" indent="-184150" marL="742950">
              <a:spcBef>
                <a:spcPts val="0"/>
              </a:spcBef>
              <a:buClr>
                <a:schemeClr val="dk1"/>
              </a:buClr>
              <a:buSzPct val="100000"/>
              <a:buFont typeface="Calibri"/>
              <a:buChar char="➢"/>
            </a:pPr>
            <a:r>
              <a:rPr sz="1200" lang="en-US">
                <a:solidFill>
                  <a:schemeClr val="dk1"/>
                </a:solidFill>
                <a:latin typeface="Calibri"/>
                <a:ea typeface="Calibri"/>
                <a:cs typeface="Calibri"/>
                <a:sym typeface="Calibri"/>
              </a:rPr>
              <a:t>A lot of cultural/communal issues with getting operators on board to take an interest in filter operation. Sourcing PACl, replacing broken parts, etc.</a:t>
            </a:r>
          </a:p>
          <a:p>
            <a:pPr rtl="0" lvl="0">
              <a:spcBef>
                <a:spcPts val="0"/>
              </a:spcBef>
              <a:buNone/>
            </a:pPr>
            <a:r>
              <a:t/>
            </a:r>
            <a:endParaRPr/>
          </a:p>
        </p:txBody>
      </p:sp>
      <p:sp>
        <p:nvSpPr>
          <p:cNvPr id="178" name="Shape 178"/>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82" name="Shape 182"/>
        <p:cNvGrpSpPr/>
        <p:nvPr/>
      </p:nvGrpSpPr>
      <p:grpSpPr>
        <a:xfrm>
          <a:off y="0" x="0"/>
          <a:ext cy="0" cx="0"/>
          <a:chOff y="0" x="0"/>
          <a:chExt cy="0" cx="0"/>
        </a:xfrm>
      </p:grpSpPr>
      <p:sp>
        <p:nvSpPr>
          <p:cNvPr id="183" name="Shape 183"/>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84" name="Shape 184"/>
          <p:cNvSpPr txBox="1"/>
          <p:nvPr>
            <p:ph idx="1" type="body"/>
          </p:nvPr>
        </p:nvSpPr>
        <p:spPr>
          <a:xfrm>
            <a:off y="4343400" x="685800"/>
            <a:ext cy="4114800" cx="5486399"/>
          </a:xfrm>
          <a:prstGeom prst="rect">
            <a:avLst/>
          </a:prstGeom>
        </p:spPr>
        <p:txBody>
          <a:bodyPr bIns="91425" rIns="91425" lIns="91425" tIns="91425" anchor="ctr" anchorCtr="0">
            <a:noAutofit/>
          </a:bodyPr>
          <a:lstStyle/>
          <a:p>
            <a:pPr rtl="0" lvl="0">
              <a:spcBef>
                <a:spcPts val="0"/>
              </a:spcBef>
              <a:buClr>
                <a:schemeClr val="dk1"/>
              </a:buClr>
              <a:buSzPct val="122222"/>
              <a:buFont typeface="Arial"/>
              <a:buNone/>
            </a:pPr>
            <a:r>
              <a:rPr sz="900" lang="en-US">
                <a:solidFill>
                  <a:schemeClr val="dk1"/>
                </a:solidFill>
              </a:rPr>
              <a:t>Calculate the pressure required for our gaskets to fail- and whether our filter ever runs near these constraints</a:t>
            </a:r>
          </a:p>
          <a:p>
            <a:pPr rtl="0" lvl="0">
              <a:spcBef>
                <a:spcPts val="0"/>
              </a:spcBef>
              <a:buClr>
                <a:schemeClr val="dk1"/>
              </a:buClr>
              <a:buSzPct val="122222"/>
              <a:buFont typeface="Arial"/>
              <a:buNone/>
            </a:pPr>
            <a:r>
              <a:rPr sz="900" lang="en-US">
                <a:solidFill>
                  <a:schemeClr val="dk1"/>
                </a:solidFill>
              </a:rPr>
              <a:t>measure the headloss required for fluidization</a:t>
            </a:r>
          </a:p>
          <a:p>
            <a:pPr rtl="0" lvl="0">
              <a:spcBef>
                <a:spcPts val="0"/>
              </a:spcBef>
              <a:buClr>
                <a:schemeClr val="dk1"/>
              </a:buClr>
              <a:buSzPct val="122222"/>
              <a:buFont typeface="Arial"/>
              <a:buNone/>
            </a:pPr>
            <a:r>
              <a:rPr sz="900" lang="en-US">
                <a:solidFill>
                  <a:schemeClr val="dk1"/>
                </a:solidFill>
              </a:rPr>
              <a:t>target fluidization of 30%</a:t>
            </a:r>
          </a:p>
          <a:p>
            <a:pPr rtl="0" lvl="0">
              <a:spcBef>
                <a:spcPts val="0"/>
              </a:spcBef>
              <a:buClr>
                <a:schemeClr val="dk1"/>
              </a:buClr>
              <a:buSzPct val="122222"/>
              <a:buFont typeface="Arial"/>
              <a:buNone/>
            </a:pPr>
            <a:r>
              <a:rPr sz="900" lang="en-US">
                <a:solidFill>
                  <a:schemeClr val="dk1"/>
                </a:solidFill>
              </a:rPr>
              <a:t>Design algorithms for entrance and exit tank elevations</a:t>
            </a:r>
          </a:p>
          <a:p>
            <a:pPr>
              <a:spcBef>
                <a:spcPts val="0"/>
              </a:spcBef>
              <a:buNone/>
            </a:pPr>
            <a:r>
              <a:rPr lang="en-US"/>
              <a:t>headloss fluidization required for clean and clogged conditions</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88" name="Shape 188"/>
        <p:cNvGrpSpPr/>
        <p:nvPr/>
      </p:nvGrpSpPr>
      <p:grpSpPr>
        <a:xfrm>
          <a:off y="0" x="0"/>
          <a:ext cy="0" cx="0"/>
          <a:chOff y="0" x="0"/>
          <a:chExt cy="0" cx="0"/>
        </a:xfrm>
      </p:grpSpPr>
      <p:sp>
        <p:nvSpPr>
          <p:cNvPr id="189" name="Shape 189"/>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90" name="Shape 190"/>
          <p:cNvSpPr txBox="1"/>
          <p:nvPr>
            <p:ph idx="1" type="body"/>
          </p:nvPr>
        </p:nvSpPr>
        <p:spPr>
          <a:xfrm>
            <a:off y="4343400" x="685800"/>
            <a:ext cy="4114800" cx="5486399"/>
          </a:xfrm>
          <a:prstGeom prst="rect">
            <a:avLst/>
          </a:prstGeom>
        </p:spPr>
        <p:txBody>
          <a:bodyPr bIns="91425" rIns="91425" lIns="91425" tIns="91425" anchor="ctr" anchorCtr="0">
            <a:noAutofit/>
          </a:bodyPr>
          <a:lstStyle/>
          <a:p>
            <a:pPr rtl="0" lvl="0">
              <a:spcBef>
                <a:spcPts val="0"/>
              </a:spcBef>
              <a:buClr>
                <a:schemeClr val="dk1"/>
              </a:buClr>
              <a:buSzPct val="122222"/>
              <a:buFont typeface="Arial"/>
              <a:buNone/>
            </a:pPr>
            <a:r>
              <a:rPr sz="900" lang="en-US">
                <a:solidFill>
                  <a:schemeClr val="dk1"/>
                </a:solidFill>
              </a:rPr>
              <a:t>Calculate the pressure required for our gaskets to fail- and whether our filter ever runs near these constraints</a:t>
            </a:r>
          </a:p>
          <a:p>
            <a:pPr rtl="0" lvl="0">
              <a:spcBef>
                <a:spcPts val="0"/>
              </a:spcBef>
              <a:buClr>
                <a:schemeClr val="dk1"/>
              </a:buClr>
              <a:buSzPct val="122222"/>
              <a:buFont typeface="Arial"/>
              <a:buNone/>
            </a:pPr>
            <a:r>
              <a:rPr sz="900" lang="en-US">
                <a:solidFill>
                  <a:schemeClr val="dk1"/>
                </a:solidFill>
              </a:rPr>
              <a:t>measure the headloss required for fluidization</a:t>
            </a:r>
          </a:p>
          <a:p>
            <a:pPr rtl="0" lvl="0">
              <a:spcBef>
                <a:spcPts val="0"/>
              </a:spcBef>
              <a:buClr>
                <a:schemeClr val="dk1"/>
              </a:buClr>
              <a:buSzPct val="122222"/>
              <a:buFont typeface="Arial"/>
              <a:buNone/>
            </a:pPr>
            <a:r>
              <a:rPr sz="900" lang="en-US">
                <a:solidFill>
                  <a:schemeClr val="dk1"/>
                </a:solidFill>
              </a:rPr>
              <a:t>target fluidization of 30%</a:t>
            </a:r>
          </a:p>
          <a:p>
            <a:pPr lvl="0">
              <a:spcBef>
                <a:spcPts val="0"/>
              </a:spcBef>
              <a:buClr>
                <a:schemeClr val="dk1"/>
              </a:buClr>
              <a:buSzPct val="122222"/>
              <a:buFont typeface="Arial"/>
              <a:buNone/>
            </a:pPr>
            <a:r>
              <a:rPr sz="900" lang="en-US">
                <a:solidFill>
                  <a:schemeClr val="dk1"/>
                </a:solidFill>
              </a:rPr>
              <a:t>Design algorithms for entrance and exit tank elevations</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77" name="Shape 77"/>
        <p:cNvGrpSpPr/>
        <p:nvPr/>
      </p:nvGrpSpPr>
      <p:grpSpPr>
        <a:xfrm>
          <a:off y="0" x="0"/>
          <a:ext cy="0" cx="0"/>
          <a:chOff y="0" x="0"/>
          <a:chExt cy="0" cx="0"/>
        </a:xfrm>
      </p:grpSpPr>
      <p:sp>
        <p:nvSpPr>
          <p:cNvPr id="78" name="Shape 78"/>
          <p:cNvSpPr txBox="1"/>
          <p:nvPr>
            <p:ph idx="1" type="body"/>
          </p:nvPr>
        </p:nvSpPr>
        <p:spPr>
          <a:xfrm>
            <a:off y="4343400" x="685800"/>
            <a:ext cy="4114800" cx="5486399"/>
          </a:xfrm>
          <a:prstGeom prst="rect">
            <a:avLst/>
          </a:prstGeom>
        </p:spPr>
        <p:txBody>
          <a:bodyPr bIns="91425" rIns="91425" lIns="91425" tIns="91425" anchor="ctr" anchorCtr="0">
            <a:noAutofit/>
          </a:bodyPr>
          <a:lstStyle/>
          <a:p>
            <a:pPr rtl="0" lvl="1" indent="-184150" marL="742950">
              <a:spcBef>
                <a:spcPts val="0"/>
              </a:spcBef>
              <a:buClr>
                <a:schemeClr val="dk1"/>
              </a:buClr>
              <a:buSzPct val="100000"/>
              <a:buFont typeface="Calibri"/>
              <a:buChar char="➢"/>
            </a:pPr>
            <a:r>
              <a:rPr sz="1200" lang="en-US">
                <a:solidFill>
                  <a:schemeClr val="dk1"/>
                </a:solidFill>
                <a:latin typeface="Calibri"/>
                <a:ea typeface="Calibri"/>
                <a:cs typeface="Calibri"/>
                <a:sym typeface="Calibri"/>
              </a:rPr>
              <a:t>Conventional Filtration methods are much larger and labor intensive</a:t>
            </a:r>
          </a:p>
          <a:p>
            <a:pPr rtl="0" lvl="0" indent="0" marL="457200">
              <a:spcBef>
                <a:spcPts val="0"/>
              </a:spcBef>
              <a:buNone/>
            </a:pPr>
            <a:r>
              <a:t/>
            </a:r>
            <a:endParaRPr sz="1200">
              <a:solidFill>
                <a:schemeClr val="dk1"/>
              </a:solidFill>
              <a:latin typeface="Calibri"/>
              <a:ea typeface="Calibri"/>
              <a:cs typeface="Calibri"/>
              <a:sym typeface="Calibri"/>
            </a:endParaRPr>
          </a:p>
          <a:p>
            <a:pPr rtl="0" lvl="0">
              <a:spcBef>
                <a:spcPts val="0"/>
              </a:spcBef>
              <a:buNone/>
            </a:pPr>
            <a:r>
              <a:t/>
            </a:r>
            <a:endParaRPr sz="1200"/>
          </a:p>
        </p:txBody>
      </p:sp>
      <p:sp>
        <p:nvSpPr>
          <p:cNvPr id="79" name="Shape 79"/>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94" name="Shape 94"/>
        <p:cNvGrpSpPr/>
        <p:nvPr/>
      </p:nvGrpSpPr>
      <p:grpSpPr>
        <a:xfrm>
          <a:off y="0" x="0"/>
          <a:ext cy="0" cx="0"/>
          <a:chOff y="0" x="0"/>
          <a:chExt cy="0" cx="0"/>
        </a:xfrm>
      </p:grpSpPr>
      <p:sp>
        <p:nvSpPr>
          <p:cNvPr id="95" name="Shape 95"/>
          <p:cNvSpPr txBox="1"/>
          <p:nvPr>
            <p:ph idx="1" type="body"/>
          </p:nvPr>
        </p:nvSpPr>
        <p:spPr>
          <a:xfrm>
            <a:off y="4343400" x="685800"/>
            <a:ext cy="4114800" cx="5486399"/>
          </a:xfrm>
          <a:prstGeom prst="rect">
            <a:avLst/>
          </a:prstGeom>
        </p:spPr>
        <p:txBody>
          <a:bodyPr bIns="91425" rIns="91425" lIns="91425" tIns="91425" anchor="ctr" anchorCtr="0">
            <a:noAutofit/>
          </a:bodyPr>
          <a:lstStyle/>
          <a:p>
            <a:pPr>
              <a:spcBef>
                <a:spcPts val="0"/>
              </a:spcBef>
              <a:buNone/>
            </a:pPr>
            <a:r>
              <a:rPr lang="en-US"/>
              <a:t>explain why srsf is better than traditional sand filter - reduce space; explain how water flows up and down</a:t>
            </a:r>
          </a:p>
        </p:txBody>
      </p:sp>
      <p:sp>
        <p:nvSpPr>
          <p:cNvPr id="96" name="Shape 96"/>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00" name="Shape 100"/>
        <p:cNvGrpSpPr/>
        <p:nvPr/>
      </p:nvGrpSpPr>
      <p:grpSpPr>
        <a:xfrm>
          <a:off y="0" x="0"/>
          <a:ext cy="0" cx="0"/>
          <a:chOff y="0" x="0"/>
          <a:chExt cy="0" cx="0"/>
        </a:xfrm>
      </p:grpSpPr>
      <p:sp>
        <p:nvSpPr>
          <p:cNvPr id="101" name="Shape 101"/>
          <p:cNvSpPr txBox="1"/>
          <p:nvPr>
            <p:ph idx="1" type="body"/>
          </p:nvPr>
        </p:nvSpPr>
        <p:spPr>
          <a:xfrm>
            <a:off y="4343400" x="685800"/>
            <a:ext cy="4114800" cx="5486399"/>
          </a:xfrm>
          <a:prstGeom prst="rect">
            <a:avLst/>
          </a:prstGeom>
        </p:spPr>
        <p:txBody>
          <a:bodyPr bIns="91425" rIns="91425" lIns="91425" tIns="91425" anchor="ctr" anchorCtr="0">
            <a:noAutofit/>
          </a:bodyPr>
          <a:lstStyle/>
          <a:p>
            <a:pPr>
              <a:spcBef>
                <a:spcPts val="0"/>
              </a:spcBef>
              <a:buNone/>
            </a:pPr>
            <a:r>
              <a:t/>
            </a:r>
            <a:endParaRPr/>
          </a:p>
        </p:txBody>
      </p:sp>
      <p:sp>
        <p:nvSpPr>
          <p:cNvPr id="102" name="Shape 102"/>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06" name="Shape 106"/>
        <p:cNvGrpSpPr/>
        <p:nvPr/>
      </p:nvGrpSpPr>
      <p:grpSpPr>
        <a:xfrm>
          <a:off y="0" x="0"/>
          <a:ext cy="0" cx="0"/>
          <a:chOff y="0" x="0"/>
          <a:chExt cy="0" cx="0"/>
        </a:xfrm>
      </p:grpSpPr>
      <p:sp>
        <p:nvSpPr>
          <p:cNvPr id="107" name="Shape 107"/>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08" name="Shape 108"/>
          <p:cNvSpPr txBox="1"/>
          <p:nvPr>
            <p:ph idx="1" type="body"/>
          </p:nvPr>
        </p:nvSpPr>
        <p:spPr>
          <a:xfrm>
            <a:off y="4343400" x="685800"/>
            <a:ext cy="4114800" cx="5486399"/>
          </a:xfrm>
          <a:prstGeom prst="rect">
            <a:avLst/>
          </a:prstGeom>
        </p:spPr>
        <p:txBody>
          <a:bodyPr bIns="91425" rIns="91425" lIns="91425" tIns="91425" anchor="ctr" anchorCtr="0">
            <a:noAutofit/>
          </a:bodyPr>
          <a:lstStyle/>
          <a:p>
            <a:pPr>
              <a:spcBef>
                <a:spcPts val="0"/>
              </a:spcBef>
              <a:buNone/>
            </a:pPr>
            <a:r>
              <a:rPr lang="en-US"/>
              <a:t>Skyler</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12" name="Shape 112"/>
        <p:cNvGrpSpPr/>
        <p:nvPr/>
      </p:nvGrpSpPr>
      <p:grpSpPr>
        <a:xfrm>
          <a:off y="0" x="0"/>
          <a:ext cy="0" cx="0"/>
          <a:chOff y="0" x="0"/>
          <a:chExt cy="0" cx="0"/>
        </a:xfrm>
      </p:grpSpPr>
      <p:sp>
        <p:nvSpPr>
          <p:cNvPr id="113" name="Shape 113"/>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14" name="Shape 114"/>
          <p:cNvSpPr txBox="1"/>
          <p:nvPr>
            <p:ph idx="1" type="body"/>
          </p:nvPr>
        </p:nvSpPr>
        <p:spPr>
          <a:xfrm>
            <a:off y="4343400" x="685800"/>
            <a:ext cy="4114800" cx="5486399"/>
          </a:xfrm>
          <a:prstGeom prst="rect">
            <a:avLst/>
          </a:prstGeom>
        </p:spPr>
        <p:txBody>
          <a:bodyPr bIns="91425" rIns="91425" lIns="91425" tIns="91425" anchor="ctr" anchorCtr="0">
            <a:noAutofit/>
          </a:bodyPr>
          <a:lstStyle/>
          <a:p>
            <a:pPr>
              <a:spcBef>
                <a:spcPts val="0"/>
              </a:spcBef>
              <a:buNone/>
            </a:pPr>
            <a:r>
              <a:t/>
            </a:r>
            <a:endParaRPr/>
          </a:p>
        </p:txBody>
      </p:sp>
      <p:sp>
        <p:nvSpPr>
          <p:cNvPr id="115" name="Shape 115"/>
          <p:cNvSpPr txBox="1"/>
          <p:nvPr>
            <p:ph idx="12" type="sldNum"/>
          </p:nvPr>
        </p:nvSpPr>
        <p:spPr>
          <a:xfrm>
            <a:off y="8685213" x="3884612"/>
            <a:ext cy="457200" cx="2971799"/>
          </a:xfrm>
          <a:prstGeom prst="rect">
            <a:avLst/>
          </a:prstGeom>
        </p:spPr>
        <p:txBody>
          <a:bodyPr bIns="91425" rIns="91425" lIns="91425" tIns="91425" anchor="b" anchorCtr="0">
            <a:noAutofit/>
          </a:bodyPr>
          <a:lstStyle/>
          <a:p>
            <a:pPr rtl="0" lvl="0">
              <a:spcBef>
                <a:spcPts val="0"/>
              </a:spcBef>
              <a:buClr>
                <a:srgbClr val="000000"/>
              </a:buClr>
              <a:buFont typeface="Arial"/>
              <a:buNone/>
            </a:pPr>
            <a:r>
              <a:t/>
            </a:r>
            <a:endParaRPr/>
          </a:p>
          <a:p>
            <a:pPr rtl="0" lvl="1">
              <a:spcBef>
                <a:spcPts val="0"/>
              </a:spcBef>
              <a:buClr>
                <a:srgbClr val="000000"/>
              </a:buClr>
              <a:buFont typeface="Arial"/>
              <a:buNone/>
            </a:pPr>
            <a:r>
              <a:t/>
            </a:r>
            <a:endParaRPr/>
          </a:p>
          <a:p>
            <a:pPr rtl="0" lvl="2">
              <a:spcBef>
                <a:spcPts val="0"/>
              </a:spcBef>
              <a:buClr>
                <a:srgbClr val="000000"/>
              </a:buClr>
              <a:buFont typeface="Arial"/>
              <a:buNone/>
            </a:pPr>
            <a:r>
              <a:t/>
            </a:r>
            <a:endParaRPr/>
          </a:p>
          <a:p>
            <a:pPr rtl="0" lvl="3">
              <a:spcBef>
                <a:spcPts val="0"/>
              </a:spcBef>
              <a:buClr>
                <a:srgbClr val="000000"/>
              </a:buClr>
              <a:buFont typeface="Arial"/>
              <a:buNone/>
            </a:pPr>
            <a:r>
              <a:t/>
            </a:r>
            <a:endParaRPr/>
          </a:p>
          <a:p>
            <a:pPr rtl="0" lvl="4">
              <a:spcBef>
                <a:spcPts val="0"/>
              </a:spcBef>
              <a:buClr>
                <a:srgbClr val="000000"/>
              </a:buClr>
              <a:buFont typeface="Arial"/>
              <a:buNone/>
            </a:pPr>
            <a:r>
              <a:t/>
            </a:r>
            <a:endParaRPr/>
          </a:p>
          <a:p>
            <a:pPr rtl="0" lvl="5">
              <a:spcBef>
                <a:spcPts val="0"/>
              </a:spcBef>
              <a:buClr>
                <a:srgbClr val="000000"/>
              </a:buClr>
              <a:buFont typeface="Arial"/>
              <a:buNone/>
            </a:pPr>
            <a:r>
              <a:t/>
            </a:r>
            <a:endParaRPr/>
          </a:p>
          <a:p>
            <a:pPr rtl="0" lvl="6">
              <a:spcBef>
                <a:spcPts val="0"/>
              </a:spcBef>
              <a:buClr>
                <a:srgbClr val="000000"/>
              </a:buClr>
              <a:buFont typeface="Arial"/>
              <a:buNone/>
            </a:pPr>
            <a:r>
              <a:t/>
            </a:r>
            <a:endParaRPr/>
          </a:p>
          <a:p>
            <a:pPr rtl="0" lvl="7">
              <a:spcBef>
                <a:spcPts val="0"/>
              </a:spcBef>
              <a:buClr>
                <a:srgbClr val="000000"/>
              </a:buClr>
              <a:buFont typeface="Arial"/>
              <a:buNone/>
            </a:pPr>
            <a:r>
              <a:t/>
            </a:r>
            <a:endParaRPr/>
          </a:p>
          <a:p>
            <a:pPr lvl="8">
              <a:spcBef>
                <a:spcPts val="0"/>
              </a:spcBef>
              <a:buClr>
                <a:srgbClr val="000000"/>
              </a:buClr>
              <a:buFont typeface="Arial"/>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21" name="Shape 121"/>
        <p:cNvGrpSpPr/>
        <p:nvPr/>
      </p:nvGrpSpPr>
      <p:grpSpPr>
        <a:xfrm>
          <a:off y="0" x="0"/>
          <a:ext cy="0" cx="0"/>
          <a:chOff y="0" x="0"/>
          <a:chExt cy="0" cx="0"/>
        </a:xfrm>
      </p:grpSpPr>
      <p:sp>
        <p:nvSpPr>
          <p:cNvPr id="122" name="Shape 122"/>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23" name="Shape 123"/>
          <p:cNvSpPr txBox="1"/>
          <p:nvPr>
            <p:ph idx="1" type="body"/>
          </p:nvPr>
        </p:nvSpPr>
        <p:spPr>
          <a:xfrm>
            <a:off y="4343400" x="685800"/>
            <a:ext cy="4114800" cx="5486399"/>
          </a:xfrm>
          <a:prstGeom prst="rect">
            <a:avLst/>
          </a:prstGeom>
        </p:spPr>
        <p:txBody>
          <a:bodyPr bIns="91425" rIns="91425" lIns="91425" tIns="91425" anchor="ctr" anchorCtr="0">
            <a:noAutofit/>
          </a:bodyPr>
          <a:lstStyle/>
          <a:p>
            <a:pPr>
              <a:spcBef>
                <a:spcPts val="0"/>
              </a:spcBef>
              <a:buNone/>
            </a:pPr>
            <a:r>
              <a:t/>
            </a:r>
            <a:endParaRPr/>
          </a:p>
        </p:txBody>
      </p:sp>
      <p:sp>
        <p:nvSpPr>
          <p:cNvPr id="124" name="Shape 124"/>
          <p:cNvSpPr txBox="1"/>
          <p:nvPr>
            <p:ph idx="12" type="sldNum"/>
          </p:nvPr>
        </p:nvSpPr>
        <p:spPr>
          <a:xfrm>
            <a:off y="8685213" x="3884612"/>
            <a:ext cy="457200" cx="2971799"/>
          </a:xfrm>
          <a:prstGeom prst="rect">
            <a:avLst/>
          </a:prstGeom>
        </p:spPr>
        <p:txBody>
          <a:bodyPr bIns="91425" rIns="91425" lIns="91425" tIns="91425" anchor="b" anchorCtr="0">
            <a:noAutofit/>
          </a:bodyPr>
          <a:lstStyle/>
          <a:p>
            <a:pPr rtl="0" lvl="0">
              <a:spcBef>
                <a:spcPts val="0"/>
              </a:spcBef>
              <a:buClr>
                <a:srgbClr val="000000"/>
              </a:buClr>
              <a:buFont typeface="Arial"/>
              <a:buNone/>
            </a:pPr>
            <a:r>
              <a:t/>
            </a:r>
            <a:endParaRPr/>
          </a:p>
          <a:p>
            <a:pPr rtl="0" lvl="1">
              <a:spcBef>
                <a:spcPts val="0"/>
              </a:spcBef>
              <a:buClr>
                <a:srgbClr val="000000"/>
              </a:buClr>
              <a:buFont typeface="Arial"/>
              <a:buNone/>
            </a:pPr>
            <a:r>
              <a:t/>
            </a:r>
            <a:endParaRPr/>
          </a:p>
          <a:p>
            <a:pPr rtl="0" lvl="2">
              <a:spcBef>
                <a:spcPts val="0"/>
              </a:spcBef>
              <a:buClr>
                <a:srgbClr val="000000"/>
              </a:buClr>
              <a:buFont typeface="Arial"/>
              <a:buNone/>
            </a:pPr>
            <a:r>
              <a:t/>
            </a:r>
            <a:endParaRPr/>
          </a:p>
          <a:p>
            <a:pPr rtl="0" lvl="3">
              <a:spcBef>
                <a:spcPts val="0"/>
              </a:spcBef>
              <a:buClr>
                <a:srgbClr val="000000"/>
              </a:buClr>
              <a:buFont typeface="Arial"/>
              <a:buNone/>
            </a:pPr>
            <a:r>
              <a:t/>
            </a:r>
            <a:endParaRPr/>
          </a:p>
          <a:p>
            <a:pPr rtl="0" lvl="4">
              <a:spcBef>
                <a:spcPts val="0"/>
              </a:spcBef>
              <a:buClr>
                <a:srgbClr val="000000"/>
              </a:buClr>
              <a:buFont typeface="Arial"/>
              <a:buNone/>
            </a:pPr>
            <a:r>
              <a:t/>
            </a:r>
            <a:endParaRPr/>
          </a:p>
          <a:p>
            <a:pPr rtl="0" lvl="5">
              <a:spcBef>
                <a:spcPts val="0"/>
              </a:spcBef>
              <a:buClr>
                <a:srgbClr val="000000"/>
              </a:buClr>
              <a:buFont typeface="Arial"/>
              <a:buNone/>
            </a:pPr>
            <a:r>
              <a:t/>
            </a:r>
            <a:endParaRPr/>
          </a:p>
          <a:p>
            <a:pPr rtl="0" lvl="6">
              <a:spcBef>
                <a:spcPts val="0"/>
              </a:spcBef>
              <a:buClr>
                <a:srgbClr val="000000"/>
              </a:buClr>
              <a:buFont typeface="Arial"/>
              <a:buNone/>
            </a:pPr>
            <a:r>
              <a:t/>
            </a:r>
            <a:endParaRPr/>
          </a:p>
          <a:p>
            <a:pPr rtl="0" lvl="7">
              <a:spcBef>
                <a:spcPts val="0"/>
              </a:spcBef>
              <a:buClr>
                <a:srgbClr val="000000"/>
              </a:buClr>
              <a:buFont typeface="Arial"/>
              <a:buNone/>
            </a:pPr>
            <a:r>
              <a:t/>
            </a:r>
            <a:endParaRPr/>
          </a:p>
          <a:p>
            <a:pPr lvl="8">
              <a:spcBef>
                <a:spcPts val="0"/>
              </a:spcBef>
              <a:buClr>
                <a:srgbClr val="000000"/>
              </a:buClr>
              <a:buFont typeface="Arial"/>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29" name="Shape 129"/>
        <p:cNvGrpSpPr/>
        <p:nvPr/>
      </p:nvGrpSpPr>
      <p:grpSpPr>
        <a:xfrm>
          <a:off y="0" x="0"/>
          <a:ext cy="0" cx="0"/>
          <a:chOff y="0" x="0"/>
          <a:chExt cy="0" cx="0"/>
        </a:xfrm>
      </p:grpSpPr>
      <p:sp>
        <p:nvSpPr>
          <p:cNvPr id="130" name="Shape 130"/>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31" name="Shape 131"/>
          <p:cNvSpPr txBox="1"/>
          <p:nvPr>
            <p:ph idx="1" type="body"/>
          </p:nvPr>
        </p:nvSpPr>
        <p:spPr>
          <a:xfrm>
            <a:off y="4343400" x="685800"/>
            <a:ext cy="4114800" cx="5486399"/>
          </a:xfrm>
          <a:prstGeom prst="rect">
            <a:avLst/>
          </a:prstGeom>
        </p:spPr>
        <p:txBody>
          <a:bodyPr bIns="91425" rIns="91425" lIns="91425" tIns="91425" anchor="ctr" anchorCtr="0">
            <a:noAutofit/>
          </a:bodyPr>
          <a:lstStyle/>
          <a:p>
            <a:pPr algn="just" rtl="0" lvl="0" indent="0" marL="0">
              <a:lnSpc>
                <a:spcPct val="150000"/>
              </a:lnSpc>
              <a:spcBef>
                <a:spcPts val="0"/>
              </a:spcBef>
              <a:buNone/>
            </a:pPr>
            <a:r>
              <a:t/>
            </a:r>
            <a:endParaRPr sz="1100">
              <a:solidFill>
                <a:schemeClr val="dk1"/>
              </a:solidFill>
            </a:endParaRPr>
          </a:p>
        </p:txBody>
      </p:sp>
      <p:sp>
        <p:nvSpPr>
          <p:cNvPr id="132" name="Shape 132"/>
          <p:cNvSpPr txBox="1"/>
          <p:nvPr>
            <p:ph idx="12" type="sldNum"/>
          </p:nvPr>
        </p:nvSpPr>
        <p:spPr>
          <a:xfrm>
            <a:off y="8685213" x="3884612"/>
            <a:ext cy="457200" cx="2971799"/>
          </a:xfrm>
          <a:prstGeom prst="rect">
            <a:avLst/>
          </a:prstGeom>
        </p:spPr>
        <p:txBody>
          <a:bodyPr bIns="91425" rIns="91425" lIns="91425" tIns="91425" anchor="b" anchorCtr="0">
            <a:noAutofit/>
          </a:bodyPr>
          <a:lstStyle/>
          <a:p>
            <a:pPr rtl="0" lvl="0">
              <a:spcBef>
                <a:spcPts val="0"/>
              </a:spcBef>
              <a:buClr>
                <a:srgbClr val="000000"/>
              </a:buClr>
              <a:buFont typeface="Arial"/>
              <a:buNone/>
            </a:pPr>
            <a:r>
              <a:t/>
            </a:r>
            <a:endParaRPr/>
          </a:p>
          <a:p>
            <a:pPr rtl="0" lvl="1">
              <a:spcBef>
                <a:spcPts val="0"/>
              </a:spcBef>
              <a:buClr>
                <a:srgbClr val="000000"/>
              </a:buClr>
              <a:buFont typeface="Arial"/>
              <a:buNone/>
            </a:pPr>
            <a:r>
              <a:t/>
            </a:r>
            <a:endParaRPr/>
          </a:p>
          <a:p>
            <a:pPr rtl="0" lvl="2">
              <a:spcBef>
                <a:spcPts val="0"/>
              </a:spcBef>
              <a:buClr>
                <a:srgbClr val="000000"/>
              </a:buClr>
              <a:buFont typeface="Arial"/>
              <a:buNone/>
            </a:pPr>
            <a:r>
              <a:t/>
            </a:r>
            <a:endParaRPr/>
          </a:p>
          <a:p>
            <a:pPr rtl="0" lvl="3">
              <a:spcBef>
                <a:spcPts val="0"/>
              </a:spcBef>
              <a:buClr>
                <a:srgbClr val="000000"/>
              </a:buClr>
              <a:buFont typeface="Arial"/>
              <a:buNone/>
            </a:pPr>
            <a:r>
              <a:t/>
            </a:r>
            <a:endParaRPr/>
          </a:p>
          <a:p>
            <a:pPr rtl="0" lvl="4">
              <a:spcBef>
                <a:spcPts val="0"/>
              </a:spcBef>
              <a:buClr>
                <a:srgbClr val="000000"/>
              </a:buClr>
              <a:buFont typeface="Arial"/>
              <a:buNone/>
            </a:pPr>
            <a:r>
              <a:t/>
            </a:r>
            <a:endParaRPr/>
          </a:p>
          <a:p>
            <a:pPr rtl="0" lvl="5">
              <a:spcBef>
                <a:spcPts val="0"/>
              </a:spcBef>
              <a:buClr>
                <a:srgbClr val="000000"/>
              </a:buClr>
              <a:buFont typeface="Arial"/>
              <a:buNone/>
            </a:pPr>
            <a:r>
              <a:t/>
            </a:r>
            <a:endParaRPr/>
          </a:p>
          <a:p>
            <a:pPr rtl="0" lvl="6">
              <a:spcBef>
                <a:spcPts val="0"/>
              </a:spcBef>
              <a:buClr>
                <a:srgbClr val="000000"/>
              </a:buClr>
              <a:buFont typeface="Arial"/>
              <a:buNone/>
            </a:pPr>
            <a:r>
              <a:t/>
            </a:r>
            <a:endParaRPr/>
          </a:p>
          <a:p>
            <a:pPr rtl="0" lvl="7">
              <a:spcBef>
                <a:spcPts val="0"/>
              </a:spcBef>
              <a:buClr>
                <a:srgbClr val="000000"/>
              </a:buClr>
              <a:buFont typeface="Arial"/>
              <a:buNone/>
            </a:pPr>
            <a:r>
              <a:t/>
            </a:r>
            <a:endParaRPr/>
          </a:p>
          <a:p>
            <a:pPr rtl="0" lvl="8">
              <a:spcBef>
                <a:spcPts val="0"/>
              </a:spcBef>
              <a:buClr>
                <a:srgbClr val="000000"/>
              </a:buClr>
              <a:buFont typeface="Arial"/>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37" name="Shape 137"/>
        <p:cNvGrpSpPr/>
        <p:nvPr/>
      </p:nvGrpSpPr>
      <p:grpSpPr>
        <a:xfrm>
          <a:off y="0" x="0"/>
          <a:ext cy="0" cx="0"/>
          <a:chOff y="0" x="0"/>
          <a:chExt cy="0" cx="0"/>
        </a:xfrm>
      </p:grpSpPr>
      <p:sp>
        <p:nvSpPr>
          <p:cNvPr id="138" name="Shape 138"/>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39" name="Shape 139"/>
          <p:cNvSpPr txBox="1"/>
          <p:nvPr>
            <p:ph idx="1" type="body"/>
          </p:nvPr>
        </p:nvSpPr>
        <p:spPr>
          <a:xfrm>
            <a:off y="4343400" x="685800"/>
            <a:ext cy="4114800" cx="5486399"/>
          </a:xfrm>
          <a:prstGeom prst="rect">
            <a:avLst/>
          </a:prstGeom>
        </p:spPr>
        <p:txBody>
          <a:bodyPr bIns="91425" rIns="91425" lIns="91425" tIns="91425" anchor="ctr" anchorCtr="0">
            <a:noAutofit/>
          </a:bodyPr>
          <a:lstStyle/>
          <a:p>
            <a:pPr algn="just" rtl="0" indent="0" marL="0">
              <a:lnSpc>
                <a:spcPct val="150000"/>
              </a:lnSpc>
              <a:spcBef>
                <a:spcPts val="0"/>
              </a:spcBef>
              <a:buNone/>
            </a:pPr>
            <a:r>
              <a:rPr sz="1100" lang="en-US">
                <a:solidFill>
                  <a:schemeClr val="dk1"/>
                </a:solidFill>
              </a:rPr>
              <a:t>Mary</a:t>
            </a:r>
          </a:p>
          <a:p>
            <a:pPr algn="just" rtl="0" lvl="0" indent="0" marL="0">
              <a:lnSpc>
                <a:spcPct val="150000"/>
              </a:lnSpc>
              <a:spcBef>
                <a:spcPts val="0"/>
              </a:spcBef>
              <a:buNone/>
            </a:pPr>
            <a:r>
              <a:rPr sz="1100" lang="en-US">
                <a:solidFill>
                  <a:schemeClr val="dk1"/>
                </a:solidFill>
              </a:rPr>
              <a:t>The manometers reflected that water was moving from the inlet manifolds at high pressure towards the exit manifolds at a lower pressure, and there was an evident change of pressure from positive to negative somewhere in the middle of the filter</a:t>
            </a:r>
          </a:p>
          <a:p>
            <a:pPr algn="just" rtl="0" lvl="0" indent="0" marL="0">
              <a:lnSpc>
                <a:spcPct val="150000"/>
              </a:lnSpc>
              <a:spcBef>
                <a:spcPts val="0"/>
              </a:spcBef>
              <a:buNone/>
            </a:pPr>
            <a:r>
              <a:rPr sz="1100" lang="en-US">
                <a:solidFill>
                  <a:schemeClr val="dk1"/>
                </a:solidFill>
              </a:rPr>
              <a:t>-over an extended filtration period, the manometer level corresponding to the higher-pressure side of each sand layer rose more quickly than the level corresponding to the lower-pressure side of each sand layer</a:t>
            </a:r>
          </a:p>
          <a:p>
            <a:pPr algn="just" rtl="0" indent="0" marL="0">
              <a:lnSpc>
                <a:spcPct val="150000"/>
              </a:lnSpc>
              <a:spcBef>
                <a:spcPts val="0"/>
              </a:spcBef>
              <a:buNone/>
            </a:pPr>
            <a:r>
              <a:rPr sz="1100" lang="en-US">
                <a:solidFill>
                  <a:schemeClr val="dk1"/>
                </a:solidFill>
              </a:rPr>
              <a:t>-flocs build up in the sand during filtration, especially near the high pressure inlets. this demonstrates the effectiveness of the manometer system during filtration. </a:t>
            </a:r>
          </a:p>
          <a:p>
            <a:pPr algn="just" rtl="0" lvl="0" indent="0" marL="0">
              <a:lnSpc>
                <a:spcPct val="150000"/>
              </a:lnSpc>
              <a:spcBef>
                <a:spcPts val="0"/>
              </a:spcBef>
              <a:buNone/>
            </a:pPr>
            <a:r>
              <a:rPr sz="1100" lang="en-US">
                <a:solidFill>
                  <a:schemeClr val="dk1"/>
                </a:solidFill>
              </a:rPr>
              <a:t> -Once the issue of air bubbles is no longer a hindrance to obtaining manometer readings for backwash mode, this could be a means of confirming fluidization of the bed by measuring the difference of water heights between two manometers and comparing it to the actual distance between those two manometer taps. For instance, two manometers placed 20 cm apart should have a water height difference of less than 20 cm if the bed is fluidized, since a  fluidized sand would decrease the the pressure and would not be simply a 20 cm water column. </a:t>
            </a:r>
          </a:p>
        </p:txBody>
      </p:sp>
      <p:sp>
        <p:nvSpPr>
          <p:cNvPr id="140" name="Shape 140"/>
          <p:cNvSpPr txBox="1"/>
          <p:nvPr>
            <p:ph idx="12" type="sldNum"/>
          </p:nvPr>
        </p:nvSpPr>
        <p:spPr>
          <a:xfrm>
            <a:off y="8685213" x="3884612"/>
            <a:ext cy="457200" cx="2971799"/>
          </a:xfrm>
          <a:prstGeom prst="rect">
            <a:avLst/>
          </a:prstGeom>
        </p:spPr>
        <p:txBody>
          <a:bodyPr bIns="91425" rIns="91425" lIns="91425" tIns="91425" anchor="b" anchorCtr="0">
            <a:noAutofit/>
          </a:bodyPr>
          <a:lstStyle/>
          <a:p>
            <a:pPr rtl="0" lvl="0">
              <a:spcBef>
                <a:spcPts val="0"/>
              </a:spcBef>
              <a:buClr>
                <a:srgbClr val="000000"/>
              </a:buClr>
              <a:buFont typeface="Arial"/>
              <a:buNone/>
            </a:pPr>
            <a:r>
              <a:t/>
            </a:r>
            <a:endParaRPr/>
          </a:p>
          <a:p>
            <a:pPr rtl="0" lvl="1">
              <a:spcBef>
                <a:spcPts val="0"/>
              </a:spcBef>
              <a:buClr>
                <a:srgbClr val="000000"/>
              </a:buClr>
              <a:buFont typeface="Arial"/>
              <a:buNone/>
            </a:pPr>
            <a:r>
              <a:t/>
            </a:r>
            <a:endParaRPr/>
          </a:p>
          <a:p>
            <a:pPr rtl="0" lvl="2">
              <a:spcBef>
                <a:spcPts val="0"/>
              </a:spcBef>
              <a:buClr>
                <a:srgbClr val="000000"/>
              </a:buClr>
              <a:buFont typeface="Arial"/>
              <a:buNone/>
            </a:pPr>
            <a:r>
              <a:t/>
            </a:r>
            <a:endParaRPr/>
          </a:p>
          <a:p>
            <a:pPr rtl="0" lvl="3">
              <a:spcBef>
                <a:spcPts val="0"/>
              </a:spcBef>
              <a:buClr>
                <a:srgbClr val="000000"/>
              </a:buClr>
              <a:buFont typeface="Arial"/>
              <a:buNone/>
            </a:pPr>
            <a:r>
              <a:t/>
            </a:r>
            <a:endParaRPr/>
          </a:p>
          <a:p>
            <a:pPr rtl="0" lvl="4">
              <a:spcBef>
                <a:spcPts val="0"/>
              </a:spcBef>
              <a:buClr>
                <a:srgbClr val="000000"/>
              </a:buClr>
              <a:buFont typeface="Arial"/>
              <a:buNone/>
            </a:pPr>
            <a:r>
              <a:t/>
            </a:r>
            <a:endParaRPr/>
          </a:p>
          <a:p>
            <a:pPr rtl="0" lvl="5">
              <a:spcBef>
                <a:spcPts val="0"/>
              </a:spcBef>
              <a:buClr>
                <a:srgbClr val="000000"/>
              </a:buClr>
              <a:buFont typeface="Arial"/>
              <a:buNone/>
            </a:pPr>
            <a:r>
              <a:t/>
            </a:r>
            <a:endParaRPr/>
          </a:p>
          <a:p>
            <a:pPr rtl="0" lvl="6">
              <a:spcBef>
                <a:spcPts val="0"/>
              </a:spcBef>
              <a:buClr>
                <a:srgbClr val="000000"/>
              </a:buClr>
              <a:buFont typeface="Arial"/>
              <a:buNone/>
            </a:pPr>
            <a:r>
              <a:t/>
            </a:r>
            <a:endParaRPr/>
          </a:p>
          <a:p>
            <a:pPr rtl="0" lvl="7">
              <a:spcBef>
                <a:spcPts val="0"/>
              </a:spcBef>
              <a:buClr>
                <a:srgbClr val="000000"/>
              </a:buClr>
              <a:buFont typeface="Arial"/>
              <a:buNone/>
            </a:pPr>
            <a:r>
              <a:t/>
            </a:r>
            <a:endParaRPr/>
          </a:p>
          <a:p>
            <a:pPr rtl="0" lvl="8">
              <a:spcBef>
                <a:spcPts val="0"/>
              </a:spcBef>
              <a:buClr>
                <a:srgbClr val="000000"/>
              </a:buClr>
              <a:buFont typeface="Arial"/>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Target="../media/image07.jpg" Type="http://schemas.openxmlformats.org/officeDocument/2006/relationships/image" Id="rId2"/><Relationship Target="../slideMasters/slideMaster1.xml" Type="http://schemas.openxmlformats.org/officeDocument/2006/relationships/slideMaster" Id="rId1"/><Relationship Target="../media/image00.jpg" Type="http://schemas.openxmlformats.org/officeDocument/2006/relationships/image" Id="rId4"/><Relationship Target="../media/image01.jpg" Type="http://schemas.openxmlformats.org/officeDocument/2006/relationships/image" Id="rId3"/><Relationship Target="../media/image06.png" Type="http://schemas.openxmlformats.org/officeDocument/2006/relationships/image" Id="rId6"/><Relationship Target="../media/image02.jpg" Type="http://schemas.openxmlformats.org/officeDocument/2006/relationships/image" Id="rId5"/></Relationships>
</file>

<file path=ppt/slideLayouts/_rels/slideLayout2.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3.xml.rels><?xml version="1.0" encoding="UTF-8" standalone="yes"?><Relationships xmlns="http://schemas.openxmlformats.org/package/2006/relationships"><Relationship Target="../media/image03.png" Type="http://schemas.openxmlformats.org/officeDocument/2006/relationships/image" Id="rId2"/><Relationship Target="../slideMasters/slideMaster1.xml" Type="http://schemas.openxmlformats.org/officeDocument/2006/relationships/slideMaster" Id="rId1"/></Relationships>
</file>

<file path=ppt/slideLayouts/_rels/slideLayout4.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5.xml.rels><?xml version="1.0" encoding="UTF-8" standalone="yes"?><Relationships xmlns="http://schemas.openxmlformats.org/package/2006/relationships"><Relationship Target="../media/image03.png" Type="http://schemas.openxmlformats.org/officeDocument/2006/relationships/image" Id="rId2"/><Relationship Target="../slideMasters/slideMaster1.xml" Type="http://schemas.openxmlformats.org/officeDocument/2006/relationships/slideMaster" Id="rId1"/></Relationships>
</file>

<file path=ppt/slideLayouts/_rels/slideLayout6.xml.rels><?xml version="1.0" encoding="UTF-8" standalone="yes"?><Relationships xmlns="http://schemas.openxmlformats.org/package/2006/relationships"><Relationship Target="../media/image03.png" Type="http://schemas.openxmlformats.org/officeDocument/2006/relationships/image" Id="rId2"/><Relationship Target="../slideMasters/slideMaster1.xml" Type="http://schemas.openxmlformats.org/officeDocument/2006/relationships/slideMaster" Id="rId1"/></Relationships>
</file>

<file path=ppt/slideLayouts/_rels/slideLayout7.xml.rels><?xml version="1.0" encoding="UTF-8" standalone="yes"?><Relationships xmlns="http://schemas.openxmlformats.org/package/2006/relationships"><Relationship Target="../media/image03.png" Type="http://schemas.openxmlformats.org/officeDocument/2006/relationships/image" Id="rId2"/><Relationship Target="../slideMasters/slideMaster1.xml" Type="http://schemas.openxmlformats.org/officeDocument/2006/relationships/slideMaster" Id="rId1"/></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16" name="Shape 16"/>
        <p:cNvGrpSpPr/>
        <p:nvPr/>
      </p:nvGrpSpPr>
      <p:grpSpPr>
        <a:xfrm>
          <a:off y="0" x="0"/>
          <a:ext cy="0" cx="0"/>
          <a:chOff y="0" x="0"/>
          <a:chExt cy="0" cx="0"/>
        </a:xfrm>
      </p:grpSpPr>
      <p:grpSp>
        <p:nvGrpSpPr>
          <p:cNvPr id="17" name="Shape 17"/>
          <p:cNvGrpSpPr/>
          <p:nvPr/>
        </p:nvGrpSpPr>
        <p:grpSpPr>
          <a:xfrm>
            <a:off y="0" x="0"/>
            <a:ext cy="6857999" cx="9143999"/>
            <a:chOff y="0" x="0"/>
            <a:chExt cy="4319" cx="5759"/>
          </a:xfrm>
        </p:grpSpPr>
        <p:pic>
          <p:nvPicPr>
            <p:cNvPr id="18" name="Shape 18"/>
            <p:cNvPicPr preferRelativeResize="0"/>
            <p:nvPr/>
          </p:nvPicPr>
          <p:blipFill>
            <a:blip r:embed="rId2">
              <a:alphaModFix/>
            </a:blip>
            <a:stretch>
              <a:fillRect/>
            </a:stretch>
          </p:blipFill>
          <p:spPr>
            <a:xfrm>
              <a:off y="0" x="0"/>
              <a:ext cy="4319" cx="5759"/>
            </a:xfrm>
            <a:prstGeom prst="rect">
              <a:avLst/>
            </a:prstGeom>
            <a:noFill/>
            <a:ln>
              <a:noFill/>
            </a:ln>
          </p:spPr>
        </p:pic>
        <p:pic>
          <p:nvPicPr>
            <p:cNvPr id="19" name="Shape 19"/>
            <p:cNvPicPr preferRelativeResize="0"/>
            <p:nvPr/>
          </p:nvPicPr>
          <p:blipFill>
            <a:blip r:embed="rId3">
              <a:alphaModFix/>
            </a:blip>
            <a:stretch>
              <a:fillRect/>
            </a:stretch>
          </p:blipFill>
          <p:spPr>
            <a:xfrm>
              <a:off y="3215" x="4031"/>
              <a:ext cy="432" cx="191"/>
            </a:xfrm>
            <a:prstGeom prst="rect">
              <a:avLst/>
            </a:prstGeom>
            <a:noFill/>
            <a:ln>
              <a:noFill/>
            </a:ln>
          </p:spPr>
        </p:pic>
        <p:pic>
          <p:nvPicPr>
            <p:cNvPr id="20" name="Shape 20"/>
            <p:cNvPicPr preferRelativeResize="0"/>
            <p:nvPr/>
          </p:nvPicPr>
          <p:blipFill>
            <a:blip r:embed="rId4">
              <a:alphaModFix/>
            </a:blip>
            <a:stretch>
              <a:fillRect/>
            </a:stretch>
          </p:blipFill>
          <p:spPr>
            <a:xfrm>
              <a:off y="3552" x="3791"/>
              <a:ext cy="95" cx="287"/>
            </a:xfrm>
            <a:prstGeom prst="rect">
              <a:avLst/>
            </a:prstGeom>
            <a:noFill/>
            <a:ln>
              <a:noFill/>
            </a:ln>
          </p:spPr>
        </p:pic>
      </p:grpSp>
      <p:sp>
        <p:nvSpPr>
          <p:cNvPr id="21" name="Shape 21"/>
          <p:cNvSpPr txBox="1"/>
          <p:nvPr>
            <p:ph idx="1" type="subTitle"/>
          </p:nvPr>
        </p:nvSpPr>
        <p:spPr>
          <a:xfrm>
            <a:off y="5029200" x="3352800"/>
            <a:ext cy="1143000" cx="3962399"/>
          </a:xfrm>
          <a:prstGeom prst="rect">
            <a:avLst/>
          </a:prstGeom>
          <a:noFill/>
          <a:ln>
            <a:noFill/>
          </a:ln>
        </p:spPr>
        <p:txBody>
          <a:bodyPr bIns="91425" rIns="91425" lIns="91425" tIns="91425" anchor="t" anchorCtr="0"/>
          <a:lstStyle>
            <a:lvl1pPr algn="r" rtl="0" marR="0" indent="0" marL="0">
              <a:spcBef>
                <a:spcPts val="640"/>
              </a:spcBef>
              <a:spcAft>
                <a:spcPts val="0"/>
              </a:spcAft>
              <a:buClr>
                <a:schemeClr val="dk1"/>
              </a:buClr>
              <a:buFont typeface="Calibri"/>
              <a:buNone/>
              <a:defRPr/>
            </a:lvl1pPr>
            <a:lvl2pPr algn="l" rtl="0" marR="0" indent="-107950" marL="742950">
              <a:spcBef>
                <a:spcPts val="560"/>
              </a:spcBef>
              <a:spcAft>
                <a:spcPts val="0"/>
              </a:spcAft>
              <a:buClr>
                <a:schemeClr val="dk1"/>
              </a:buClr>
              <a:buFont typeface="Calibri"/>
              <a:buChar char="➢"/>
              <a:defRPr/>
            </a:lvl2pPr>
            <a:lvl3pPr algn="l" rtl="0" marR="0" indent="-76200" marL="1143000">
              <a:spcBef>
                <a:spcPts val="480"/>
              </a:spcBef>
              <a:spcAft>
                <a:spcPts val="0"/>
              </a:spcAft>
              <a:buClr>
                <a:schemeClr val="dk1"/>
              </a:buClr>
              <a:buFont typeface="Calibri"/>
              <a:buChar char="➢"/>
              <a:defRPr/>
            </a:lvl3pPr>
            <a:lvl4pPr algn="l" rtl="0" marR="0" indent="-101600" marL="1600200">
              <a:spcBef>
                <a:spcPts val="400"/>
              </a:spcBef>
              <a:spcAft>
                <a:spcPts val="0"/>
              </a:spcAft>
              <a:buClr>
                <a:schemeClr val="dk1"/>
              </a:buClr>
              <a:buFont typeface="Calibri"/>
              <a:buChar char="➢"/>
              <a:defRPr/>
            </a:lvl4pPr>
            <a:lvl5pPr algn="l" rtl="0" marR="0" indent="-101600" marL="2057400">
              <a:spcBef>
                <a:spcPts val="400"/>
              </a:spcBef>
              <a:spcAft>
                <a:spcPts val="0"/>
              </a:spcAft>
              <a:buClr>
                <a:schemeClr val="dk1"/>
              </a:buClr>
              <a:buFont typeface="Calibri"/>
              <a:buChar char="➢"/>
              <a:defRPr/>
            </a:lvl5pPr>
            <a:lvl6pPr algn="l" rtl="0" marR="0" indent="-101600" marL="2514600">
              <a:spcBef>
                <a:spcPts val="400"/>
              </a:spcBef>
              <a:spcAft>
                <a:spcPts val="0"/>
              </a:spcAft>
              <a:buClr>
                <a:schemeClr val="dk1"/>
              </a:buClr>
              <a:buFont typeface="Calibri"/>
              <a:buChar char="➢"/>
              <a:defRPr/>
            </a:lvl6pPr>
            <a:lvl7pPr algn="l" rtl="0" marR="0" indent="-101600" marL="2971800">
              <a:spcBef>
                <a:spcPts val="400"/>
              </a:spcBef>
              <a:spcAft>
                <a:spcPts val="0"/>
              </a:spcAft>
              <a:buClr>
                <a:schemeClr val="dk1"/>
              </a:buClr>
              <a:buFont typeface="Calibri"/>
              <a:buChar char="➢"/>
              <a:defRPr/>
            </a:lvl7pPr>
            <a:lvl8pPr algn="l" rtl="0" marR="0" indent="-101600" marL="3429000">
              <a:spcBef>
                <a:spcPts val="400"/>
              </a:spcBef>
              <a:spcAft>
                <a:spcPts val="0"/>
              </a:spcAft>
              <a:buClr>
                <a:schemeClr val="dk1"/>
              </a:buClr>
              <a:buFont typeface="Calibri"/>
              <a:buChar char="➢"/>
              <a:defRPr/>
            </a:lvl8pPr>
            <a:lvl9pPr algn="l" rtl="0" marR="0" indent="-101600" marL="3886200">
              <a:spcBef>
                <a:spcPts val="400"/>
              </a:spcBef>
              <a:spcAft>
                <a:spcPts val="0"/>
              </a:spcAft>
              <a:buClr>
                <a:schemeClr val="dk1"/>
              </a:buClr>
              <a:buFont typeface="Calibri"/>
              <a:buChar char="➢"/>
              <a:defRPr/>
            </a:lvl9pPr>
          </a:lstStyle>
          <a:p/>
        </p:txBody>
      </p:sp>
      <p:sp>
        <p:nvSpPr>
          <p:cNvPr id="22" name="Shape 22"/>
          <p:cNvSpPr txBox="1"/>
          <p:nvPr>
            <p:ph idx="10" type="dt"/>
          </p:nvPr>
        </p:nvSpPr>
        <p:spPr>
          <a:xfrm>
            <a:off y="6248400" x="6781800"/>
            <a:ext cy="476249" cx="2133599"/>
          </a:xfrm>
          <a:prstGeom prst="rect">
            <a:avLst/>
          </a:prstGeom>
          <a:noFill/>
          <a:ln>
            <a:noFill/>
          </a:ln>
        </p:spPr>
        <p:txBody>
          <a:bodyPr bIns="91425" rIns="91425" lIns="91425" tIns="91425" anchor="t" anchorCtr="0"/>
          <a:lstStyle>
            <a:lvl1pPr algn="l"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23" name="Shape 23"/>
          <p:cNvSpPr txBox="1"/>
          <p:nvPr>
            <p:ph idx="11" type="ftr"/>
          </p:nvPr>
        </p:nvSpPr>
        <p:spPr>
          <a:xfrm>
            <a:off y="6245225" x="3124200"/>
            <a:ext cy="476249" cx="2895600"/>
          </a:xfrm>
          <a:prstGeom prst="rect">
            <a:avLst/>
          </a:prstGeom>
          <a:noFill/>
          <a:ln>
            <a:noFill/>
          </a:ln>
        </p:spPr>
        <p:txBody>
          <a:bodyPr bIns="91425" rIns="91425" lIns="91425" tIns="91425" anchor="t" anchorCtr="0"/>
          <a:lstStyle>
            <a:lvl1pPr algn="ctr"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24" name="Shape 24"/>
          <p:cNvSpPr txBox="1"/>
          <p:nvPr>
            <p:ph type="ctrTitle"/>
          </p:nvPr>
        </p:nvSpPr>
        <p:spPr>
          <a:xfrm>
            <a:off y="1120775" x="1371600"/>
            <a:ext cy="1470024" cx="7772400"/>
          </a:xfrm>
          <a:prstGeom prst="rect">
            <a:avLst/>
          </a:prstGeom>
          <a:noFill/>
          <a:ln>
            <a:noFill/>
          </a:ln>
        </p:spPr>
        <p:txBody>
          <a:bodyPr bIns="91425" rIns="91425" lIns="91425" tIns="91425" anchor="ctr" anchorCtr="0"/>
          <a:lstStyle>
            <a:lvl1pPr algn="r" rtl="0" marR="0" indent="0" marL="0">
              <a:spcBef>
                <a:spcPts val="0"/>
              </a:spcBef>
              <a:spcAft>
                <a:spcPts val="0"/>
              </a:spcAft>
              <a:defRPr/>
            </a:lvl1pPr>
            <a:lvl2pPr algn="ctr" rtl="0" marR="0" indent="0" marL="0">
              <a:spcBef>
                <a:spcPts val="0"/>
              </a:spcBef>
              <a:spcAft>
                <a:spcPts val="0"/>
              </a:spcAft>
              <a:defRPr/>
            </a:lvl2pPr>
            <a:lvl3pPr algn="ctr" rtl="0" marR="0" indent="0" marL="0">
              <a:spcBef>
                <a:spcPts val="0"/>
              </a:spcBef>
              <a:spcAft>
                <a:spcPts val="0"/>
              </a:spcAft>
              <a:defRPr/>
            </a:lvl3pPr>
            <a:lvl4pPr algn="ctr" rtl="0" marR="0" indent="0" marL="0">
              <a:spcBef>
                <a:spcPts val="0"/>
              </a:spcBef>
              <a:spcAft>
                <a:spcPts val="0"/>
              </a:spcAft>
              <a:defRPr/>
            </a:lvl4pPr>
            <a:lvl5pPr algn="ctr" rtl="0" marR="0" indent="0" marL="0">
              <a:spcBef>
                <a:spcPts val="0"/>
              </a:spcBef>
              <a:spcAft>
                <a:spcPts val="0"/>
              </a:spcAft>
              <a:defRPr/>
            </a:lvl5pPr>
            <a:lvl6pPr algn="ctr" rtl="0" marR="0" indent="0" marL="457200">
              <a:spcBef>
                <a:spcPts val="0"/>
              </a:spcBef>
              <a:spcAft>
                <a:spcPts val="0"/>
              </a:spcAft>
              <a:defRPr/>
            </a:lvl6pPr>
            <a:lvl7pPr algn="ctr" rtl="0" marR="0" indent="0" marL="914400">
              <a:spcBef>
                <a:spcPts val="0"/>
              </a:spcBef>
              <a:spcAft>
                <a:spcPts val="0"/>
              </a:spcAft>
              <a:defRPr/>
            </a:lvl7pPr>
            <a:lvl8pPr algn="ctr" rtl="0" marR="0" indent="0" marL="1371600">
              <a:spcBef>
                <a:spcPts val="0"/>
              </a:spcBef>
              <a:spcAft>
                <a:spcPts val="0"/>
              </a:spcAft>
              <a:defRPr/>
            </a:lvl8pPr>
            <a:lvl9pPr algn="ctr" rtl="0" marR="0" indent="0" marL="1828800">
              <a:spcBef>
                <a:spcPts val="0"/>
              </a:spcBef>
              <a:spcAft>
                <a:spcPts val="0"/>
              </a:spcAft>
              <a:defRPr/>
            </a:lvl9pPr>
          </a:lstStyle>
          <a:p/>
        </p:txBody>
      </p:sp>
      <p:pic>
        <p:nvPicPr>
          <p:cNvPr id="25" name="Shape 25"/>
          <p:cNvPicPr preferRelativeResize="0"/>
          <p:nvPr/>
        </p:nvPicPr>
        <p:blipFill>
          <a:blip r:embed="rId5">
            <a:alphaModFix/>
          </a:blip>
          <a:stretch>
            <a:fillRect/>
          </a:stretch>
        </p:blipFill>
        <p:spPr>
          <a:xfrm>
            <a:off y="5876925" x="-1588"/>
            <a:ext cy="981075" cx="9145587"/>
          </a:xfrm>
          <a:prstGeom prst="rect">
            <a:avLst/>
          </a:prstGeom>
          <a:noFill/>
          <a:ln>
            <a:noFill/>
          </a:ln>
        </p:spPr>
      </p:pic>
      <p:pic>
        <p:nvPicPr>
          <p:cNvPr id="26" name="Shape 26"/>
          <p:cNvPicPr preferRelativeResize="0"/>
          <p:nvPr/>
        </p:nvPicPr>
        <p:blipFill>
          <a:blip r:embed="rId6">
            <a:alphaModFix/>
          </a:blip>
          <a:stretch>
            <a:fillRect/>
          </a:stretch>
        </p:blipFill>
        <p:spPr>
          <a:xfrm>
            <a:off y="0" x="5287487"/>
            <a:ext cy="1147091" cx="3856511"/>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1_Custom Layout">
    <p:spTree>
      <p:nvGrpSpPr>
        <p:cNvPr id="27" name="Shape 27"/>
        <p:cNvGrpSpPr/>
        <p:nvPr/>
      </p:nvGrpSpPr>
      <p:grpSpPr>
        <a:xfrm>
          <a:off y="0" x="0"/>
          <a:ext cy="0" cx="0"/>
          <a:chOff y="0" x="0"/>
          <a:chExt cy="0" cx="0"/>
        </a:xfrm>
      </p:grpSpPr>
      <p:sp>
        <p:nvSpPr>
          <p:cNvPr id="28" name="Shape 28"/>
          <p:cNvSpPr txBox="1"/>
          <p:nvPr>
            <p:ph type="title"/>
          </p:nvPr>
        </p:nvSpPr>
        <p:spPr>
          <a:xfrm>
            <a:off y="228600" x="2819400"/>
            <a:ext cy="1143000" cx="6096000"/>
          </a:xfrm>
          <a:prstGeom prst="rect">
            <a:avLst/>
          </a:prstGeom>
          <a:noFill/>
          <a:ln>
            <a:noFill/>
          </a:ln>
        </p:spPr>
        <p:txBody>
          <a:bodyPr bIns="91425" rIns="91425" lIns="91425" tIns="91425" anchor="ctr" anchorCtr="0"/>
          <a:lstStyle>
            <a:lvl1pPr algn="ctr" rtl="0">
              <a:spcBef>
                <a:spcPts val="0"/>
              </a:spcBef>
              <a:spcAft>
                <a:spcPts val="0"/>
              </a:spcAft>
              <a:defRPr/>
            </a:lvl1pPr>
            <a:lvl2pPr algn="ctr" rtl="0">
              <a:spcBef>
                <a:spcPts val="0"/>
              </a:spcBef>
              <a:spcAft>
                <a:spcPts val="0"/>
              </a:spcAft>
              <a:defRPr/>
            </a:lvl2pPr>
            <a:lvl3pPr algn="ctr" rtl="0">
              <a:spcBef>
                <a:spcPts val="0"/>
              </a:spcBef>
              <a:spcAft>
                <a:spcPts val="0"/>
              </a:spcAft>
              <a:defRPr/>
            </a:lvl3pPr>
            <a:lvl4pPr algn="ctr" rtl="0">
              <a:spcBef>
                <a:spcPts val="0"/>
              </a:spcBef>
              <a:spcAft>
                <a:spcPts val="0"/>
              </a:spcAft>
              <a:defRPr/>
            </a:lvl4pPr>
            <a:lvl5pPr algn="ctr" rtl="0">
              <a:spcBef>
                <a:spcPts val="0"/>
              </a:spcBef>
              <a:spcAft>
                <a:spcPts val="0"/>
              </a:spcAft>
              <a:defRPr/>
            </a:lvl5pPr>
            <a:lvl6pPr algn="ctr" rtl="0" marL="457200">
              <a:spcBef>
                <a:spcPts val="0"/>
              </a:spcBef>
              <a:spcAft>
                <a:spcPts val="0"/>
              </a:spcAft>
              <a:defRPr/>
            </a:lvl6pPr>
            <a:lvl7pPr algn="ctr" rtl="0" marL="914400">
              <a:spcBef>
                <a:spcPts val="0"/>
              </a:spcBef>
              <a:spcAft>
                <a:spcPts val="0"/>
              </a:spcAft>
              <a:defRPr/>
            </a:lvl7pPr>
            <a:lvl8pPr algn="ctr" rtl="0" marL="1371600">
              <a:spcBef>
                <a:spcPts val="0"/>
              </a:spcBef>
              <a:spcAft>
                <a:spcPts val="0"/>
              </a:spcAft>
              <a:defRPr/>
            </a:lvl8pPr>
            <a:lvl9pPr algn="ctr" rtl="0" marL="1828800">
              <a:spcBef>
                <a:spcPts val="0"/>
              </a:spcBef>
              <a:spcAft>
                <a:spcPts val="0"/>
              </a:spcAft>
              <a:defRPr/>
            </a:lvl9pPr>
          </a:lstStyle>
          <a:p/>
        </p:txBody>
      </p:sp>
      <p:sp>
        <p:nvSpPr>
          <p:cNvPr id="29" name="Shape 29"/>
          <p:cNvSpPr txBox="1"/>
          <p:nvPr>
            <p:ph idx="10" type="dt"/>
          </p:nvPr>
        </p:nvSpPr>
        <p:spPr>
          <a:xfrm>
            <a:off y="6245225" x="457200"/>
            <a:ext cy="476249" cx="2133599"/>
          </a:xfrm>
          <a:prstGeom prst="rect">
            <a:avLst/>
          </a:prstGeom>
          <a:noFill/>
          <a:ln>
            <a:noFill/>
          </a:ln>
        </p:spPr>
        <p:txBody>
          <a:bodyPr bIns="91425" rIns="91425" lIns="91425" tIns="91425" anchor="t" anchorCtr="0"/>
          <a:lstStyle>
            <a:lvl1pPr algn="l"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30" name="Shape 30"/>
          <p:cNvSpPr txBox="1"/>
          <p:nvPr>
            <p:ph idx="11" type="ftr"/>
          </p:nvPr>
        </p:nvSpPr>
        <p:spPr>
          <a:xfrm>
            <a:off y="6245225" x="3124200"/>
            <a:ext cy="476249" cx="2895600"/>
          </a:xfrm>
          <a:prstGeom prst="rect">
            <a:avLst/>
          </a:prstGeom>
          <a:noFill/>
          <a:ln>
            <a:noFill/>
          </a:ln>
        </p:spPr>
        <p:txBody>
          <a:bodyPr bIns="91425" rIns="91425" lIns="91425" tIns="91425" anchor="t" anchorCtr="0"/>
          <a:lstStyle>
            <a:lvl1pPr algn="ctr"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31" name="Shape 31"/>
          <p:cNvSpPr txBox="1"/>
          <p:nvPr>
            <p:ph idx="12" type="sldNum"/>
          </p:nvPr>
        </p:nvSpPr>
        <p:spPr>
          <a:xfrm>
            <a:off y="6245225" x="6553200"/>
            <a:ext cy="476249" cx="2133599"/>
          </a:xfrm>
          <a:prstGeom prst="rect">
            <a:avLst/>
          </a:prstGeom>
          <a:noFill/>
          <a:ln>
            <a:noFill/>
          </a:ln>
        </p:spPr>
        <p:txBody>
          <a:bodyPr bIns="91425" rIns="91425" lIns="91425" tIns="91425" anchor="t" anchorCtr="0">
            <a:noAutofit/>
          </a:bodyPr>
          <a:lstStyle/>
          <a:p>
            <a:pPr lvl="0" indent="-88900" marL="0">
              <a:spcBef>
                <a:spcPts val="0"/>
              </a:spcBef>
              <a:buClr>
                <a:srgbClr val="000000"/>
              </a:buClr>
              <a:buFont typeface="Arial"/>
              <a:buChar char="●"/>
            </a:pPr>
            <a:r>
              <a:t/>
            </a:r>
            <a:endParaRPr/>
          </a:p>
          <a:p>
            <a:pPr lvl="1" indent="-88900" marL="457200">
              <a:spcBef>
                <a:spcPts val="0"/>
              </a:spcBef>
              <a:buClr>
                <a:srgbClr val="000000"/>
              </a:buClr>
              <a:buFont typeface="Courier New"/>
              <a:buChar char="o"/>
            </a:pPr>
            <a:r>
              <a:t/>
            </a:r>
            <a:endParaRPr/>
          </a:p>
          <a:p>
            <a:pPr lvl="2" indent="-88900" marL="914400">
              <a:spcBef>
                <a:spcPts val="0"/>
              </a:spcBef>
              <a:buClr>
                <a:srgbClr val="000000"/>
              </a:buClr>
              <a:buFont typeface="Wingdings"/>
              <a:buChar char="§"/>
            </a:pPr>
            <a:r>
              <a:t/>
            </a:r>
            <a:endParaRPr/>
          </a:p>
          <a:p>
            <a:pPr lvl="3" indent="-88900" marL="1371600">
              <a:spcBef>
                <a:spcPts val="0"/>
              </a:spcBef>
              <a:buClr>
                <a:srgbClr val="000000"/>
              </a:buClr>
              <a:buFont typeface="Arial"/>
              <a:buChar char="●"/>
            </a:pPr>
            <a:r>
              <a:t/>
            </a:r>
            <a:endParaRPr/>
          </a:p>
          <a:p>
            <a:pPr lvl="4" indent="-88900" marL="1828800">
              <a:spcBef>
                <a:spcPts val="0"/>
              </a:spcBef>
              <a:buClr>
                <a:srgbClr val="000000"/>
              </a:buClr>
              <a:buFont typeface="Courier New"/>
              <a:buChar char="o"/>
            </a:pPr>
            <a:r>
              <a:t/>
            </a:r>
            <a:endParaRPr/>
          </a:p>
          <a:p>
            <a:pPr lvl="5" indent="-88900" marL="2286000">
              <a:spcBef>
                <a:spcPts val="0"/>
              </a:spcBef>
              <a:buClr>
                <a:srgbClr val="000000"/>
              </a:buClr>
              <a:buFont typeface="Wingdings"/>
              <a:buChar char="§"/>
            </a:pPr>
            <a:r>
              <a:t/>
            </a:r>
            <a:endParaRPr/>
          </a:p>
          <a:p>
            <a:pPr lvl="6" indent="-88900" marL="2743200">
              <a:spcBef>
                <a:spcPts val="0"/>
              </a:spcBef>
              <a:buClr>
                <a:srgbClr val="000000"/>
              </a:buClr>
              <a:buFont typeface="Arial"/>
              <a:buChar char="●"/>
            </a:pPr>
            <a:r>
              <a:t/>
            </a:r>
            <a:endParaRPr/>
          </a:p>
          <a:p>
            <a:pPr lvl="7" indent="-88900" marL="3200400">
              <a:spcBef>
                <a:spcPts val="0"/>
              </a:spcBef>
              <a:buClr>
                <a:srgbClr val="000000"/>
              </a:buClr>
              <a:buFont typeface="Courier New"/>
              <a:buChar char="o"/>
            </a:pPr>
            <a:r>
              <a:t/>
            </a:r>
            <a:endParaRPr/>
          </a:p>
          <a:p>
            <a:pPr lvl="8" indent="-88900" marL="3657600">
              <a:spcBef>
                <a:spcPts val="0"/>
              </a:spcBef>
              <a:buClr>
                <a:srgbClr val="000000"/>
              </a:buClr>
              <a:buFont typeface="Wingdings"/>
              <a:buChar char="§"/>
            </a:pPr>
            <a:r>
              <a:t/>
            </a:r>
            <a:endParaRPr/>
          </a:p>
        </p:txBody>
      </p:sp>
      <p:sp>
        <p:nvSpPr>
          <p:cNvPr id="32" name="Shape 32"/>
          <p:cNvSpPr txBox="1"/>
          <p:nvPr>
            <p:ph idx="1" type="body"/>
          </p:nvPr>
        </p:nvSpPr>
        <p:spPr>
          <a:xfrm>
            <a:off y="1524000" x="457200"/>
            <a:ext cy="4724400" cx="8153399"/>
          </a:xfrm>
          <a:prstGeom prst="rect">
            <a:avLst/>
          </a:prstGeom>
          <a:noFill/>
          <a:ln>
            <a:noFill/>
          </a:ln>
        </p:spPr>
        <p:txBody>
          <a:bodyPr bIns="91425" rIns="91425" lIns="91425" tIns="91425" anchor="t" anchorCtr="0"/>
          <a:lstStyle>
            <a:lvl1pPr algn="l" rtl="0" indent="-139700" marL="342900">
              <a:spcBef>
                <a:spcPts val="640"/>
              </a:spcBef>
              <a:spcAft>
                <a:spcPts val="0"/>
              </a:spcAft>
              <a:buClr>
                <a:schemeClr val="dk1"/>
              </a:buClr>
              <a:buFont typeface="Calibri"/>
              <a:buChar char="➢"/>
              <a:defRPr/>
            </a:lvl1pPr>
            <a:lvl2pPr algn="l" rtl="0" indent="-107950" marL="742950">
              <a:spcBef>
                <a:spcPts val="560"/>
              </a:spcBef>
              <a:spcAft>
                <a:spcPts val="0"/>
              </a:spcAft>
              <a:buClr>
                <a:schemeClr val="dk1"/>
              </a:buClr>
              <a:buFont typeface="Calibri"/>
              <a:buChar char="➢"/>
              <a:defRPr/>
            </a:lvl2pPr>
            <a:lvl3pPr algn="l" rtl="0" indent="-76200" marL="1143000">
              <a:spcBef>
                <a:spcPts val="480"/>
              </a:spcBef>
              <a:spcAft>
                <a:spcPts val="0"/>
              </a:spcAft>
              <a:buClr>
                <a:schemeClr val="dk1"/>
              </a:buClr>
              <a:buFont typeface="Calibri"/>
              <a:buChar char="➢"/>
              <a:defRPr/>
            </a:lvl3pPr>
            <a:lvl4pPr algn="l" rtl="0" indent="-101600" marL="1600200">
              <a:spcBef>
                <a:spcPts val="400"/>
              </a:spcBef>
              <a:spcAft>
                <a:spcPts val="0"/>
              </a:spcAft>
              <a:buClr>
                <a:schemeClr val="dk1"/>
              </a:buClr>
              <a:buFont typeface="Calibri"/>
              <a:buChar char="➢"/>
              <a:defRPr/>
            </a:lvl4pPr>
            <a:lvl5pPr algn="l" rtl="0" indent="-101600" marL="2057400">
              <a:spcBef>
                <a:spcPts val="400"/>
              </a:spcBef>
              <a:spcAft>
                <a:spcPts val="0"/>
              </a:spcAft>
              <a:buClr>
                <a:schemeClr val="dk1"/>
              </a:buClr>
              <a:buFont typeface="Calibri"/>
              <a:buChar char="➢"/>
              <a:defRPr/>
            </a:lvl5pPr>
            <a:lvl6pPr algn="l" rtl="0" indent="-101600" marL="2514600">
              <a:spcBef>
                <a:spcPts val="400"/>
              </a:spcBef>
              <a:spcAft>
                <a:spcPts val="0"/>
              </a:spcAft>
              <a:buClr>
                <a:schemeClr val="dk1"/>
              </a:buClr>
              <a:buFont typeface="Calibri"/>
              <a:buChar char="➢"/>
              <a:defRPr/>
            </a:lvl6pPr>
            <a:lvl7pPr algn="l" rtl="0" indent="-101600" marL="2971800">
              <a:spcBef>
                <a:spcPts val="400"/>
              </a:spcBef>
              <a:spcAft>
                <a:spcPts val="0"/>
              </a:spcAft>
              <a:buClr>
                <a:schemeClr val="dk1"/>
              </a:buClr>
              <a:buFont typeface="Calibri"/>
              <a:buChar char="➢"/>
              <a:defRPr/>
            </a:lvl7pPr>
            <a:lvl8pPr algn="l" rtl="0" indent="-101600" marL="3429000">
              <a:spcBef>
                <a:spcPts val="400"/>
              </a:spcBef>
              <a:spcAft>
                <a:spcPts val="0"/>
              </a:spcAft>
              <a:buClr>
                <a:schemeClr val="dk1"/>
              </a:buClr>
              <a:buFont typeface="Calibri"/>
              <a:buChar char="➢"/>
              <a:defRPr/>
            </a:lvl8pPr>
            <a:lvl9pPr algn="l" rtl="0" indent="-101600" marL="3886200">
              <a:spcBef>
                <a:spcPts val="400"/>
              </a:spcBef>
              <a:spcAft>
                <a:spcPts val="0"/>
              </a:spcAft>
              <a:buClr>
                <a:schemeClr val="dk1"/>
              </a:buClr>
              <a:buFont typeface="Calibri"/>
              <a:buChar char="➢"/>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33" name="Shape 33"/>
        <p:cNvGrpSpPr/>
        <p:nvPr/>
      </p:nvGrpSpPr>
      <p:grpSpPr>
        <a:xfrm>
          <a:off y="0" x="0"/>
          <a:ext cy="0" cx="0"/>
          <a:chOff y="0" x="0"/>
          <a:chExt cy="0" cx="0"/>
        </a:xfrm>
      </p:grpSpPr>
      <p:sp>
        <p:nvSpPr>
          <p:cNvPr id="34" name="Shape 34"/>
          <p:cNvSpPr txBox="1"/>
          <p:nvPr>
            <p:ph type="title"/>
          </p:nvPr>
        </p:nvSpPr>
        <p:spPr>
          <a:xfrm>
            <a:off y="228600" x="2667000"/>
            <a:ext cy="1143000" cx="6248399"/>
          </a:xfrm>
          <a:prstGeom prst="rect">
            <a:avLst/>
          </a:prstGeom>
          <a:noFill/>
          <a:ln>
            <a:noFill/>
          </a:ln>
        </p:spPr>
        <p:txBody>
          <a:bodyPr bIns="91425" rIns="91425" lIns="91425" tIns="91425" anchor="ctr" anchorCtr="0"/>
          <a:lstStyle>
            <a:lvl1pPr algn="ctr" rtl="0">
              <a:spcBef>
                <a:spcPts val="0"/>
              </a:spcBef>
              <a:spcAft>
                <a:spcPts val="0"/>
              </a:spcAft>
              <a:defRPr/>
            </a:lvl1pPr>
            <a:lvl2pPr algn="ctr" rtl="0">
              <a:spcBef>
                <a:spcPts val="0"/>
              </a:spcBef>
              <a:spcAft>
                <a:spcPts val="0"/>
              </a:spcAft>
              <a:defRPr/>
            </a:lvl2pPr>
            <a:lvl3pPr algn="ctr" rtl="0">
              <a:spcBef>
                <a:spcPts val="0"/>
              </a:spcBef>
              <a:spcAft>
                <a:spcPts val="0"/>
              </a:spcAft>
              <a:defRPr/>
            </a:lvl3pPr>
            <a:lvl4pPr algn="ctr" rtl="0">
              <a:spcBef>
                <a:spcPts val="0"/>
              </a:spcBef>
              <a:spcAft>
                <a:spcPts val="0"/>
              </a:spcAft>
              <a:defRPr/>
            </a:lvl4pPr>
            <a:lvl5pPr algn="ctr" rtl="0">
              <a:spcBef>
                <a:spcPts val="0"/>
              </a:spcBef>
              <a:spcAft>
                <a:spcPts val="0"/>
              </a:spcAft>
              <a:defRPr/>
            </a:lvl5pPr>
            <a:lvl6pPr algn="ctr" rtl="0" marL="457200">
              <a:spcBef>
                <a:spcPts val="0"/>
              </a:spcBef>
              <a:spcAft>
                <a:spcPts val="0"/>
              </a:spcAft>
              <a:defRPr/>
            </a:lvl6pPr>
            <a:lvl7pPr algn="ctr" rtl="0" marL="914400">
              <a:spcBef>
                <a:spcPts val="0"/>
              </a:spcBef>
              <a:spcAft>
                <a:spcPts val="0"/>
              </a:spcAft>
              <a:defRPr/>
            </a:lvl7pPr>
            <a:lvl8pPr algn="ctr" rtl="0" marL="1371600">
              <a:spcBef>
                <a:spcPts val="0"/>
              </a:spcBef>
              <a:spcAft>
                <a:spcPts val="0"/>
              </a:spcAft>
              <a:defRPr/>
            </a:lvl8pPr>
            <a:lvl9pPr algn="ctr" rtl="0" marL="1828800">
              <a:spcBef>
                <a:spcPts val="0"/>
              </a:spcBef>
              <a:spcAft>
                <a:spcPts val="0"/>
              </a:spcAft>
              <a:defRPr/>
            </a:lvl9pPr>
          </a:lstStyle>
          <a:p/>
        </p:txBody>
      </p:sp>
      <p:sp>
        <p:nvSpPr>
          <p:cNvPr id="35" name="Shape 35"/>
          <p:cNvSpPr txBox="1"/>
          <p:nvPr>
            <p:ph idx="10" type="dt"/>
          </p:nvPr>
        </p:nvSpPr>
        <p:spPr>
          <a:xfrm>
            <a:off y="6245225" x="457200"/>
            <a:ext cy="476249" cx="2133599"/>
          </a:xfrm>
          <a:prstGeom prst="rect">
            <a:avLst/>
          </a:prstGeom>
          <a:noFill/>
          <a:ln>
            <a:noFill/>
          </a:ln>
        </p:spPr>
        <p:txBody>
          <a:bodyPr bIns="91425" rIns="91425" lIns="91425" tIns="91425" anchor="t" anchorCtr="0"/>
          <a:lstStyle>
            <a:lvl1pPr algn="l"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36" name="Shape 36"/>
          <p:cNvSpPr txBox="1"/>
          <p:nvPr>
            <p:ph idx="11" type="ftr"/>
          </p:nvPr>
        </p:nvSpPr>
        <p:spPr>
          <a:xfrm>
            <a:off y="6245225" x="3124200"/>
            <a:ext cy="476249" cx="2895600"/>
          </a:xfrm>
          <a:prstGeom prst="rect">
            <a:avLst/>
          </a:prstGeom>
          <a:noFill/>
          <a:ln>
            <a:noFill/>
          </a:ln>
        </p:spPr>
        <p:txBody>
          <a:bodyPr bIns="91425" rIns="91425" lIns="91425" tIns="91425" anchor="t" anchorCtr="0"/>
          <a:lstStyle>
            <a:lvl1pPr algn="ctr"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37" name="Shape 37"/>
          <p:cNvSpPr txBox="1"/>
          <p:nvPr>
            <p:ph idx="12" type="sldNum"/>
          </p:nvPr>
        </p:nvSpPr>
        <p:spPr>
          <a:xfrm>
            <a:off y="6245225" x="6553200"/>
            <a:ext cy="476249" cx="2133599"/>
          </a:xfrm>
          <a:prstGeom prst="rect">
            <a:avLst/>
          </a:prstGeom>
          <a:noFill/>
          <a:ln>
            <a:noFill/>
          </a:ln>
        </p:spPr>
        <p:txBody>
          <a:bodyPr bIns="91425" rIns="91425" lIns="91425" tIns="91425" anchor="t" anchorCtr="0">
            <a:noAutofit/>
          </a:bodyPr>
          <a:lstStyle/>
          <a:p>
            <a:pPr lvl="0" indent="-88900" marL="0">
              <a:spcBef>
                <a:spcPts val="0"/>
              </a:spcBef>
              <a:buClr>
                <a:srgbClr val="000000"/>
              </a:buClr>
              <a:buFont typeface="Arial"/>
              <a:buChar char="●"/>
            </a:pPr>
            <a:r>
              <a:t/>
            </a:r>
            <a:endParaRPr/>
          </a:p>
          <a:p>
            <a:pPr lvl="1" indent="-88900" marL="457200">
              <a:spcBef>
                <a:spcPts val="0"/>
              </a:spcBef>
              <a:buClr>
                <a:srgbClr val="000000"/>
              </a:buClr>
              <a:buFont typeface="Courier New"/>
              <a:buChar char="o"/>
            </a:pPr>
            <a:r>
              <a:t/>
            </a:r>
            <a:endParaRPr/>
          </a:p>
          <a:p>
            <a:pPr lvl="2" indent="-88900" marL="914400">
              <a:spcBef>
                <a:spcPts val="0"/>
              </a:spcBef>
              <a:buClr>
                <a:srgbClr val="000000"/>
              </a:buClr>
              <a:buFont typeface="Wingdings"/>
              <a:buChar char="§"/>
            </a:pPr>
            <a:r>
              <a:t/>
            </a:r>
            <a:endParaRPr/>
          </a:p>
          <a:p>
            <a:pPr lvl="3" indent="-88900" marL="1371600">
              <a:spcBef>
                <a:spcPts val="0"/>
              </a:spcBef>
              <a:buClr>
                <a:srgbClr val="000000"/>
              </a:buClr>
              <a:buFont typeface="Arial"/>
              <a:buChar char="●"/>
            </a:pPr>
            <a:r>
              <a:t/>
            </a:r>
            <a:endParaRPr/>
          </a:p>
          <a:p>
            <a:pPr lvl="4" indent="-88900" marL="1828800">
              <a:spcBef>
                <a:spcPts val="0"/>
              </a:spcBef>
              <a:buClr>
                <a:srgbClr val="000000"/>
              </a:buClr>
              <a:buFont typeface="Courier New"/>
              <a:buChar char="o"/>
            </a:pPr>
            <a:r>
              <a:t/>
            </a:r>
            <a:endParaRPr/>
          </a:p>
          <a:p>
            <a:pPr lvl="5" indent="-88900" marL="2286000">
              <a:spcBef>
                <a:spcPts val="0"/>
              </a:spcBef>
              <a:buClr>
                <a:srgbClr val="000000"/>
              </a:buClr>
              <a:buFont typeface="Wingdings"/>
              <a:buChar char="§"/>
            </a:pPr>
            <a:r>
              <a:t/>
            </a:r>
            <a:endParaRPr/>
          </a:p>
          <a:p>
            <a:pPr lvl="6" indent="-88900" marL="2743200">
              <a:spcBef>
                <a:spcPts val="0"/>
              </a:spcBef>
              <a:buClr>
                <a:srgbClr val="000000"/>
              </a:buClr>
              <a:buFont typeface="Arial"/>
              <a:buChar char="●"/>
            </a:pPr>
            <a:r>
              <a:t/>
            </a:r>
            <a:endParaRPr/>
          </a:p>
          <a:p>
            <a:pPr lvl="7" indent="-88900" marL="3200400">
              <a:spcBef>
                <a:spcPts val="0"/>
              </a:spcBef>
              <a:buClr>
                <a:srgbClr val="000000"/>
              </a:buClr>
              <a:buFont typeface="Courier New"/>
              <a:buChar char="o"/>
            </a:pPr>
            <a:r>
              <a:t/>
            </a:r>
            <a:endParaRPr/>
          </a:p>
          <a:p>
            <a:pPr lvl="8" indent="-88900" marL="3657600">
              <a:spcBef>
                <a:spcPts val="0"/>
              </a:spcBef>
              <a:buClr>
                <a:srgbClr val="000000"/>
              </a:buClr>
              <a:buFont typeface="Wingdings"/>
              <a:buChar char="§"/>
            </a:pPr>
            <a:r>
              <a:t/>
            </a:r>
            <a:endParaRPr/>
          </a:p>
        </p:txBody>
      </p:sp>
      <p:pic>
        <p:nvPicPr>
          <p:cNvPr id="38" name="Shape 38"/>
          <p:cNvPicPr preferRelativeResize="0"/>
          <p:nvPr/>
        </p:nvPicPr>
        <p:blipFill>
          <a:blip r:embed="rId2">
            <a:alphaModFix/>
          </a:blip>
          <a:stretch>
            <a:fillRect/>
          </a:stretch>
        </p:blipFill>
        <p:spPr>
          <a:xfrm>
            <a:off y="304389" x="0"/>
            <a:ext cy="838609" cx="2819400"/>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ustom Layout">
    <p:spTree>
      <p:nvGrpSpPr>
        <p:cNvPr id="39" name="Shape 39"/>
        <p:cNvGrpSpPr/>
        <p:nvPr/>
      </p:nvGrpSpPr>
      <p:grpSpPr>
        <a:xfrm>
          <a:off y="0" x="0"/>
          <a:ext cy="0" cx="0"/>
          <a:chOff y="0" x="0"/>
          <a:chExt cy="0" cx="0"/>
        </a:xfrm>
      </p:grpSpPr>
      <p:sp>
        <p:nvSpPr>
          <p:cNvPr id="40" name="Shape 40"/>
          <p:cNvSpPr txBox="1"/>
          <p:nvPr>
            <p:ph type="title"/>
          </p:nvPr>
        </p:nvSpPr>
        <p:spPr>
          <a:xfrm>
            <a:off y="228600" x="2819400"/>
            <a:ext cy="1143000" cx="6096000"/>
          </a:xfrm>
          <a:prstGeom prst="rect">
            <a:avLst/>
          </a:prstGeom>
          <a:noFill/>
          <a:ln>
            <a:noFill/>
          </a:ln>
        </p:spPr>
        <p:txBody>
          <a:bodyPr bIns="91425" rIns="91425" lIns="91425" tIns="91425" anchor="ctr" anchorCtr="0"/>
          <a:lstStyle>
            <a:lvl1pPr algn="ctr" rtl="0">
              <a:spcBef>
                <a:spcPts val="0"/>
              </a:spcBef>
              <a:spcAft>
                <a:spcPts val="0"/>
              </a:spcAft>
              <a:defRPr/>
            </a:lvl1pPr>
            <a:lvl2pPr algn="ctr" rtl="0">
              <a:spcBef>
                <a:spcPts val="0"/>
              </a:spcBef>
              <a:spcAft>
                <a:spcPts val="0"/>
              </a:spcAft>
              <a:defRPr/>
            </a:lvl2pPr>
            <a:lvl3pPr algn="ctr" rtl="0">
              <a:spcBef>
                <a:spcPts val="0"/>
              </a:spcBef>
              <a:spcAft>
                <a:spcPts val="0"/>
              </a:spcAft>
              <a:defRPr/>
            </a:lvl3pPr>
            <a:lvl4pPr algn="ctr" rtl="0">
              <a:spcBef>
                <a:spcPts val="0"/>
              </a:spcBef>
              <a:spcAft>
                <a:spcPts val="0"/>
              </a:spcAft>
              <a:defRPr/>
            </a:lvl4pPr>
            <a:lvl5pPr algn="ctr" rtl="0">
              <a:spcBef>
                <a:spcPts val="0"/>
              </a:spcBef>
              <a:spcAft>
                <a:spcPts val="0"/>
              </a:spcAft>
              <a:defRPr/>
            </a:lvl5pPr>
            <a:lvl6pPr algn="ctr" rtl="0" marL="457200">
              <a:spcBef>
                <a:spcPts val="0"/>
              </a:spcBef>
              <a:spcAft>
                <a:spcPts val="0"/>
              </a:spcAft>
              <a:defRPr/>
            </a:lvl6pPr>
            <a:lvl7pPr algn="ctr" rtl="0" marL="914400">
              <a:spcBef>
                <a:spcPts val="0"/>
              </a:spcBef>
              <a:spcAft>
                <a:spcPts val="0"/>
              </a:spcAft>
              <a:defRPr/>
            </a:lvl7pPr>
            <a:lvl8pPr algn="ctr" rtl="0" marL="1371600">
              <a:spcBef>
                <a:spcPts val="0"/>
              </a:spcBef>
              <a:spcAft>
                <a:spcPts val="0"/>
              </a:spcAft>
              <a:defRPr/>
            </a:lvl8pPr>
            <a:lvl9pPr algn="ctr" rtl="0" marL="1828800">
              <a:spcBef>
                <a:spcPts val="0"/>
              </a:spcBef>
              <a:spcAft>
                <a:spcPts val="0"/>
              </a:spcAft>
              <a:defRPr/>
            </a:lvl9pPr>
          </a:lstStyle>
          <a:p/>
        </p:txBody>
      </p:sp>
      <p:sp>
        <p:nvSpPr>
          <p:cNvPr id="41" name="Shape 41"/>
          <p:cNvSpPr txBox="1"/>
          <p:nvPr>
            <p:ph idx="10" type="dt"/>
          </p:nvPr>
        </p:nvSpPr>
        <p:spPr>
          <a:xfrm>
            <a:off y="6245225" x="457200"/>
            <a:ext cy="476249" cx="2133599"/>
          </a:xfrm>
          <a:prstGeom prst="rect">
            <a:avLst/>
          </a:prstGeom>
          <a:noFill/>
          <a:ln>
            <a:noFill/>
          </a:ln>
        </p:spPr>
        <p:txBody>
          <a:bodyPr bIns="91425" rIns="91425" lIns="91425" tIns="91425" anchor="t" anchorCtr="0"/>
          <a:lstStyle>
            <a:lvl1pPr algn="l"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42" name="Shape 42"/>
          <p:cNvSpPr txBox="1"/>
          <p:nvPr>
            <p:ph idx="11" type="ftr"/>
          </p:nvPr>
        </p:nvSpPr>
        <p:spPr>
          <a:xfrm>
            <a:off y="6245225" x="3124200"/>
            <a:ext cy="476249" cx="2895600"/>
          </a:xfrm>
          <a:prstGeom prst="rect">
            <a:avLst/>
          </a:prstGeom>
          <a:noFill/>
          <a:ln>
            <a:noFill/>
          </a:ln>
        </p:spPr>
        <p:txBody>
          <a:bodyPr bIns="91425" rIns="91425" lIns="91425" tIns="91425" anchor="t" anchorCtr="0"/>
          <a:lstStyle>
            <a:lvl1pPr algn="ctr"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43" name="Shape 43"/>
          <p:cNvSpPr txBox="1"/>
          <p:nvPr>
            <p:ph idx="12" type="sldNum"/>
          </p:nvPr>
        </p:nvSpPr>
        <p:spPr>
          <a:xfrm>
            <a:off y="6245225" x="6553200"/>
            <a:ext cy="476249" cx="2133599"/>
          </a:xfrm>
          <a:prstGeom prst="rect">
            <a:avLst/>
          </a:prstGeom>
          <a:noFill/>
          <a:ln>
            <a:noFill/>
          </a:ln>
        </p:spPr>
        <p:txBody>
          <a:bodyPr bIns="91425" rIns="91425" lIns="91425" tIns="91425" anchor="t" anchorCtr="0">
            <a:noAutofit/>
          </a:bodyPr>
          <a:lstStyle/>
          <a:p>
            <a:pPr lvl="0" indent="-88900" marL="0">
              <a:spcBef>
                <a:spcPts val="0"/>
              </a:spcBef>
              <a:buClr>
                <a:srgbClr val="000000"/>
              </a:buClr>
              <a:buFont typeface="Arial"/>
              <a:buChar char="●"/>
            </a:pPr>
            <a:r>
              <a:t/>
            </a:r>
            <a:endParaRPr/>
          </a:p>
          <a:p>
            <a:pPr lvl="1" indent="-88900" marL="457200">
              <a:spcBef>
                <a:spcPts val="0"/>
              </a:spcBef>
              <a:buClr>
                <a:srgbClr val="000000"/>
              </a:buClr>
              <a:buFont typeface="Courier New"/>
              <a:buChar char="o"/>
            </a:pPr>
            <a:r>
              <a:t/>
            </a:r>
            <a:endParaRPr/>
          </a:p>
          <a:p>
            <a:pPr lvl="2" indent="-88900" marL="914400">
              <a:spcBef>
                <a:spcPts val="0"/>
              </a:spcBef>
              <a:buClr>
                <a:srgbClr val="000000"/>
              </a:buClr>
              <a:buFont typeface="Wingdings"/>
              <a:buChar char="§"/>
            </a:pPr>
            <a:r>
              <a:t/>
            </a:r>
            <a:endParaRPr/>
          </a:p>
          <a:p>
            <a:pPr lvl="3" indent="-88900" marL="1371600">
              <a:spcBef>
                <a:spcPts val="0"/>
              </a:spcBef>
              <a:buClr>
                <a:srgbClr val="000000"/>
              </a:buClr>
              <a:buFont typeface="Arial"/>
              <a:buChar char="●"/>
            </a:pPr>
            <a:r>
              <a:t/>
            </a:r>
            <a:endParaRPr/>
          </a:p>
          <a:p>
            <a:pPr lvl="4" indent="-88900" marL="1828800">
              <a:spcBef>
                <a:spcPts val="0"/>
              </a:spcBef>
              <a:buClr>
                <a:srgbClr val="000000"/>
              </a:buClr>
              <a:buFont typeface="Courier New"/>
              <a:buChar char="o"/>
            </a:pPr>
            <a:r>
              <a:t/>
            </a:r>
            <a:endParaRPr/>
          </a:p>
          <a:p>
            <a:pPr lvl="5" indent="-88900" marL="2286000">
              <a:spcBef>
                <a:spcPts val="0"/>
              </a:spcBef>
              <a:buClr>
                <a:srgbClr val="000000"/>
              </a:buClr>
              <a:buFont typeface="Wingdings"/>
              <a:buChar char="§"/>
            </a:pPr>
            <a:r>
              <a:t/>
            </a:r>
            <a:endParaRPr/>
          </a:p>
          <a:p>
            <a:pPr lvl="6" indent="-88900" marL="2743200">
              <a:spcBef>
                <a:spcPts val="0"/>
              </a:spcBef>
              <a:buClr>
                <a:srgbClr val="000000"/>
              </a:buClr>
              <a:buFont typeface="Arial"/>
              <a:buChar char="●"/>
            </a:pPr>
            <a:r>
              <a:t/>
            </a:r>
            <a:endParaRPr/>
          </a:p>
          <a:p>
            <a:pPr lvl="7" indent="-88900" marL="3200400">
              <a:spcBef>
                <a:spcPts val="0"/>
              </a:spcBef>
              <a:buClr>
                <a:srgbClr val="000000"/>
              </a:buClr>
              <a:buFont typeface="Courier New"/>
              <a:buChar char="o"/>
            </a:pPr>
            <a:r>
              <a:t/>
            </a:r>
            <a:endParaRPr/>
          </a:p>
          <a:p>
            <a:pPr lvl="8" indent="-88900" marL="3657600">
              <a:spcBef>
                <a:spcPts val="0"/>
              </a:spcBef>
              <a:buClr>
                <a:srgbClr val="000000"/>
              </a:buClr>
              <a:buFont typeface="Wingdings"/>
              <a:buChar char="§"/>
            </a:pPr>
            <a:r>
              <a:t/>
            </a: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TxTwoObj">
  <p:cSld name="Comparison">
    <p:spTree>
      <p:nvGrpSpPr>
        <p:cNvPr id="44" name="Shape 44"/>
        <p:cNvGrpSpPr/>
        <p:nvPr/>
      </p:nvGrpSpPr>
      <p:grpSpPr>
        <a:xfrm>
          <a:off y="0" x="0"/>
          <a:ext cy="0" cx="0"/>
          <a:chOff y="0" x="0"/>
          <a:chExt cy="0" cx="0"/>
        </a:xfrm>
      </p:grpSpPr>
      <p:sp>
        <p:nvSpPr>
          <p:cNvPr id="45" name="Shape 45"/>
          <p:cNvSpPr txBox="1"/>
          <p:nvPr>
            <p:ph type="title"/>
          </p:nvPr>
        </p:nvSpPr>
        <p:spPr>
          <a:xfrm>
            <a:off y="274637" x="2819400"/>
            <a:ext cy="1143000" cx="5867400"/>
          </a:xfrm>
          <a:prstGeom prst="rect">
            <a:avLst/>
          </a:prstGeom>
          <a:noFill/>
          <a:ln>
            <a:noFill/>
          </a:ln>
        </p:spPr>
        <p:txBody>
          <a:bodyPr bIns="91425" rIns="91425" lIns="91425" tIns="91425" anchor="ctr"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46" name="Shape 46"/>
          <p:cNvSpPr txBox="1"/>
          <p:nvPr>
            <p:ph idx="1" type="body"/>
          </p:nvPr>
        </p:nvSpPr>
        <p:spPr>
          <a:xfrm>
            <a:off y="1535112" x="457200"/>
            <a:ext cy="639762" cx="4040187"/>
          </a:xfrm>
          <a:prstGeom prst="rect">
            <a:avLst/>
          </a:prstGeom>
          <a:noFill/>
          <a:ln>
            <a:noFill/>
          </a:ln>
        </p:spPr>
        <p:txBody>
          <a:bodyPr bIns="91425" rIns="91425" lIns="91425" tIns="91425" anchor="b" anchorCtr="0"/>
          <a:lstStyle>
            <a:lvl1pPr rtl="0" indent="0" marL="0">
              <a:spcBef>
                <a:spcPts val="0"/>
              </a:spcBef>
              <a:buFont typeface="Calibri"/>
              <a:buNone/>
              <a:defRPr/>
            </a:lvl1pPr>
            <a:lvl2pPr rtl="0" indent="0" marL="457200">
              <a:spcBef>
                <a:spcPts val="0"/>
              </a:spcBef>
              <a:buFont typeface="Calibri"/>
              <a:buNone/>
              <a:defRPr/>
            </a:lvl2pPr>
            <a:lvl3pPr rtl="0" indent="0" marL="914400">
              <a:spcBef>
                <a:spcPts val="0"/>
              </a:spcBef>
              <a:buFont typeface="Calibri"/>
              <a:buNone/>
              <a:defRPr/>
            </a:lvl3pPr>
            <a:lvl4pPr rtl="0" indent="0" marL="1371600">
              <a:spcBef>
                <a:spcPts val="0"/>
              </a:spcBef>
              <a:buFont typeface="Calibri"/>
              <a:buNone/>
              <a:defRPr/>
            </a:lvl4pPr>
            <a:lvl5pPr rtl="0" indent="0" marL="1828800">
              <a:spcBef>
                <a:spcPts val="0"/>
              </a:spcBef>
              <a:buFont typeface="Calibri"/>
              <a:buNone/>
              <a:defRPr/>
            </a:lvl5pPr>
            <a:lvl6pPr rtl="0" indent="0" marL="2286000">
              <a:spcBef>
                <a:spcPts val="0"/>
              </a:spcBef>
              <a:buFont typeface="Calibri"/>
              <a:buNone/>
              <a:defRPr/>
            </a:lvl6pPr>
            <a:lvl7pPr rtl="0" indent="0" marL="2743200">
              <a:spcBef>
                <a:spcPts val="0"/>
              </a:spcBef>
              <a:buFont typeface="Calibri"/>
              <a:buNone/>
              <a:defRPr/>
            </a:lvl7pPr>
            <a:lvl8pPr rtl="0" indent="0" marL="3200400">
              <a:spcBef>
                <a:spcPts val="0"/>
              </a:spcBef>
              <a:buFont typeface="Calibri"/>
              <a:buNone/>
              <a:defRPr/>
            </a:lvl8pPr>
            <a:lvl9pPr rtl="0" indent="0" marL="3657600">
              <a:spcBef>
                <a:spcPts val="0"/>
              </a:spcBef>
              <a:buFont typeface="Calibri"/>
              <a:buNone/>
              <a:defRPr/>
            </a:lvl9pPr>
          </a:lstStyle>
          <a:p/>
        </p:txBody>
      </p:sp>
      <p:sp>
        <p:nvSpPr>
          <p:cNvPr id="47" name="Shape 47"/>
          <p:cNvSpPr txBox="1"/>
          <p:nvPr>
            <p:ph idx="2" type="body"/>
          </p:nvPr>
        </p:nvSpPr>
        <p:spPr>
          <a:xfrm>
            <a:off y="2174875" x="457200"/>
            <a:ext cy="3951287" cx="4040187"/>
          </a:xfrm>
          <a:prstGeom prst="rect">
            <a:avLst/>
          </a:prstGeom>
          <a:noFill/>
          <a:ln>
            <a:noFill/>
          </a:ln>
        </p:spPr>
        <p:txBody>
          <a:bodyPr bIns="91425" rIns="91425" lIns="91425" t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48" name="Shape 48"/>
          <p:cNvSpPr txBox="1"/>
          <p:nvPr>
            <p:ph idx="3" type="body"/>
          </p:nvPr>
        </p:nvSpPr>
        <p:spPr>
          <a:xfrm>
            <a:off y="1535112" x="4645025"/>
            <a:ext cy="639762" cx="4041774"/>
          </a:xfrm>
          <a:prstGeom prst="rect">
            <a:avLst/>
          </a:prstGeom>
          <a:noFill/>
          <a:ln>
            <a:noFill/>
          </a:ln>
        </p:spPr>
        <p:txBody>
          <a:bodyPr bIns="91425" rIns="91425" lIns="91425" tIns="91425" anchor="b" anchorCtr="0"/>
          <a:lstStyle>
            <a:lvl1pPr rtl="0" indent="0" marL="0">
              <a:spcBef>
                <a:spcPts val="0"/>
              </a:spcBef>
              <a:buFont typeface="Calibri"/>
              <a:buNone/>
              <a:defRPr/>
            </a:lvl1pPr>
            <a:lvl2pPr rtl="0" indent="0" marL="457200">
              <a:spcBef>
                <a:spcPts val="0"/>
              </a:spcBef>
              <a:buFont typeface="Calibri"/>
              <a:buNone/>
              <a:defRPr/>
            </a:lvl2pPr>
            <a:lvl3pPr rtl="0" indent="0" marL="914400">
              <a:spcBef>
                <a:spcPts val="0"/>
              </a:spcBef>
              <a:buFont typeface="Calibri"/>
              <a:buNone/>
              <a:defRPr/>
            </a:lvl3pPr>
            <a:lvl4pPr rtl="0" indent="0" marL="1371600">
              <a:spcBef>
                <a:spcPts val="0"/>
              </a:spcBef>
              <a:buFont typeface="Calibri"/>
              <a:buNone/>
              <a:defRPr/>
            </a:lvl4pPr>
            <a:lvl5pPr rtl="0" indent="0" marL="1828800">
              <a:spcBef>
                <a:spcPts val="0"/>
              </a:spcBef>
              <a:buFont typeface="Calibri"/>
              <a:buNone/>
              <a:defRPr/>
            </a:lvl5pPr>
            <a:lvl6pPr rtl="0" indent="0" marL="2286000">
              <a:spcBef>
                <a:spcPts val="0"/>
              </a:spcBef>
              <a:buFont typeface="Calibri"/>
              <a:buNone/>
              <a:defRPr/>
            </a:lvl6pPr>
            <a:lvl7pPr rtl="0" indent="0" marL="2743200">
              <a:spcBef>
                <a:spcPts val="0"/>
              </a:spcBef>
              <a:buFont typeface="Calibri"/>
              <a:buNone/>
              <a:defRPr/>
            </a:lvl7pPr>
            <a:lvl8pPr rtl="0" indent="0" marL="3200400">
              <a:spcBef>
                <a:spcPts val="0"/>
              </a:spcBef>
              <a:buFont typeface="Calibri"/>
              <a:buNone/>
              <a:defRPr/>
            </a:lvl8pPr>
            <a:lvl9pPr rtl="0" indent="0" marL="3657600">
              <a:spcBef>
                <a:spcPts val="0"/>
              </a:spcBef>
              <a:buFont typeface="Calibri"/>
              <a:buNone/>
              <a:defRPr/>
            </a:lvl9pPr>
          </a:lstStyle>
          <a:p/>
        </p:txBody>
      </p:sp>
      <p:sp>
        <p:nvSpPr>
          <p:cNvPr id="49" name="Shape 49"/>
          <p:cNvSpPr txBox="1"/>
          <p:nvPr>
            <p:ph idx="4" type="body"/>
          </p:nvPr>
        </p:nvSpPr>
        <p:spPr>
          <a:xfrm>
            <a:off y="2174875" x="4645025"/>
            <a:ext cy="3951287" cx="4041774"/>
          </a:xfrm>
          <a:prstGeom prst="rect">
            <a:avLst/>
          </a:prstGeom>
          <a:noFill/>
          <a:ln>
            <a:noFill/>
          </a:ln>
        </p:spPr>
        <p:txBody>
          <a:bodyPr bIns="91425" rIns="91425" lIns="91425" t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50" name="Shape 50"/>
          <p:cNvSpPr txBox="1"/>
          <p:nvPr>
            <p:ph idx="10" type="dt"/>
          </p:nvPr>
        </p:nvSpPr>
        <p:spPr>
          <a:xfrm>
            <a:off y="6245225" x="457200"/>
            <a:ext cy="476249" cx="2133599"/>
          </a:xfrm>
          <a:prstGeom prst="rect">
            <a:avLst/>
          </a:prstGeom>
          <a:noFill/>
          <a:ln>
            <a:noFill/>
          </a:ln>
        </p:spPr>
        <p:txBody>
          <a:bodyPr bIns="91425" rIns="91425" lIns="91425" tIns="91425" anchor="t" anchorCtr="0"/>
          <a:lstStyle>
            <a:lvl1pPr algn="l"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51" name="Shape 51"/>
          <p:cNvSpPr txBox="1"/>
          <p:nvPr>
            <p:ph idx="11" type="ftr"/>
          </p:nvPr>
        </p:nvSpPr>
        <p:spPr>
          <a:xfrm>
            <a:off y="6245225" x="3124200"/>
            <a:ext cy="476249" cx="2895600"/>
          </a:xfrm>
          <a:prstGeom prst="rect">
            <a:avLst/>
          </a:prstGeom>
          <a:noFill/>
          <a:ln>
            <a:noFill/>
          </a:ln>
        </p:spPr>
        <p:txBody>
          <a:bodyPr bIns="91425" rIns="91425" lIns="91425" tIns="91425" anchor="t" anchorCtr="0"/>
          <a:lstStyle>
            <a:lvl1pPr algn="ctr"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52" name="Shape 52"/>
          <p:cNvSpPr txBox="1"/>
          <p:nvPr>
            <p:ph idx="12" type="sldNum"/>
          </p:nvPr>
        </p:nvSpPr>
        <p:spPr>
          <a:xfrm>
            <a:off y="6245225" x="6553200"/>
            <a:ext cy="476249" cx="2133599"/>
          </a:xfrm>
          <a:prstGeom prst="rect">
            <a:avLst/>
          </a:prstGeom>
          <a:noFill/>
          <a:ln>
            <a:noFill/>
          </a:ln>
        </p:spPr>
        <p:txBody>
          <a:bodyPr bIns="91425" rIns="91425" lIns="91425" tIns="91425" anchor="t" anchorCtr="0">
            <a:noAutofit/>
          </a:bodyPr>
          <a:lstStyle/>
          <a:p>
            <a:pPr lvl="0" indent="-88900" marL="0">
              <a:spcBef>
                <a:spcPts val="0"/>
              </a:spcBef>
              <a:buClr>
                <a:srgbClr val="000000"/>
              </a:buClr>
              <a:buFont typeface="Arial"/>
              <a:buChar char="●"/>
            </a:pPr>
            <a:r>
              <a:t/>
            </a:r>
            <a:endParaRPr/>
          </a:p>
          <a:p>
            <a:pPr lvl="1" indent="-88900" marL="457200">
              <a:spcBef>
                <a:spcPts val="0"/>
              </a:spcBef>
              <a:buClr>
                <a:srgbClr val="000000"/>
              </a:buClr>
              <a:buFont typeface="Courier New"/>
              <a:buChar char="o"/>
            </a:pPr>
            <a:r>
              <a:t/>
            </a:r>
            <a:endParaRPr/>
          </a:p>
          <a:p>
            <a:pPr lvl="2" indent="-88900" marL="914400">
              <a:spcBef>
                <a:spcPts val="0"/>
              </a:spcBef>
              <a:buClr>
                <a:srgbClr val="000000"/>
              </a:buClr>
              <a:buFont typeface="Wingdings"/>
              <a:buChar char="§"/>
            </a:pPr>
            <a:r>
              <a:t/>
            </a:r>
            <a:endParaRPr/>
          </a:p>
          <a:p>
            <a:pPr lvl="3" indent="-88900" marL="1371600">
              <a:spcBef>
                <a:spcPts val="0"/>
              </a:spcBef>
              <a:buClr>
                <a:srgbClr val="000000"/>
              </a:buClr>
              <a:buFont typeface="Arial"/>
              <a:buChar char="●"/>
            </a:pPr>
            <a:r>
              <a:t/>
            </a:r>
            <a:endParaRPr/>
          </a:p>
          <a:p>
            <a:pPr lvl="4" indent="-88900" marL="1828800">
              <a:spcBef>
                <a:spcPts val="0"/>
              </a:spcBef>
              <a:buClr>
                <a:srgbClr val="000000"/>
              </a:buClr>
              <a:buFont typeface="Courier New"/>
              <a:buChar char="o"/>
            </a:pPr>
            <a:r>
              <a:t/>
            </a:r>
            <a:endParaRPr/>
          </a:p>
          <a:p>
            <a:pPr lvl="5" indent="-88900" marL="2286000">
              <a:spcBef>
                <a:spcPts val="0"/>
              </a:spcBef>
              <a:buClr>
                <a:srgbClr val="000000"/>
              </a:buClr>
              <a:buFont typeface="Wingdings"/>
              <a:buChar char="§"/>
            </a:pPr>
            <a:r>
              <a:t/>
            </a:r>
            <a:endParaRPr/>
          </a:p>
          <a:p>
            <a:pPr lvl="6" indent="-88900" marL="2743200">
              <a:spcBef>
                <a:spcPts val="0"/>
              </a:spcBef>
              <a:buClr>
                <a:srgbClr val="000000"/>
              </a:buClr>
              <a:buFont typeface="Arial"/>
              <a:buChar char="●"/>
            </a:pPr>
            <a:r>
              <a:t/>
            </a:r>
            <a:endParaRPr/>
          </a:p>
          <a:p>
            <a:pPr lvl="7" indent="-88900" marL="3200400">
              <a:spcBef>
                <a:spcPts val="0"/>
              </a:spcBef>
              <a:buClr>
                <a:srgbClr val="000000"/>
              </a:buClr>
              <a:buFont typeface="Courier New"/>
              <a:buChar char="o"/>
            </a:pPr>
            <a:r>
              <a:t/>
            </a:r>
            <a:endParaRPr/>
          </a:p>
          <a:p>
            <a:pPr lvl="8" indent="-88900" marL="3657600">
              <a:spcBef>
                <a:spcPts val="0"/>
              </a:spcBef>
              <a:buClr>
                <a:srgbClr val="000000"/>
              </a:buClr>
              <a:buFont typeface="Wingdings"/>
              <a:buChar char="§"/>
            </a:pPr>
            <a:r>
              <a:t/>
            </a:r>
            <a:endParaRPr/>
          </a:p>
        </p:txBody>
      </p:sp>
      <p:pic>
        <p:nvPicPr>
          <p:cNvPr id="53" name="Shape 53"/>
          <p:cNvPicPr preferRelativeResize="0"/>
          <p:nvPr/>
        </p:nvPicPr>
        <p:blipFill>
          <a:blip r:embed="rId2">
            <a:alphaModFix/>
          </a:blip>
          <a:stretch>
            <a:fillRect/>
          </a:stretch>
        </p:blipFill>
        <p:spPr>
          <a:xfrm>
            <a:off y="304389" x="0"/>
            <a:ext cy="838609" cx="2819400"/>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Obj">
  <p:cSld name="Two Content">
    <p:spTree>
      <p:nvGrpSpPr>
        <p:cNvPr id="54" name="Shape 54"/>
        <p:cNvGrpSpPr/>
        <p:nvPr/>
      </p:nvGrpSpPr>
      <p:grpSpPr>
        <a:xfrm>
          <a:off y="0" x="0"/>
          <a:ext cy="0" cx="0"/>
          <a:chOff y="0" x="0"/>
          <a:chExt cy="0" cx="0"/>
        </a:xfrm>
      </p:grpSpPr>
      <p:sp>
        <p:nvSpPr>
          <p:cNvPr id="55" name="Shape 55"/>
          <p:cNvSpPr txBox="1"/>
          <p:nvPr>
            <p:ph type="title"/>
          </p:nvPr>
        </p:nvSpPr>
        <p:spPr>
          <a:xfrm>
            <a:off y="228600" x="2819400"/>
            <a:ext cy="1143000" cx="6096000"/>
          </a:xfrm>
          <a:prstGeom prst="rect">
            <a:avLst/>
          </a:prstGeom>
          <a:noFill/>
          <a:ln>
            <a:noFill/>
          </a:ln>
        </p:spPr>
        <p:txBody>
          <a:bodyPr bIns="91425" rIns="91425" lIns="91425" tIns="91425" anchor="ctr" anchorCtr="0"/>
          <a:lstStyle>
            <a:lvl1pPr algn="ctr" rtl="0">
              <a:spcBef>
                <a:spcPts val="0"/>
              </a:spcBef>
              <a:spcAft>
                <a:spcPts val="0"/>
              </a:spcAft>
              <a:defRPr/>
            </a:lvl1pPr>
            <a:lvl2pPr algn="ctr" rtl="0">
              <a:spcBef>
                <a:spcPts val="0"/>
              </a:spcBef>
              <a:spcAft>
                <a:spcPts val="0"/>
              </a:spcAft>
              <a:defRPr/>
            </a:lvl2pPr>
            <a:lvl3pPr algn="ctr" rtl="0">
              <a:spcBef>
                <a:spcPts val="0"/>
              </a:spcBef>
              <a:spcAft>
                <a:spcPts val="0"/>
              </a:spcAft>
              <a:defRPr/>
            </a:lvl3pPr>
            <a:lvl4pPr algn="ctr" rtl="0">
              <a:spcBef>
                <a:spcPts val="0"/>
              </a:spcBef>
              <a:spcAft>
                <a:spcPts val="0"/>
              </a:spcAft>
              <a:defRPr/>
            </a:lvl4pPr>
            <a:lvl5pPr algn="ctr" rtl="0">
              <a:spcBef>
                <a:spcPts val="0"/>
              </a:spcBef>
              <a:spcAft>
                <a:spcPts val="0"/>
              </a:spcAft>
              <a:defRPr/>
            </a:lvl5pPr>
            <a:lvl6pPr algn="ctr" rtl="0" marL="457200">
              <a:spcBef>
                <a:spcPts val="0"/>
              </a:spcBef>
              <a:spcAft>
                <a:spcPts val="0"/>
              </a:spcAft>
              <a:defRPr/>
            </a:lvl6pPr>
            <a:lvl7pPr algn="ctr" rtl="0" marL="914400">
              <a:spcBef>
                <a:spcPts val="0"/>
              </a:spcBef>
              <a:spcAft>
                <a:spcPts val="0"/>
              </a:spcAft>
              <a:defRPr/>
            </a:lvl7pPr>
            <a:lvl8pPr algn="ctr" rtl="0" marL="1371600">
              <a:spcBef>
                <a:spcPts val="0"/>
              </a:spcBef>
              <a:spcAft>
                <a:spcPts val="0"/>
              </a:spcAft>
              <a:defRPr/>
            </a:lvl8pPr>
            <a:lvl9pPr algn="ctr" rtl="0" marL="1828800">
              <a:spcBef>
                <a:spcPts val="0"/>
              </a:spcBef>
              <a:spcAft>
                <a:spcPts val="0"/>
              </a:spcAft>
              <a:defRPr/>
            </a:lvl9pPr>
          </a:lstStyle>
          <a:p/>
        </p:txBody>
      </p:sp>
      <p:sp>
        <p:nvSpPr>
          <p:cNvPr id="56" name="Shape 56"/>
          <p:cNvSpPr txBox="1"/>
          <p:nvPr>
            <p:ph idx="1" type="body"/>
          </p:nvPr>
        </p:nvSpPr>
        <p:spPr>
          <a:xfrm>
            <a:off y="1600200" x="457200"/>
            <a:ext cy="4525963" cx="4038599"/>
          </a:xfrm>
          <a:prstGeom prst="rect">
            <a:avLst/>
          </a:prstGeom>
          <a:noFill/>
          <a:ln>
            <a:noFill/>
          </a:ln>
        </p:spPr>
        <p:txBody>
          <a:bodyPr bIns="91425" rIns="91425" lIns="91425" t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57" name="Shape 57"/>
          <p:cNvSpPr txBox="1"/>
          <p:nvPr>
            <p:ph idx="2" type="body"/>
          </p:nvPr>
        </p:nvSpPr>
        <p:spPr>
          <a:xfrm>
            <a:off y="1600200" x="4648200"/>
            <a:ext cy="4525963" cx="4038599"/>
          </a:xfrm>
          <a:prstGeom prst="rect">
            <a:avLst/>
          </a:prstGeom>
          <a:noFill/>
          <a:ln>
            <a:noFill/>
          </a:ln>
        </p:spPr>
        <p:txBody>
          <a:bodyPr bIns="91425" rIns="91425" lIns="91425" t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58" name="Shape 58"/>
          <p:cNvSpPr txBox="1"/>
          <p:nvPr>
            <p:ph idx="10" type="dt"/>
          </p:nvPr>
        </p:nvSpPr>
        <p:spPr>
          <a:xfrm>
            <a:off y="6245225" x="457200"/>
            <a:ext cy="476249" cx="2133599"/>
          </a:xfrm>
          <a:prstGeom prst="rect">
            <a:avLst/>
          </a:prstGeom>
          <a:noFill/>
          <a:ln>
            <a:noFill/>
          </a:ln>
        </p:spPr>
        <p:txBody>
          <a:bodyPr bIns="91425" rIns="91425" lIns="91425" tIns="91425" anchor="t" anchorCtr="0"/>
          <a:lstStyle>
            <a:lvl1pPr algn="l"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59" name="Shape 59"/>
          <p:cNvSpPr txBox="1"/>
          <p:nvPr>
            <p:ph idx="11" type="ftr"/>
          </p:nvPr>
        </p:nvSpPr>
        <p:spPr>
          <a:xfrm>
            <a:off y="6245225" x="3124200"/>
            <a:ext cy="476249" cx="2895600"/>
          </a:xfrm>
          <a:prstGeom prst="rect">
            <a:avLst/>
          </a:prstGeom>
          <a:noFill/>
          <a:ln>
            <a:noFill/>
          </a:ln>
        </p:spPr>
        <p:txBody>
          <a:bodyPr bIns="91425" rIns="91425" lIns="91425" tIns="91425" anchor="t" anchorCtr="0"/>
          <a:lstStyle>
            <a:lvl1pPr algn="ctr"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60" name="Shape 60"/>
          <p:cNvSpPr txBox="1"/>
          <p:nvPr>
            <p:ph idx="12" type="sldNum"/>
          </p:nvPr>
        </p:nvSpPr>
        <p:spPr>
          <a:xfrm>
            <a:off y="6245225" x="6553200"/>
            <a:ext cy="476249" cx="2133599"/>
          </a:xfrm>
          <a:prstGeom prst="rect">
            <a:avLst/>
          </a:prstGeom>
          <a:noFill/>
          <a:ln>
            <a:noFill/>
          </a:ln>
        </p:spPr>
        <p:txBody>
          <a:bodyPr bIns="91425" rIns="91425" lIns="91425" tIns="91425" anchor="t" anchorCtr="0">
            <a:noAutofit/>
          </a:bodyPr>
          <a:lstStyle/>
          <a:p>
            <a:pPr lvl="0" indent="-88900" marL="0">
              <a:spcBef>
                <a:spcPts val="0"/>
              </a:spcBef>
              <a:buClr>
                <a:srgbClr val="000000"/>
              </a:buClr>
              <a:buFont typeface="Arial"/>
              <a:buChar char="●"/>
            </a:pPr>
            <a:r>
              <a:t/>
            </a:r>
            <a:endParaRPr/>
          </a:p>
          <a:p>
            <a:pPr lvl="1" indent="-88900" marL="457200">
              <a:spcBef>
                <a:spcPts val="0"/>
              </a:spcBef>
              <a:buClr>
                <a:srgbClr val="000000"/>
              </a:buClr>
              <a:buFont typeface="Courier New"/>
              <a:buChar char="o"/>
            </a:pPr>
            <a:r>
              <a:t/>
            </a:r>
            <a:endParaRPr/>
          </a:p>
          <a:p>
            <a:pPr lvl="2" indent="-88900" marL="914400">
              <a:spcBef>
                <a:spcPts val="0"/>
              </a:spcBef>
              <a:buClr>
                <a:srgbClr val="000000"/>
              </a:buClr>
              <a:buFont typeface="Wingdings"/>
              <a:buChar char="§"/>
            </a:pPr>
            <a:r>
              <a:t/>
            </a:r>
            <a:endParaRPr/>
          </a:p>
          <a:p>
            <a:pPr lvl="3" indent="-88900" marL="1371600">
              <a:spcBef>
                <a:spcPts val="0"/>
              </a:spcBef>
              <a:buClr>
                <a:srgbClr val="000000"/>
              </a:buClr>
              <a:buFont typeface="Arial"/>
              <a:buChar char="●"/>
            </a:pPr>
            <a:r>
              <a:t/>
            </a:r>
            <a:endParaRPr/>
          </a:p>
          <a:p>
            <a:pPr lvl="4" indent="-88900" marL="1828800">
              <a:spcBef>
                <a:spcPts val="0"/>
              </a:spcBef>
              <a:buClr>
                <a:srgbClr val="000000"/>
              </a:buClr>
              <a:buFont typeface="Courier New"/>
              <a:buChar char="o"/>
            </a:pPr>
            <a:r>
              <a:t/>
            </a:r>
            <a:endParaRPr/>
          </a:p>
          <a:p>
            <a:pPr lvl="5" indent="-88900" marL="2286000">
              <a:spcBef>
                <a:spcPts val="0"/>
              </a:spcBef>
              <a:buClr>
                <a:srgbClr val="000000"/>
              </a:buClr>
              <a:buFont typeface="Wingdings"/>
              <a:buChar char="§"/>
            </a:pPr>
            <a:r>
              <a:t/>
            </a:r>
            <a:endParaRPr/>
          </a:p>
          <a:p>
            <a:pPr lvl="6" indent="-88900" marL="2743200">
              <a:spcBef>
                <a:spcPts val="0"/>
              </a:spcBef>
              <a:buClr>
                <a:srgbClr val="000000"/>
              </a:buClr>
              <a:buFont typeface="Arial"/>
              <a:buChar char="●"/>
            </a:pPr>
            <a:r>
              <a:t/>
            </a:r>
            <a:endParaRPr/>
          </a:p>
          <a:p>
            <a:pPr lvl="7" indent="-88900" marL="3200400">
              <a:spcBef>
                <a:spcPts val="0"/>
              </a:spcBef>
              <a:buClr>
                <a:srgbClr val="000000"/>
              </a:buClr>
              <a:buFont typeface="Courier New"/>
              <a:buChar char="o"/>
            </a:pPr>
            <a:r>
              <a:t/>
            </a:r>
            <a:endParaRPr/>
          </a:p>
          <a:p>
            <a:pPr lvl="8" indent="-88900" marL="3657600">
              <a:spcBef>
                <a:spcPts val="0"/>
              </a:spcBef>
              <a:buClr>
                <a:srgbClr val="000000"/>
              </a:buClr>
              <a:buFont typeface="Wingdings"/>
              <a:buChar char="§"/>
            </a:pPr>
            <a:r>
              <a:t/>
            </a:r>
            <a:endParaRPr/>
          </a:p>
        </p:txBody>
      </p:sp>
      <p:pic>
        <p:nvPicPr>
          <p:cNvPr id="61" name="Shape 61"/>
          <p:cNvPicPr preferRelativeResize="0"/>
          <p:nvPr/>
        </p:nvPicPr>
        <p:blipFill>
          <a:blip r:embed="rId2">
            <a:alphaModFix/>
          </a:blip>
          <a:stretch>
            <a:fillRect/>
          </a:stretch>
        </p:blipFill>
        <p:spPr>
          <a:xfrm>
            <a:off y="304389" x="0"/>
            <a:ext cy="838609" cx="2819400"/>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62" name="Shape 62"/>
        <p:cNvGrpSpPr/>
        <p:nvPr/>
      </p:nvGrpSpPr>
      <p:grpSpPr>
        <a:xfrm>
          <a:off y="0" x="0"/>
          <a:ext cy="0" cx="0"/>
          <a:chOff y="0" x="0"/>
          <a:chExt cy="0" cx="0"/>
        </a:xfrm>
      </p:grpSpPr>
      <p:sp>
        <p:nvSpPr>
          <p:cNvPr id="63" name="Shape 63"/>
          <p:cNvSpPr txBox="1"/>
          <p:nvPr>
            <p:ph idx="10" type="dt"/>
          </p:nvPr>
        </p:nvSpPr>
        <p:spPr>
          <a:xfrm>
            <a:off y="6245225" x="457200"/>
            <a:ext cy="476249" cx="2133599"/>
          </a:xfrm>
          <a:prstGeom prst="rect">
            <a:avLst/>
          </a:prstGeom>
          <a:noFill/>
          <a:ln>
            <a:noFill/>
          </a:ln>
        </p:spPr>
        <p:txBody>
          <a:bodyPr bIns="91425" rIns="91425" lIns="91425" tIns="91425" anchor="t" anchorCtr="0"/>
          <a:lstStyle>
            <a:lvl1pPr algn="l"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64" name="Shape 64"/>
          <p:cNvSpPr txBox="1"/>
          <p:nvPr>
            <p:ph idx="11" type="ftr"/>
          </p:nvPr>
        </p:nvSpPr>
        <p:spPr>
          <a:xfrm>
            <a:off y="6245225" x="3124200"/>
            <a:ext cy="476249" cx="2895600"/>
          </a:xfrm>
          <a:prstGeom prst="rect">
            <a:avLst/>
          </a:prstGeom>
          <a:noFill/>
          <a:ln>
            <a:noFill/>
          </a:ln>
        </p:spPr>
        <p:txBody>
          <a:bodyPr bIns="91425" rIns="91425" lIns="91425" tIns="91425" anchor="t" anchorCtr="0"/>
          <a:lstStyle>
            <a:lvl1pPr algn="ctr"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65" name="Shape 65"/>
          <p:cNvSpPr txBox="1"/>
          <p:nvPr>
            <p:ph idx="12" type="sldNum"/>
          </p:nvPr>
        </p:nvSpPr>
        <p:spPr>
          <a:xfrm>
            <a:off y="6245225" x="6553200"/>
            <a:ext cy="476249" cx="2133599"/>
          </a:xfrm>
          <a:prstGeom prst="rect">
            <a:avLst/>
          </a:prstGeom>
          <a:noFill/>
          <a:ln>
            <a:noFill/>
          </a:ln>
        </p:spPr>
        <p:txBody>
          <a:bodyPr bIns="91425" rIns="91425" lIns="91425" tIns="91425" anchor="t" anchorCtr="0">
            <a:noAutofit/>
          </a:bodyPr>
          <a:lstStyle/>
          <a:p>
            <a:pPr lvl="0" indent="-88900" marL="0">
              <a:spcBef>
                <a:spcPts val="0"/>
              </a:spcBef>
              <a:buClr>
                <a:srgbClr val="000000"/>
              </a:buClr>
              <a:buFont typeface="Arial"/>
              <a:buChar char="●"/>
            </a:pPr>
            <a:r>
              <a:t/>
            </a:r>
            <a:endParaRPr/>
          </a:p>
          <a:p>
            <a:pPr lvl="1" indent="-88900" marL="457200">
              <a:spcBef>
                <a:spcPts val="0"/>
              </a:spcBef>
              <a:buClr>
                <a:srgbClr val="000000"/>
              </a:buClr>
              <a:buFont typeface="Courier New"/>
              <a:buChar char="o"/>
            </a:pPr>
            <a:r>
              <a:t/>
            </a:r>
            <a:endParaRPr/>
          </a:p>
          <a:p>
            <a:pPr lvl="2" indent="-88900" marL="914400">
              <a:spcBef>
                <a:spcPts val="0"/>
              </a:spcBef>
              <a:buClr>
                <a:srgbClr val="000000"/>
              </a:buClr>
              <a:buFont typeface="Wingdings"/>
              <a:buChar char="§"/>
            </a:pPr>
            <a:r>
              <a:t/>
            </a:r>
            <a:endParaRPr/>
          </a:p>
          <a:p>
            <a:pPr lvl="3" indent="-88900" marL="1371600">
              <a:spcBef>
                <a:spcPts val="0"/>
              </a:spcBef>
              <a:buClr>
                <a:srgbClr val="000000"/>
              </a:buClr>
              <a:buFont typeface="Arial"/>
              <a:buChar char="●"/>
            </a:pPr>
            <a:r>
              <a:t/>
            </a:r>
            <a:endParaRPr/>
          </a:p>
          <a:p>
            <a:pPr lvl="4" indent="-88900" marL="1828800">
              <a:spcBef>
                <a:spcPts val="0"/>
              </a:spcBef>
              <a:buClr>
                <a:srgbClr val="000000"/>
              </a:buClr>
              <a:buFont typeface="Courier New"/>
              <a:buChar char="o"/>
            </a:pPr>
            <a:r>
              <a:t/>
            </a:r>
            <a:endParaRPr/>
          </a:p>
          <a:p>
            <a:pPr lvl="5" indent="-88900" marL="2286000">
              <a:spcBef>
                <a:spcPts val="0"/>
              </a:spcBef>
              <a:buClr>
                <a:srgbClr val="000000"/>
              </a:buClr>
              <a:buFont typeface="Wingdings"/>
              <a:buChar char="§"/>
            </a:pPr>
            <a:r>
              <a:t/>
            </a:r>
            <a:endParaRPr/>
          </a:p>
          <a:p>
            <a:pPr lvl="6" indent="-88900" marL="2743200">
              <a:spcBef>
                <a:spcPts val="0"/>
              </a:spcBef>
              <a:buClr>
                <a:srgbClr val="000000"/>
              </a:buClr>
              <a:buFont typeface="Arial"/>
              <a:buChar char="●"/>
            </a:pPr>
            <a:r>
              <a:t/>
            </a:r>
            <a:endParaRPr/>
          </a:p>
          <a:p>
            <a:pPr lvl="7" indent="-88900" marL="3200400">
              <a:spcBef>
                <a:spcPts val="0"/>
              </a:spcBef>
              <a:buClr>
                <a:srgbClr val="000000"/>
              </a:buClr>
              <a:buFont typeface="Courier New"/>
              <a:buChar char="o"/>
            </a:pPr>
            <a:r>
              <a:t/>
            </a:r>
            <a:endParaRPr/>
          </a:p>
          <a:p>
            <a:pPr lvl="8" indent="-88900" marL="3657600">
              <a:spcBef>
                <a:spcPts val="0"/>
              </a:spcBef>
              <a:buClr>
                <a:srgbClr val="000000"/>
              </a:buClr>
              <a:buFont typeface="Wingdings"/>
              <a:buChar char="§"/>
            </a:pPr>
            <a:r>
              <a:t/>
            </a:r>
            <a:endParaRPr/>
          </a:p>
        </p:txBody>
      </p:sp>
      <p:pic>
        <p:nvPicPr>
          <p:cNvPr id="66" name="Shape 66"/>
          <p:cNvPicPr preferRelativeResize="0"/>
          <p:nvPr/>
        </p:nvPicPr>
        <p:blipFill>
          <a:blip r:embed="rId2">
            <a:alphaModFix/>
          </a:blip>
          <a:stretch>
            <a:fillRect/>
          </a:stretch>
        </p:blipFill>
        <p:spPr>
          <a:xfrm>
            <a:off y="304389" x="0"/>
            <a:ext cy="838609" cx="2819400"/>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Target="../slideLayouts/slideLayout1.xml" Type="http://schemas.openxmlformats.org/officeDocument/2006/relationships/slideLayout" Id="rId2"/><Relationship Target="../media/image03.png" Type="http://schemas.openxmlformats.org/officeDocument/2006/relationships/image" Id="rId1"/><Relationship Target="../slideLayouts/slideLayout3.xml" Type="http://schemas.openxmlformats.org/officeDocument/2006/relationships/slideLayout" Id="rId4"/><Relationship Target="../slideLayouts/slideLayout2.xml" Type="http://schemas.openxmlformats.org/officeDocument/2006/relationships/slideLayout" Id="rId3"/><Relationship Target="../theme/theme3.xml" Type="http://schemas.openxmlformats.org/officeDocument/2006/relationships/theme" Id="rId9"/><Relationship Target="../slideLayouts/slideLayout5.xml" Type="http://schemas.openxmlformats.org/officeDocument/2006/relationships/slideLayout" Id="rId6"/><Relationship Target="../slideLayouts/slideLayout4.xml" Type="http://schemas.openxmlformats.org/officeDocument/2006/relationships/slideLayout" Id="rId5"/><Relationship Target="../slideLayouts/slideLayout7.xml" Type="http://schemas.openxmlformats.org/officeDocument/2006/relationships/slideLayout" Id="rId8"/><Relationship Target="../slideLayouts/slideLayout6.xml" Type="http://schemas.openxmlformats.org/officeDocument/2006/relationships/slideLayout" Id="rId7"/></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8" name="Shape 8"/>
        <p:cNvGrpSpPr/>
        <p:nvPr/>
      </p:nvGrpSpPr>
      <p:grpSpPr>
        <a:xfrm>
          <a:off y="0" x="0"/>
          <a:ext cy="0" cx="0"/>
          <a:chOff y="0" x="0"/>
          <a:chExt cy="0" cx="0"/>
        </a:xfrm>
      </p:grpSpPr>
      <p:sp>
        <p:nvSpPr>
          <p:cNvPr id="9" name="Shape 9"/>
          <p:cNvSpPr txBox="1"/>
          <p:nvPr>
            <p:ph type="title"/>
          </p:nvPr>
        </p:nvSpPr>
        <p:spPr>
          <a:xfrm>
            <a:off y="228600" x="2819400"/>
            <a:ext cy="1143000" cx="6096000"/>
          </a:xfrm>
          <a:prstGeom prst="rect">
            <a:avLst/>
          </a:prstGeom>
          <a:noFill/>
          <a:ln>
            <a:noFill/>
          </a:ln>
        </p:spPr>
        <p:txBody>
          <a:bodyPr bIns="91425" rIns="91425" lIns="91425" tIns="91425" anchor="ctr" anchorCtr="0"/>
          <a:lstStyle>
            <a:lvl1pPr algn="ctr" rtl="0" marR="0" indent="0" marL="0">
              <a:spcBef>
                <a:spcPts val="0"/>
              </a:spcBef>
              <a:spcAft>
                <a:spcPts val="0"/>
              </a:spcAft>
              <a:defRPr/>
            </a:lvl1pPr>
            <a:lvl2pPr algn="ctr" rtl="0" marR="0" indent="0" marL="0">
              <a:spcBef>
                <a:spcPts val="0"/>
              </a:spcBef>
              <a:spcAft>
                <a:spcPts val="0"/>
              </a:spcAft>
              <a:defRPr/>
            </a:lvl2pPr>
            <a:lvl3pPr algn="ctr" rtl="0" marR="0" indent="0" marL="0">
              <a:spcBef>
                <a:spcPts val="0"/>
              </a:spcBef>
              <a:spcAft>
                <a:spcPts val="0"/>
              </a:spcAft>
              <a:defRPr/>
            </a:lvl3pPr>
            <a:lvl4pPr algn="ctr" rtl="0" marR="0" indent="0" marL="0">
              <a:spcBef>
                <a:spcPts val="0"/>
              </a:spcBef>
              <a:spcAft>
                <a:spcPts val="0"/>
              </a:spcAft>
              <a:defRPr/>
            </a:lvl4pPr>
            <a:lvl5pPr algn="ctr" rtl="0" marR="0" indent="0" marL="0">
              <a:spcBef>
                <a:spcPts val="0"/>
              </a:spcBef>
              <a:spcAft>
                <a:spcPts val="0"/>
              </a:spcAft>
              <a:defRPr/>
            </a:lvl5pPr>
            <a:lvl6pPr algn="ctr" rtl="0" marR="0" indent="0" marL="457200">
              <a:spcBef>
                <a:spcPts val="0"/>
              </a:spcBef>
              <a:spcAft>
                <a:spcPts val="0"/>
              </a:spcAft>
              <a:defRPr/>
            </a:lvl6pPr>
            <a:lvl7pPr algn="ctr" rtl="0" marR="0" indent="0" marL="914400">
              <a:spcBef>
                <a:spcPts val="0"/>
              </a:spcBef>
              <a:spcAft>
                <a:spcPts val="0"/>
              </a:spcAft>
              <a:defRPr/>
            </a:lvl7pPr>
            <a:lvl8pPr algn="ctr" rtl="0" marR="0" indent="0" marL="1371600">
              <a:spcBef>
                <a:spcPts val="0"/>
              </a:spcBef>
              <a:spcAft>
                <a:spcPts val="0"/>
              </a:spcAft>
              <a:defRPr/>
            </a:lvl8pPr>
            <a:lvl9pPr algn="ctr" rtl="0" marR="0" indent="0" marL="1828800">
              <a:spcBef>
                <a:spcPts val="0"/>
              </a:spcBef>
              <a:spcAft>
                <a:spcPts val="0"/>
              </a:spcAft>
              <a:defRPr/>
            </a:lvl9pPr>
          </a:lstStyle>
          <a:p/>
        </p:txBody>
      </p:sp>
      <p:sp>
        <p:nvSpPr>
          <p:cNvPr id="10" name="Shape 10"/>
          <p:cNvSpPr txBox="1"/>
          <p:nvPr>
            <p:ph idx="1" type="body"/>
          </p:nvPr>
        </p:nvSpPr>
        <p:spPr>
          <a:xfrm>
            <a:off y="1600200" x="457200"/>
            <a:ext cy="4525963" cx="8229600"/>
          </a:xfrm>
          <a:prstGeom prst="rect">
            <a:avLst/>
          </a:prstGeom>
          <a:noFill/>
          <a:ln>
            <a:noFill/>
          </a:ln>
        </p:spPr>
        <p:txBody>
          <a:bodyPr bIns="91425" rIns="91425" lIns="91425" tIns="91425" anchor="t" anchorCtr="0"/>
          <a:lstStyle>
            <a:lvl1pPr algn="l" rtl="0" marR="0" indent="-139700" marL="342900">
              <a:spcBef>
                <a:spcPts val="640"/>
              </a:spcBef>
              <a:spcAft>
                <a:spcPts val="0"/>
              </a:spcAft>
              <a:buClr>
                <a:schemeClr val="dk1"/>
              </a:buClr>
              <a:buFont typeface="Calibri"/>
              <a:buChar char="➢"/>
              <a:defRPr/>
            </a:lvl1pPr>
            <a:lvl2pPr algn="l" rtl="0" marR="0" indent="-107950" marL="742950">
              <a:spcBef>
                <a:spcPts val="560"/>
              </a:spcBef>
              <a:spcAft>
                <a:spcPts val="0"/>
              </a:spcAft>
              <a:buClr>
                <a:schemeClr val="dk1"/>
              </a:buClr>
              <a:buFont typeface="Calibri"/>
              <a:buChar char="➢"/>
              <a:defRPr/>
            </a:lvl2pPr>
            <a:lvl3pPr algn="l" rtl="0" marR="0" indent="-76200" marL="1143000">
              <a:spcBef>
                <a:spcPts val="480"/>
              </a:spcBef>
              <a:spcAft>
                <a:spcPts val="0"/>
              </a:spcAft>
              <a:buClr>
                <a:schemeClr val="dk1"/>
              </a:buClr>
              <a:buFont typeface="Calibri"/>
              <a:buChar char="➢"/>
              <a:defRPr/>
            </a:lvl3pPr>
            <a:lvl4pPr algn="l" rtl="0" marR="0" indent="-101600" marL="1600200">
              <a:spcBef>
                <a:spcPts val="400"/>
              </a:spcBef>
              <a:spcAft>
                <a:spcPts val="0"/>
              </a:spcAft>
              <a:buClr>
                <a:schemeClr val="dk1"/>
              </a:buClr>
              <a:buFont typeface="Calibri"/>
              <a:buChar char="➢"/>
              <a:defRPr/>
            </a:lvl4pPr>
            <a:lvl5pPr algn="l" rtl="0" marR="0" indent="-101600" marL="2057400">
              <a:spcBef>
                <a:spcPts val="400"/>
              </a:spcBef>
              <a:spcAft>
                <a:spcPts val="0"/>
              </a:spcAft>
              <a:buClr>
                <a:schemeClr val="dk1"/>
              </a:buClr>
              <a:buFont typeface="Calibri"/>
              <a:buChar char="➢"/>
              <a:defRPr/>
            </a:lvl5pPr>
            <a:lvl6pPr algn="l" rtl="0" marR="0" indent="-101600" marL="2514600">
              <a:spcBef>
                <a:spcPts val="400"/>
              </a:spcBef>
              <a:spcAft>
                <a:spcPts val="0"/>
              </a:spcAft>
              <a:buClr>
                <a:schemeClr val="dk1"/>
              </a:buClr>
              <a:buFont typeface="Calibri"/>
              <a:buChar char="➢"/>
              <a:defRPr/>
            </a:lvl6pPr>
            <a:lvl7pPr algn="l" rtl="0" marR="0" indent="-101600" marL="2971800">
              <a:spcBef>
                <a:spcPts val="400"/>
              </a:spcBef>
              <a:spcAft>
                <a:spcPts val="0"/>
              </a:spcAft>
              <a:buClr>
                <a:schemeClr val="dk1"/>
              </a:buClr>
              <a:buFont typeface="Calibri"/>
              <a:buChar char="➢"/>
              <a:defRPr/>
            </a:lvl7pPr>
            <a:lvl8pPr algn="l" rtl="0" marR="0" indent="-101600" marL="3429000">
              <a:spcBef>
                <a:spcPts val="400"/>
              </a:spcBef>
              <a:spcAft>
                <a:spcPts val="0"/>
              </a:spcAft>
              <a:buClr>
                <a:schemeClr val="dk1"/>
              </a:buClr>
              <a:buFont typeface="Calibri"/>
              <a:buChar char="➢"/>
              <a:defRPr/>
            </a:lvl8pPr>
            <a:lvl9pPr algn="l" rtl="0" marR="0" indent="-101600" marL="3886200">
              <a:spcBef>
                <a:spcPts val="400"/>
              </a:spcBef>
              <a:spcAft>
                <a:spcPts val="0"/>
              </a:spcAft>
              <a:buClr>
                <a:schemeClr val="dk1"/>
              </a:buClr>
              <a:buFont typeface="Calibri"/>
              <a:buChar char="➢"/>
              <a:defRPr/>
            </a:lvl9pPr>
          </a:lstStyle>
          <a:p/>
        </p:txBody>
      </p:sp>
      <p:sp>
        <p:nvSpPr>
          <p:cNvPr id="11" name="Shape 11"/>
          <p:cNvSpPr txBox="1"/>
          <p:nvPr>
            <p:ph idx="10" type="dt"/>
          </p:nvPr>
        </p:nvSpPr>
        <p:spPr>
          <a:xfrm>
            <a:off y="6245225" x="457200"/>
            <a:ext cy="476249" cx="2133599"/>
          </a:xfrm>
          <a:prstGeom prst="rect">
            <a:avLst/>
          </a:prstGeom>
          <a:noFill/>
          <a:ln>
            <a:noFill/>
          </a:ln>
        </p:spPr>
        <p:txBody>
          <a:bodyPr bIns="91425" rIns="91425" lIns="91425" tIns="91425" anchor="t" anchorCtr="0"/>
          <a:lstStyle>
            <a:lvl1pPr algn="l"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12" name="Shape 12"/>
          <p:cNvSpPr txBox="1"/>
          <p:nvPr>
            <p:ph idx="11" type="ftr"/>
          </p:nvPr>
        </p:nvSpPr>
        <p:spPr>
          <a:xfrm>
            <a:off y="6245225" x="3124200"/>
            <a:ext cy="476249" cx="2895600"/>
          </a:xfrm>
          <a:prstGeom prst="rect">
            <a:avLst/>
          </a:prstGeom>
          <a:noFill/>
          <a:ln>
            <a:noFill/>
          </a:ln>
        </p:spPr>
        <p:txBody>
          <a:bodyPr bIns="91425" rIns="91425" lIns="91425" tIns="91425" anchor="t" anchorCtr="0"/>
          <a:lstStyle>
            <a:lvl1pPr algn="ctr"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13" name="Shape 13"/>
          <p:cNvSpPr txBox="1"/>
          <p:nvPr>
            <p:ph idx="12" type="sldNum"/>
          </p:nvPr>
        </p:nvSpPr>
        <p:spPr>
          <a:xfrm>
            <a:off y="6245225" x="6553200"/>
            <a:ext cy="476249" cx="2133599"/>
          </a:xfrm>
          <a:prstGeom prst="rect">
            <a:avLst/>
          </a:prstGeom>
          <a:noFill/>
          <a:ln>
            <a:noFill/>
          </a:ln>
        </p:spPr>
        <p:txBody>
          <a:bodyPr bIns="91425" rIns="91425" lIns="91425" tIns="91425" anchor="t" anchorCtr="0">
            <a:noAutofit/>
          </a:bodyPr>
          <a:lstStyle/>
          <a:p>
            <a:pPr lvl="0" indent="-88900" marL="0">
              <a:spcBef>
                <a:spcPts val="0"/>
              </a:spcBef>
              <a:buClr>
                <a:srgbClr val="000000"/>
              </a:buClr>
              <a:buFont typeface="Arial"/>
              <a:buChar char="●"/>
            </a:pPr>
            <a:r>
              <a:t/>
            </a:r>
            <a:endParaRPr/>
          </a:p>
          <a:p>
            <a:pPr lvl="1" indent="-88900" marL="457200">
              <a:spcBef>
                <a:spcPts val="0"/>
              </a:spcBef>
              <a:buClr>
                <a:srgbClr val="000000"/>
              </a:buClr>
              <a:buFont typeface="Courier New"/>
              <a:buChar char="o"/>
            </a:pPr>
            <a:r>
              <a:t/>
            </a:r>
            <a:endParaRPr/>
          </a:p>
          <a:p>
            <a:pPr lvl="2" indent="-88900" marL="914400">
              <a:spcBef>
                <a:spcPts val="0"/>
              </a:spcBef>
              <a:buClr>
                <a:srgbClr val="000000"/>
              </a:buClr>
              <a:buFont typeface="Wingdings"/>
              <a:buChar char="§"/>
            </a:pPr>
            <a:r>
              <a:t/>
            </a:r>
            <a:endParaRPr/>
          </a:p>
          <a:p>
            <a:pPr lvl="3" indent="-88900" marL="1371600">
              <a:spcBef>
                <a:spcPts val="0"/>
              </a:spcBef>
              <a:buClr>
                <a:srgbClr val="000000"/>
              </a:buClr>
              <a:buFont typeface="Arial"/>
              <a:buChar char="●"/>
            </a:pPr>
            <a:r>
              <a:t/>
            </a:r>
            <a:endParaRPr/>
          </a:p>
          <a:p>
            <a:pPr lvl="4" indent="-88900" marL="1828800">
              <a:spcBef>
                <a:spcPts val="0"/>
              </a:spcBef>
              <a:buClr>
                <a:srgbClr val="000000"/>
              </a:buClr>
              <a:buFont typeface="Courier New"/>
              <a:buChar char="o"/>
            </a:pPr>
            <a:r>
              <a:t/>
            </a:r>
            <a:endParaRPr/>
          </a:p>
          <a:p>
            <a:pPr lvl="5" indent="-88900" marL="2286000">
              <a:spcBef>
                <a:spcPts val="0"/>
              </a:spcBef>
              <a:buClr>
                <a:srgbClr val="000000"/>
              </a:buClr>
              <a:buFont typeface="Wingdings"/>
              <a:buChar char="§"/>
            </a:pPr>
            <a:r>
              <a:t/>
            </a:r>
            <a:endParaRPr/>
          </a:p>
          <a:p>
            <a:pPr lvl="6" indent="-88900" marL="2743200">
              <a:spcBef>
                <a:spcPts val="0"/>
              </a:spcBef>
              <a:buClr>
                <a:srgbClr val="000000"/>
              </a:buClr>
              <a:buFont typeface="Arial"/>
              <a:buChar char="●"/>
            </a:pPr>
            <a:r>
              <a:t/>
            </a:r>
            <a:endParaRPr/>
          </a:p>
          <a:p>
            <a:pPr lvl="7" indent="-88900" marL="3200400">
              <a:spcBef>
                <a:spcPts val="0"/>
              </a:spcBef>
              <a:buClr>
                <a:srgbClr val="000000"/>
              </a:buClr>
              <a:buFont typeface="Courier New"/>
              <a:buChar char="o"/>
            </a:pPr>
            <a:r>
              <a:t/>
            </a:r>
            <a:endParaRPr/>
          </a:p>
          <a:p>
            <a:pPr lvl="8" indent="-88900" marL="3657600">
              <a:spcBef>
                <a:spcPts val="0"/>
              </a:spcBef>
              <a:buClr>
                <a:srgbClr val="000000"/>
              </a:buClr>
              <a:buFont typeface="Wingdings"/>
              <a:buChar char="§"/>
            </a:pPr>
            <a:r>
              <a:t/>
            </a:r>
            <a:endParaRPr/>
          </a:p>
        </p:txBody>
      </p:sp>
      <p:cxnSp>
        <p:nvCxnSpPr>
          <p:cNvPr id="14" name="Shape 14"/>
          <p:cNvCxnSpPr/>
          <p:nvPr/>
        </p:nvCxnSpPr>
        <p:spPr>
          <a:xfrm>
            <a:off y="1447800" x="0"/>
            <a:ext cy="0" cx="9144000"/>
          </a:xfrm>
          <a:prstGeom prst="straightConnector1">
            <a:avLst/>
          </a:prstGeom>
          <a:noFill/>
          <a:ln w="76200" cap="flat">
            <a:solidFill>
              <a:schemeClr val="accent1"/>
            </a:solidFill>
            <a:prstDash val="solid"/>
            <a:round/>
            <a:headEnd w="med" len="med" type="none"/>
            <a:tailEnd w="med" len="med" type="none"/>
          </a:ln>
        </p:spPr>
      </p:cxnSp>
      <p:pic>
        <p:nvPicPr>
          <p:cNvPr id="15" name="Shape 15"/>
          <p:cNvPicPr preferRelativeResize="0"/>
          <p:nvPr/>
        </p:nvPicPr>
        <p:blipFill>
          <a:blip r:embed="rId1">
            <a:alphaModFix/>
          </a:blip>
          <a:stretch>
            <a:fillRect/>
          </a:stretch>
        </p:blipFill>
        <p:spPr>
          <a:xfrm>
            <a:off y="304389" x="0"/>
            <a:ext cy="838609" cx="2819400"/>
          </a:xfrm>
          <a:prstGeom prst="rect">
            <a:avLst/>
          </a:prstGeom>
          <a:noFill/>
          <a:ln>
            <a:noFill/>
          </a:ln>
        </p:spPr>
      </p:pic>
    </p:spTree>
  </p:cSld>
  <p:clrMap accent2="accent2" accent3="accent3" accent4="accent4" accent5="accent5" accent6="accent6" hlink="hlink" tx2="lt2" tx1="dk1" bg2="dk2" bg1="lt1" folHlink="folHlink" accent1="accent1"/>
  <p:sldLayoutIdLst>
    <p:sldLayoutId id="2147483648" r:id="rId2"/>
    <p:sldLayoutId id="2147483649" r:id="rId3"/>
    <p:sldLayoutId id="2147483650" r:id="rId4"/>
    <p:sldLayoutId id="2147483651" r:id="rId5"/>
    <p:sldLayoutId id="2147483652" r:id="rId6"/>
    <p:sldLayoutId id="2147483653" r:id="rId7"/>
    <p:sldLayoutId id="2147483654" r:id="rId8"/>
  </p:sldLayoutIdLst>
  <p:hf dt="0" ftr="0" sldNum="0" hdr="0"/>
  <p:txStyles>
    <p:title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p:titleStyle>
    <p:body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bodyStyle>
    <p:other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Target="../notesSlides/notesSlide1.xml" Type="http://schemas.openxmlformats.org/officeDocument/2006/relationships/notesSlide" Id="rId2"/><Relationship Target="../slideLayouts/slideLayout1.xml" Type="http://schemas.openxmlformats.org/officeDocument/2006/relationships/slideLayout" Id="rId1"/></Relationships>
</file>

<file path=ppt/slides/_rels/slide10.xml.rels><?xml version="1.0" encoding="UTF-8" standalone="yes"?><Relationships xmlns="http://schemas.openxmlformats.org/package/2006/relationships"><Relationship Target="../notesSlides/notesSlide10.xml" Type="http://schemas.openxmlformats.org/officeDocument/2006/relationships/notesSlide" Id="rId2"/><Relationship Target="../slideLayouts/slideLayout6.xml" Type="http://schemas.openxmlformats.org/officeDocument/2006/relationships/slideLayout" Id="rId1"/><Relationship Target="../media/image15.jpg" Type="http://schemas.openxmlformats.org/officeDocument/2006/relationships/image" Id="rId3"/></Relationships>
</file>

<file path=ppt/slides/_rels/slide11.xml.rels><?xml version="1.0" encoding="UTF-8" standalone="yes"?><Relationships xmlns="http://schemas.openxmlformats.org/package/2006/relationships"><Relationship Target="../notesSlides/notesSlide11.xml" Type="http://schemas.openxmlformats.org/officeDocument/2006/relationships/notesSlide" Id="rId2"/><Relationship Target="../slideLayouts/slideLayout6.xml" Type="http://schemas.openxmlformats.org/officeDocument/2006/relationships/slideLayout" Id="rId1"/><Relationship Target="../media/image08.jpg" Type="http://schemas.openxmlformats.org/officeDocument/2006/relationships/image" Id="rId3"/></Relationships>
</file>

<file path=ppt/slides/_rels/slide12.xml.rels><?xml version="1.0" encoding="UTF-8" standalone="yes"?><Relationships xmlns="http://schemas.openxmlformats.org/package/2006/relationships"><Relationship Target="../notesSlides/notesSlide12.xml" Type="http://schemas.openxmlformats.org/officeDocument/2006/relationships/notesSlide" Id="rId2"/><Relationship Target="../slideLayouts/slideLayout6.xml" Type="http://schemas.openxmlformats.org/officeDocument/2006/relationships/slideLayout" Id="rId1"/><Relationship Target="../media/image10.png" Type="http://schemas.openxmlformats.org/officeDocument/2006/relationships/image" Id="rId3"/></Relationships>
</file>

<file path=ppt/slides/_rels/slide13.xml.rels><?xml version="1.0" encoding="UTF-8" standalone="yes"?><Relationships xmlns="http://schemas.openxmlformats.org/package/2006/relationships"><Relationship Target="../notesSlides/notesSlide13.xml" Type="http://schemas.openxmlformats.org/officeDocument/2006/relationships/notesSlide" Id="rId2"/><Relationship Target="../slideLayouts/slideLayout6.xml" Type="http://schemas.openxmlformats.org/officeDocument/2006/relationships/slideLayout" Id="rId1"/><Relationship Target="../media/image14.jpg" Type="http://schemas.openxmlformats.org/officeDocument/2006/relationships/image" Id="rId4"/><Relationship Target="../media/image16.jpg" Type="http://schemas.openxmlformats.org/officeDocument/2006/relationships/image" Id="rId3"/></Relationships>
</file>

<file path=ppt/slides/_rels/slide14.xml.rels><?xml version="1.0" encoding="UTF-8" standalone="yes"?><Relationships xmlns="http://schemas.openxmlformats.org/package/2006/relationships"><Relationship Target="../notesSlides/notesSlide14.xml" Type="http://schemas.openxmlformats.org/officeDocument/2006/relationships/notesSlide" Id="rId2"/><Relationship Target="../slideLayouts/slideLayout6.xml" Type="http://schemas.openxmlformats.org/officeDocument/2006/relationships/slideLayout" Id="rId1"/><Relationship Target="../media/image17.jpg" Type="http://schemas.openxmlformats.org/officeDocument/2006/relationships/image" Id="rId3"/></Relationships>
</file>

<file path=ppt/slides/_rels/slide15.xml.rels><?xml version="1.0" encoding="UTF-8" standalone="yes"?><Relationships xmlns="http://schemas.openxmlformats.org/package/2006/relationships"><Relationship Target="../notesSlides/notesSlide15.xml" Type="http://schemas.openxmlformats.org/officeDocument/2006/relationships/notesSlide" Id="rId2"/><Relationship Target="../slideLayouts/slideLayout6.xml" Type="http://schemas.openxmlformats.org/officeDocument/2006/relationships/slideLayout" Id="rId1"/></Relationships>
</file>

<file path=ppt/slides/_rels/slide16.xml.rels><?xml version="1.0" encoding="UTF-8" standalone="yes"?><Relationships xmlns="http://schemas.openxmlformats.org/package/2006/relationships"><Relationship Target="../notesSlides/notesSlide16.xml" Type="http://schemas.openxmlformats.org/officeDocument/2006/relationships/notesSlide" Id="rId2"/><Relationship Target="../slideLayouts/slideLayout6.xml" Type="http://schemas.openxmlformats.org/officeDocument/2006/relationships/slideLayout" Id="rId1"/><Relationship Target="../media/image18.png" Type="http://schemas.openxmlformats.org/officeDocument/2006/relationships/image" Id="rId3"/></Relationships>
</file>

<file path=ppt/slides/_rels/slide2.xml.rels><?xml version="1.0" encoding="UTF-8" standalone="yes"?><Relationships xmlns="http://schemas.openxmlformats.org/package/2006/relationships"><Relationship Target="../notesSlides/notesSlide2.xml" Type="http://schemas.openxmlformats.org/officeDocument/2006/relationships/notesSlide" Id="rId2"/><Relationship Target="../slideLayouts/slideLayout2.xml" Type="http://schemas.openxmlformats.org/officeDocument/2006/relationships/slideLayout" Id="rId1"/></Relationships>
</file>

<file path=ppt/slides/_rels/slide3.xml.rels><?xml version="1.0" encoding="UTF-8" standalone="yes"?><Relationships xmlns="http://schemas.openxmlformats.org/package/2006/relationships"><Relationship Target="../notesSlides/notesSlide3.xml" Type="http://schemas.openxmlformats.org/officeDocument/2006/relationships/notesSlide" Id="rId2"/><Relationship Target="../slideLayouts/slideLayout5.xml" Type="http://schemas.openxmlformats.org/officeDocument/2006/relationships/slideLayout" Id="rId1"/><Relationship Target="../media/image05.png" Type="http://schemas.openxmlformats.org/officeDocument/2006/relationships/image" Id="rId3"/></Relationships>
</file>

<file path=ppt/slides/_rels/slide4.xml.rels><?xml version="1.0" encoding="UTF-8" standalone="yes"?><Relationships xmlns="http://schemas.openxmlformats.org/package/2006/relationships"><Relationship Target="../notesSlides/notesSlide4.xml" Type="http://schemas.openxmlformats.org/officeDocument/2006/relationships/notesSlide" Id="rId2"/><Relationship Target="../slideLayouts/slideLayout2.xml" Type="http://schemas.openxmlformats.org/officeDocument/2006/relationships/slideLayout" Id="rId1"/></Relationships>
</file>

<file path=ppt/slides/_rels/slide5.xml.rels><?xml version="1.0" encoding="UTF-8" standalone="yes"?><Relationships xmlns="http://schemas.openxmlformats.org/package/2006/relationships"><Relationship Target="../notesSlides/notesSlide5.xml" Type="http://schemas.openxmlformats.org/officeDocument/2006/relationships/notesSlide" Id="rId2"/><Relationship Target="../slideLayouts/slideLayout5.xml" Type="http://schemas.openxmlformats.org/officeDocument/2006/relationships/slideLayout" Id="rId1"/><Relationship Target="../media/image11.png" Type="http://schemas.openxmlformats.org/officeDocument/2006/relationships/image" Id="rId3"/></Relationships>
</file>

<file path=ppt/slides/_rels/slide6.xml.rels><?xml version="1.0" encoding="UTF-8" standalone="yes"?><Relationships xmlns="http://schemas.openxmlformats.org/package/2006/relationships"><Relationship Target="../notesSlides/notesSlide6.xml" Type="http://schemas.openxmlformats.org/officeDocument/2006/relationships/notesSlide" Id="rId2"/><Relationship Target="../slideLayouts/slideLayout6.xml" Type="http://schemas.openxmlformats.org/officeDocument/2006/relationships/slideLayout" Id="rId1"/></Relationships>
</file>

<file path=ppt/slides/_rels/slide7.xml.rels><?xml version="1.0" encoding="UTF-8" standalone="yes"?><Relationships xmlns="http://schemas.openxmlformats.org/package/2006/relationships"><Relationship Target="../notesSlides/notesSlide7.xml" Type="http://schemas.openxmlformats.org/officeDocument/2006/relationships/notesSlide" Id="rId2"/><Relationship Target="../slideLayouts/slideLayout6.xml" Type="http://schemas.openxmlformats.org/officeDocument/2006/relationships/slideLayout" Id="rId1"/><Relationship Target="../media/image04.jpg" Type="http://schemas.openxmlformats.org/officeDocument/2006/relationships/image" Id="rId3"/></Relationships>
</file>

<file path=ppt/slides/_rels/slide8.xml.rels><?xml version="1.0" encoding="UTF-8" standalone="yes"?><Relationships xmlns="http://schemas.openxmlformats.org/package/2006/relationships"><Relationship Target="../notesSlides/notesSlide8.xml" Type="http://schemas.openxmlformats.org/officeDocument/2006/relationships/notesSlide" Id="rId2"/><Relationship Target="../slideLayouts/slideLayout6.xml" Type="http://schemas.openxmlformats.org/officeDocument/2006/relationships/slideLayout" Id="rId1"/><Relationship Target="../media/image13.jpg" Type="http://schemas.openxmlformats.org/officeDocument/2006/relationships/image" Id="rId3"/></Relationships>
</file>

<file path=ppt/slides/_rels/slide9.xml.rels><?xml version="1.0" encoding="UTF-8" standalone="yes"?><Relationships xmlns="http://schemas.openxmlformats.org/package/2006/relationships"><Relationship Target="../notesSlides/notesSlide9.xml" Type="http://schemas.openxmlformats.org/officeDocument/2006/relationships/notesSlide" Id="rId2"/><Relationship Target="../slideLayouts/slideLayout6.xml" Type="http://schemas.openxmlformats.org/officeDocument/2006/relationships/slideLayout" Id="rId1"/><Relationship Target="../media/image12.jpg" Type="http://schemas.openxmlformats.org/officeDocument/2006/relationships/image" Id="rId4"/><Relationship Target="../media/image09.png" Type="http://schemas.openxmlformats.org/officeDocument/2006/relationships/image" Id="rId3"/></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7" name="Shape 67"/>
        <p:cNvGrpSpPr/>
        <p:nvPr/>
      </p:nvGrpSpPr>
      <p:grpSpPr>
        <a:xfrm>
          <a:off y="0" x="0"/>
          <a:ext cy="0" cx="0"/>
          <a:chOff y="0" x="0"/>
          <a:chExt cy="0" cx="0"/>
        </a:xfrm>
      </p:grpSpPr>
      <p:sp>
        <p:nvSpPr>
          <p:cNvPr id="68" name="Shape 68"/>
          <p:cNvSpPr txBox="1"/>
          <p:nvPr>
            <p:ph idx="1" type="subTitle"/>
          </p:nvPr>
        </p:nvSpPr>
        <p:spPr>
          <a:xfrm>
            <a:off y="3670475" x="4763550"/>
            <a:ext cy="759900" cx="4434299"/>
          </a:xfrm>
          <a:prstGeom prst="rect">
            <a:avLst/>
          </a:prstGeom>
          <a:noFill/>
          <a:ln>
            <a:noFill/>
          </a:ln>
        </p:spPr>
        <p:txBody>
          <a:bodyPr bIns="45700" rIns="91425" lIns="91425" tIns="45700" anchor="t" anchorCtr="0">
            <a:noAutofit/>
          </a:bodyPr>
          <a:lstStyle/>
          <a:p>
            <a:pPr rtl="0" lvl="0" marR="0" indent="0" marL="0">
              <a:spcBef>
                <a:spcPts val="0"/>
              </a:spcBef>
              <a:spcAft>
                <a:spcPts val="0"/>
              </a:spcAft>
              <a:buClr>
                <a:schemeClr val="dk1"/>
              </a:buClr>
              <a:buSzPct val="25000"/>
              <a:buFont typeface="Calibri"/>
              <a:buNone/>
            </a:pPr>
            <a:r>
              <a:rPr sz="2800" lang="en-US">
                <a:solidFill>
                  <a:srgbClr val="FFFFFF"/>
                </a:solidFill>
                <a:latin typeface="Calibri"/>
                <a:ea typeface="Calibri"/>
                <a:cs typeface="Calibri"/>
                <a:sym typeface="Calibri"/>
              </a:rPr>
              <a:t>Sarah Bolander</a:t>
            </a:r>
          </a:p>
          <a:p>
            <a:pPr rtl="0" lvl="0" marR="0" indent="0" marL="0">
              <a:spcBef>
                <a:spcPts val="0"/>
              </a:spcBef>
              <a:spcAft>
                <a:spcPts val="0"/>
              </a:spcAft>
              <a:buClr>
                <a:schemeClr val="dk1"/>
              </a:buClr>
              <a:buSzPct val="25000"/>
              <a:buFont typeface="Calibri"/>
              <a:buNone/>
            </a:pPr>
            <a:r>
              <a:rPr sz="2800" lang="en-US">
                <a:solidFill>
                  <a:srgbClr val="FFFFFF"/>
                </a:solidFill>
                <a:latin typeface="Calibri"/>
                <a:ea typeface="Calibri"/>
                <a:cs typeface="Calibri"/>
                <a:sym typeface="Calibri"/>
              </a:rPr>
              <a:t>Skyler Erickson</a:t>
            </a:r>
          </a:p>
          <a:p>
            <a:pPr rtl="0" lvl="0" marR="0" indent="0" marL="0">
              <a:spcBef>
                <a:spcPts val="0"/>
              </a:spcBef>
              <a:spcAft>
                <a:spcPts val="0"/>
              </a:spcAft>
              <a:buClr>
                <a:schemeClr val="dk1"/>
              </a:buClr>
              <a:buSzPct val="25000"/>
              <a:buFont typeface="Calibri"/>
              <a:buNone/>
            </a:pPr>
            <a:r>
              <a:rPr sz="2800" lang="en-US">
                <a:solidFill>
                  <a:srgbClr val="FFFFFF"/>
                </a:solidFill>
                <a:latin typeface="Calibri"/>
                <a:ea typeface="Calibri"/>
                <a:cs typeface="Calibri"/>
                <a:sym typeface="Calibri"/>
              </a:rPr>
              <a:t>Subhani Katugampala</a:t>
            </a:r>
          </a:p>
          <a:p>
            <a:pPr rtl="0" lvl="0" marR="0" indent="0" marL="0">
              <a:spcBef>
                <a:spcPts val="0"/>
              </a:spcBef>
              <a:spcAft>
                <a:spcPts val="0"/>
              </a:spcAft>
              <a:buClr>
                <a:schemeClr val="dk1"/>
              </a:buClr>
              <a:buSzPct val="25000"/>
              <a:buFont typeface="Calibri"/>
              <a:buNone/>
            </a:pPr>
            <a:r>
              <a:rPr sz="2800" lang="en-US">
                <a:solidFill>
                  <a:srgbClr val="FFFFFF"/>
                </a:solidFill>
                <a:latin typeface="Calibri"/>
                <a:ea typeface="Calibri"/>
                <a:cs typeface="Calibri"/>
                <a:sym typeface="Calibri"/>
              </a:rPr>
              <a:t>Mary Millard</a:t>
            </a:r>
          </a:p>
          <a:p>
            <a:pPr rtl="0" lvl="0" marR="0" indent="0" marL="0">
              <a:spcBef>
                <a:spcPts val="0"/>
              </a:spcBef>
              <a:spcAft>
                <a:spcPts val="0"/>
              </a:spcAft>
              <a:buClr>
                <a:schemeClr val="dk1"/>
              </a:buClr>
              <a:buSzPct val="25000"/>
              <a:buFont typeface="Calibri"/>
              <a:buNone/>
            </a:pPr>
            <a:r>
              <a:rPr sz="2800" lang="en-US">
                <a:solidFill>
                  <a:srgbClr val="FFFFFF"/>
                </a:solidFill>
                <a:latin typeface="Calibri"/>
                <a:ea typeface="Calibri"/>
                <a:cs typeface="Calibri"/>
                <a:sym typeface="Calibri"/>
              </a:rPr>
              <a:t>Savannah Wing</a:t>
            </a:r>
          </a:p>
        </p:txBody>
      </p:sp>
      <p:sp>
        <p:nvSpPr>
          <p:cNvPr id="69" name="Shape 69"/>
          <p:cNvSpPr txBox="1"/>
          <p:nvPr>
            <p:ph type="ctrTitle"/>
          </p:nvPr>
        </p:nvSpPr>
        <p:spPr>
          <a:xfrm>
            <a:off y="1140075" x="0"/>
            <a:ext cy="1470000" cx="9144000"/>
          </a:xfrm>
          <a:prstGeom prst="rect">
            <a:avLst/>
          </a:prstGeom>
          <a:noFill/>
          <a:ln>
            <a:noFill/>
          </a:ln>
        </p:spPr>
        <p:txBody>
          <a:bodyPr bIns="45700" rIns="91425" lIns="91425" tIns="45700" anchor="ctr" anchorCtr="0">
            <a:noAutofit/>
          </a:bodyPr>
          <a:lstStyle/>
          <a:p>
            <a:pPr algn="r" rtl="0" lvl="0" marR="0" indent="0" marL="0">
              <a:spcBef>
                <a:spcPts val="0"/>
              </a:spcBef>
              <a:spcAft>
                <a:spcPts val="0"/>
              </a:spcAft>
              <a:buSzPct val="25000"/>
              <a:buNone/>
            </a:pPr>
            <a:r>
              <a:rPr b="1" sz="5400" lang="en-US">
                <a:solidFill>
                  <a:schemeClr val="dk2"/>
                </a:solidFill>
                <a:latin typeface="Calibri"/>
                <a:ea typeface="Calibri"/>
                <a:cs typeface="Calibri"/>
                <a:sym typeface="Calibri"/>
              </a:rPr>
              <a:t>Enclosed Stacked Rapid Sand Filters (EStaRS) Team </a:t>
            </a:r>
          </a:p>
        </p:txBody>
      </p:sp>
    </p:spTree>
  </p:cSld>
  <p:clrMapOvr>
    <a:masterClrMapping/>
  </p:clrMapOvr>
  <p:transition>
    <p:fade/>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1" name="Shape 141"/>
        <p:cNvGrpSpPr/>
        <p:nvPr/>
      </p:nvGrpSpPr>
      <p:grpSpPr>
        <a:xfrm>
          <a:off y="0" x="0"/>
          <a:ext cy="0" cx="0"/>
          <a:chOff y="0" x="0"/>
          <a:chExt cy="0" cx="0"/>
        </a:xfrm>
      </p:grpSpPr>
      <p:sp>
        <p:nvSpPr>
          <p:cNvPr id="142" name="Shape 142"/>
          <p:cNvSpPr txBox="1"/>
          <p:nvPr>
            <p:ph type="title"/>
          </p:nvPr>
        </p:nvSpPr>
        <p:spPr>
          <a:xfrm>
            <a:off y="228600" x="2819400"/>
            <a:ext cy="1143000" cx="6096000"/>
          </a:xfrm>
          <a:prstGeom prst="rect">
            <a:avLst/>
          </a:prstGeom>
          <a:noFill/>
          <a:ln>
            <a:noFill/>
          </a:ln>
        </p:spPr>
        <p:txBody>
          <a:bodyPr bIns="45700" rIns="91425" lIns="91425" tIns="45700" anchor="ctr" anchorCtr="0">
            <a:noAutofit/>
          </a:bodyPr>
          <a:lstStyle/>
          <a:p>
            <a:pPr algn="ctr" rtl="0" lvl="0" marR="0" indent="0" marL="0">
              <a:spcBef>
                <a:spcPts val="0"/>
              </a:spcBef>
              <a:spcAft>
                <a:spcPts val="0"/>
              </a:spcAft>
              <a:buSzPct val="25000"/>
              <a:buNone/>
            </a:pPr>
            <a:r>
              <a:rPr b="1" sz="4400" lang="en-US">
                <a:solidFill>
                  <a:schemeClr val="dk2"/>
                </a:solidFill>
                <a:latin typeface="Calibri"/>
                <a:ea typeface="Calibri"/>
                <a:cs typeface="Calibri"/>
                <a:sym typeface="Calibri"/>
              </a:rPr>
              <a:t>Multiple Filters in Parallel</a:t>
            </a:r>
          </a:p>
        </p:txBody>
      </p:sp>
      <p:sp>
        <p:nvSpPr>
          <p:cNvPr id="143" name="Shape 143"/>
          <p:cNvSpPr txBox="1"/>
          <p:nvPr>
            <p:ph idx="1" type="body"/>
          </p:nvPr>
        </p:nvSpPr>
        <p:spPr>
          <a:xfrm>
            <a:off y="1530725" x="446975"/>
            <a:ext cy="4945499" cx="4785899"/>
          </a:xfrm>
          <a:prstGeom prst="rect">
            <a:avLst/>
          </a:prstGeom>
          <a:noFill/>
          <a:ln>
            <a:noFill/>
          </a:ln>
        </p:spPr>
        <p:txBody>
          <a:bodyPr bIns="45700" rIns="91425" lIns="91425" tIns="45700" anchor="t" anchorCtr="0">
            <a:noAutofit/>
          </a:bodyPr>
          <a:lstStyle/>
          <a:p>
            <a:pPr algn="l" rtl="0" lvl="0" marR="0" indent="0" marL="0">
              <a:lnSpc>
                <a:spcPct val="100000"/>
              </a:lnSpc>
              <a:spcBef>
                <a:spcPts val="0"/>
              </a:spcBef>
              <a:spcAft>
                <a:spcPts val="0"/>
              </a:spcAft>
              <a:buNone/>
            </a:pPr>
            <a:r>
              <a:t/>
            </a:r>
            <a:endParaRPr sz="2400">
              <a:solidFill>
                <a:schemeClr val="dk1"/>
              </a:solidFill>
              <a:latin typeface="Calibri"/>
              <a:ea typeface="Calibri"/>
              <a:cs typeface="Calibri"/>
              <a:sym typeface="Calibri"/>
            </a:endParaRPr>
          </a:p>
          <a:p>
            <a:pPr algn="l" rtl="0" lvl="0" marR="0" indent="25400">
              <a:lnSpc>
                <a:spcPct val="100000"/>
              </a:lnSpc>
              <a:spcBef>
                <a:spcPts val="0"/>
              </a:spcBef>
              <a:spcAft>
                <a:spcPts val="0"/>
              </a:spcAft>
              <a:buClr>
                <a:schemeClr val="dk1"/>
              </a:buClr>
              <a:buSzPct val="100000"/>
              <a:buFont typeface="Calibri"/>
              <a:buChar char="➢"/>
            </a:pPr>
            <a:r>
              <a:rPr sz="2400" lang="en-US">
                <a:solidFill>
                  <a:schemeClr val="dk1"/>
                </a:solidFill>
                <a:latin typeface="Calibri"/>
                <a:ea typeface="Calibri"/>
                <a:cs typeface="Calibri"/>
                <a:sym typeface="Calibri"/>
              </a:rPr>
              <a:t>Pumping rates from wells in India can exceed 0.8 L/s, so multiple filters are implemented in each plant</a:t>
            </a:r>
          </a:p>
          <a:p>
            <a:pPr algn="l" rtl="0" lvl="0" marR="0" indent="25400">
              <a:lnSpc>
                <a:spcPct val="100000"/>
              </a:lnSpc>
              <a:spcBef>
                <a:spcPts val="0"/>
              </a:spcBef>
              <a:spcAft>
                <a:spcPts val="0"/>
              </a:spcAft>
              <a:buClr>
                <a:schemeClr val="dk1"/>
              </a:buClr>
              <a:buSzPct val="100000"/>
              <a:buFont typeface="Calibri"/>
              <a:buChar char="➢"/>
            </a:pPr>
            <a:r>
              <a:rPr sz="2400" lang="en-US">
                <a:solidFill>
                  <a:schemeClr val="dk1"/>
                </a:solidFill>
                <a:latin typeface="Calibri"/>
                <a:ea typeface="Calibri"/>
                <a:cs typeface="Calibri"/>
                <a:sym typeface="Calibri"/>
              </a:rPr>
              <a:t>Irregular pumping rates - filters in parallel need to </a:t>
            </a:r>
            <a:r>
              <a:rPr b="1" sz="2400" lang="en-US">
                <a:solidFill>
                  <a:schemeClr val="dk1"/>
                </a:solidFill>
                <a:latin typeface="Calibri"/>
                <a:ea typeface="Calibri"/>
                <a:cs typeface="Calibri"/>
                <a:sym typeface="Calibri"/>
              </a:rPr>
              <a:t>maintain equal flows through each filter</a:t>
            </a:r>
            <a:r>
              <a:rPr sz="2400" lang="en-US">
                <a:solidFill>
                  <a:schemeClr val="dk1"/>
                </a:solidFill>
                <a:latin typeface="Calibri"/>
                <a:ea typeface="Calibri"/>
                <a:cs typeface="Calibri"/>
                <a:sym typeface="Calibri"/>
              </a:rPr>
              <a:t> during forward filtration and of </a:t>
            </a:r>
            <a:r>
              <a:rPr b="1" sz="2400" lang="en-US">
                <a:solidFill>
                  <a:schemeClr val="dk1"/>
                </a:solidFill>
                <a:latin typeface="Calibri"/>
                <a:ea typeface="Calibri"/>
                <a:cs typeface="Calibri"/>
                <a:sym typeface="Calibri"/>
              </a:rPr>
              <a:t>divert sufficient flow</a:t>
            </a:r>
            <a:r>
              <a:rPr sz="2400" lang="en-US">
                <a:solidFill>
                  <a:schemeClr val="dk1"/>
                </a:solidFill>
                <a:latin typeface="Calibri"/>
                <a:ea typeface="Calibri"/>
                <a:cs typeface="Calibri"/>
                <a:sym typeface="Calibri"/>
              </a:rPr>
              <a:t> to backwashing filters</a:t>
            </a:r>
          </a:p>
        </p:txBody>
      </p:sp>
      <p:pic>
        <p:nvPicPr>
          <p:cNvPr id="144" name="Shape 144"/>
          <p:cNvPicPr preferRelativeResize="0"/>
          <p:nvPr/>
        </p:nvPicPr>
        <p:blipFill>
          <a:blip r:embed="rId3">
            <a:alphaModFix/>
          </a:blip>
          <a:stretch>
            <a:fillRect/>
          </a:stretch>
        </p:blipFill>
        <p:spPr>
          <a:xfrm>
            <a:off y="1987525" x="5472950"/>
            <a:ext cy="4116976" cx="3087724"/>
          </a:xfrm>
          <a:prstGeom prst="rect">
            <a:avLst/>
          </a:prstGeom>
          <a:noFill/>
          <a:ln w="19050" cap="flat">
            <a:solidFill>
              <a:schemeClr val="dk2"/>
            </a:solidFill>
            <a:prstDash val="solid"/>
            <a:round/>
            <a:headEnd w="med" len="med" type="none"/>
            <a:tailEnd w="med" len="med" type="none"/>
          </a:ln>
        </p:spPr>
      </p:pic>
    </p:spTree>
  </p:cSld>
  <p:clrMapOvr>
    <a:masterClrMapping/>
  </p:clrMapOvr>
  <p:transition>
    <p:fade/>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8" name="Shape 148"/>
        <p:cNvGrpSpPr/>
        <p:nvPr/>
      </p:nvGrpSpPr>
      <p:grpSpPr>
        <a:xfrm>
          <a:off y="0" x="0"/>
          <a:ext cy="0" cx="0"/>
          <a:chOff y="0" x="0"/>
          <a:chExt cy="0" cx="0"/>
        </a:xfrm>
      </p:grpSpPr>
      <p:pic>
        <p:nvPicPr>
          <p:cNvPr id="149" name="Shape 149"/>
          <p:cNvPicPr preferRelativeResize="0"/>
          <p:nvPr/>
        </p:nvPicPr>
        <p:blipFill>
          <a:blip r:embed="rId3">
            <a:alphaModFix/>
          </a:blip>
          <a:stretch>
            <a:fillRect/>
          </a:stretch>
        </p:blipFill>
        <p:spPr>
          <a:xfrm>
            <a:off y="1601775" x="223600"/>
            <a:ext cy="5030800" cx="8691800"/>
          </a:xfrm>
          <a:prstGeom prst="rect">
            <a:avLst/>
          </a:prstGeom>
          <a:noFill/>
          <a:ln>
            <a:noFill/>
          </a:ln>
        </p:spPr>
      </p:pic>
      <p:sp>
        <p:nvSpPr>
          <p:cNvPr id="150" name="Shape 150"/>
          <p:cNvSpPr txBox="1"/>
          <p:nvPr>
            <p:ph type="title"/>
          </p:nvPr>
        </p:nvSpPr>
        <p:spPr>
          <a:xfrm>
            <a:off y="228600" x="2819400"/>
            <a:ext cy="1143000" cx="6096000"/>
          </a:xfrm>
          <a:prstGeom prst="rect">
            <a:avLst/>
          </a:prstGeom>
        </p:spPr>
        <p:txBody>
          <a:bodyPr bIns="91425" rIns="91425" lIns="91425" tIns="91425" anchor="ctr" anchorCtr="0">
            <a:noAutofit/>
          </a:bodyPr>
          <a:lstStyle/>
          <a:p>
            <a:pPr rtl="0" lvl="0">
              <a:spcBef>
                <a:spcPts val="0"/>
              </a:spcBef>
              <a:buNone/>
            </a:pPr>
            <a:r>
              <a:rPr b="1" sz="4400" lang="en-US">
                <a:solidFill>
                  <a:schemeClr val="dk2"/>
                </a:solidFill>
                <a:latin typeface="Calibri"/>
                <a:ea typeface="Calibri"/>
                <a:cs typeface="Calibri"/>
                <a:sym typeface="Calibri"/>
              </a:rPr>
              <a:t>Multiple Filters in Parallel</a:t>
            </a:r>
          </a:p>
        </p:txBody>
      </p:sp>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5" name="Shape 155"/>
        <p:cNvGrpSpPr/>
        <p:nvPr/>
      </p:nvGrpSpPr>
      <p:grpSpPr>
        <a:xfrm>
          <a:off y="0" x="0"/>
          <a:ext cy="0" cx="0"/>
          <a:chOff y="0" x="0"/>
          <a:chExt cy="0" cx="0"/>
        </a:xfrm>
      </p:grpSpPr>
      <p:pic>
        <p:nvPicPr>
          <p:cNvPr id="156" name="Shape 156"/>
          <p:cNvPicPr preferRelativeResize="0"/>
          <p:nvPr/>
        </p:nvPicPr>
        <p:blipFill>
          <a:blip r:embed="rId3">
            <a:alphaModFix/>
          </a:blip>
          <a:stretch>
            <a:fillRect/>
          </a:stretch>
        </p:blipFill>
        <p:spPr>
          <a:xfrm>
            <a:off y="1877850" x="13825"/>
            <a:ext cy="4291725" cx="5738450"/>
          </a:xfrm>
          <a:prstGeom prst="rect">
            <a:avLst/>
          </a:prstGeom>
          <a:noFill/>
          <a:ln>
            <a:noFill/>
          </a:ln>
        </p:spPr>
      </p:pic>
      <p:sp>
        <p:nvSpPr>
          <p:cNvPr id="157" name="Shape 157"/>
          <p:cNvSpPr txBox="1"/>
          <p:nvPr>
            <p:ph type="title"/>
          </p:nvPr>
        </p:nvSpPr>
        <p:spPr>
          <a:xfrm>
            <a:off y="228600" x="2819400"/>
            <a:ext cy="1143000" cx="6096000"/>
          </a:xfrm>
          <a:prstGeom prst="rect">
            <a:avLst/>
          </a:prstGeom>
        </p:spPr>
        <p:txBody>
          <a:bodyPr bIns="91425" rIns="91425" lIns="91425" tIns="91425" anchor="ctr" anchorCtr="0">
            <a:noAutofit/>
          </a:bodyPr>
          <a:lstStyle/>
          <a:p>
            <a:pPr rtl="0" lvl="0">
              <a:spcBef>
                <a:spcPts val="0"/>
              </a:spcBef>
              <a:buNone/>
            </a:pPr>
            <a:r>
              <a:rPr b="1" sz="4400" lang="en-US">
                <a:solidFill>
                  <a:schemeClr val="dk2"/>
                </a:solidFill>
                <a:latin typeface="Calibri"/>
                <a:ea typeface="Calibri"/>
                <a:cs typeface="Calibri"/>
                <a:sym typeface="Calibri"/>
              </a:rPr>
              <a:t>Weir Design</a:t>
            </a:r>
          </a:p>
        </p:txBody>
      </p:sp>
      <p:sp>
        <p:nvSpPr>
          <p:cNvPr id="158" name="Shape 158"/>
          <p:cNvSpPr txBox="1"/>
          <p:nvPr>
            <p:ph idx="1" type="body"/>
          </p:nvPr>
        </p:nvSpPr>
        <p:spPr>
          <a:xfrm>
            <a:off y="1752600" x="5490750"/>
            <a:ext cy="4610100" cx="3339300"/>
          </a:xfrm>
          <a:prstGeom prst="rect">
            <a:avLst/>
          </a:prstGeom>
          <a:noFill/>
          <a:ln>
            <a:noFill/>
          </a:ln>
        </p:spPr>
        <p:txBody>
          <a:bodyPr bIns="45700" rIns="91425" lIns="91425" tIns="45700" anchor="t" anchorCtr="0">
            <a:noAutofit/>
          </a:bodyPr>
          <a:lstStyle/>
          <a:p>
            <a:pPr algn="l" rtl="0" lvl="0" marR="0" indent="-317500" marL="342900">
              <a:lnSpc>
                <a:spcPct val="100000"/>
              </a:lnSpc>
              <a:spcBef>
                <a:spcPts val="0"/>
              </a:spcBef>
              <a:spcAft>
                <a:spcPts val="0"/>
              </a:spcAft>
              <a:buClr>
                <a:schemeClr val="dk1"/>
              </a:buClr>
              <a:buSzPct val="100000"/>
              <a:buFont typeface="Calibri"/>
              <a:buChar char="➢"/>
            </a:pPr>
            <a:r>
              <a:rPr sz="2800" lang="en-US">
                <a:solidFill>
                  <a:schemeClr val="dk1"/>
                </a:solidFill>
                <a:latin typeface="Calibri"/>
                <a:ea typeface="Calibri"/>
                <a:cs typeface="Calibri"/>
                <a:sym typeface="Calibri"/>
              </a:rPr>
              <a:t>One pipe with two sets of orifices</a:t>
            </a:r>
          </a:p>
          <a:p>
            <a:pPr algn="l" rtl="0" lvl="0" marR="0" indent="-317500" marL="342900">
              <a:lnSpc>
                <a:spcPct val="100000"/>
              </a:lnSpc>
              <a:spcBef>
                <a:spcPts val="0"/>
              </a:spcBef>
              <a:spcAft>
                <a:spcPts val="0"/>
              </a:spcAft>
              <a:buClr>
                <a:schemeClr val="dk1"/>
              </a:buClr>
              <a:buSzPct val="100000"/>
              <a:buFont typeface="Calibri"/>
              <a:buChar char="➢"/>
            </a:pPr>
            <a:r>
              <a:rPr sz="2800" lang="en-US">
                <a:solidFill>
                  <a:schemeClr val="dk1"/>
                </a:solidFill>
                <a:latin typeface="Calibri"/>
                <a:ea typeface="Calibri"/>
                <a:cs typeface="Calibri"/>
                <a:sym typeface="Calibri"/>
              </a:rPr>
              <a:t>Maintains 0.8 L/s flow into backwash filter</a:t>
            </a:r>
          </a:p>
          <a:p>
            <a:pPr algn="l" rtl="0" lvl="0" marR="0" indent="-317500" marL="342900">
              <a:lnSpc>
                <a:spcPct val="100000"/>
              </a:lnSpc>
              <a:spcBef>
                <a:spcPts val="0"/>
              </a:spcBef>
              <a:spcAft>
                <a:spcPts val="0"/>
              </a:spcAft>
              <a:buClr>
                <a:schemeClr val="dk1"/>
              </a:buClr>
              <a:buSzPct val="100000"/>
              <a:buFont typeface="Calibri"/>
              <a:buChar char="➢"/>
            </a:pPr>
            <a:r>
              <a:rPr sz="2800" lang="en-US">
                <a:solidFill>
                  <a:schemeClr val="dk1"/>
                </a:solidFill>
                <a:latin typeface="Calibri"/>
                <a:ea typeface="Calibri"/>
                <a:cs typeface="Calibri"/>
                <a:sym typeface="Calibri"/>
              </a:rPr>
              <a:t>Left models forward filtration, right models backwash</a:t>
            </a:r>
          </a:p>
          <a:p>
            <a:pPr algn="l" rtl="0" lvl="0" marR="0" indent="0" marL="0">
              <a:lnSpc>
                <a:spcPct val="100000"/>
              </a:lnSpc>
              <a:spcBef>
                <a:spcPts val="0"/>
              </a:spcBef>
              <a:spcAft>
                <a:spcPts val="0"/>
              </a:spcAft>
              <a:buNone/>
            </a:pPr>
            <a:r>
              <a:t/>
            </a:r>
            <a:endParaRPr sz="2800">
              <a:solidFill>
                <a:schemeClr val="dk1"/>
              </a:solidFill>
              <a:latin typeface="Calibri"/>
              <a:ea typeface="Calibri"/>
              <a:cs typeface="Calibri"/>
              <a:sym typeface="Calibri"/>
            </a:endParaRPr>
          </a:p>
          <a:p>
            <a:pPr algn="l" rtl="0" lvl="0" marR="0" indent="0" marL="0">
              <a:spcBef>
                <a:spcPts val="0"/>
              </a:spcBef>
              <a:spcAft>
                <a:spcPts val="0"/>
              </a:spcAft>
              <a:buNone/>
            </a:pPr>
            <a:r>
              <a:t/>
            </a:r>
            <a:endParaRPr sz="3200">
              <a:solidFill>
                <a:schemeClr val="dk1"/>
              </a:solidFill>
              <a:latin typeface="Calibri"/>
              <a:ea typeface="Calibri"/>
              <a:cs typeface="Calibri"/>
              <a:sym typeface="Calibri"/>
            </a:endParaRPr>
          </a:p>
          <a:p>
            <a:pPr algn="l" rtl="0" lvl="0" marR="0" indent="-139700" marL="342900">
              <a:spcBef>
                <a:spcPts val="640"/>
              </a:spcBef>
              <a:spcAft>
                <a:spcPts val="0"/>
              </a:spcAft>
              <a:buClr>
                <a:schemeClr val="dk1"/>
              </a:buClr>
              <a:buFont typeface="Calibri"/>
              <a:buNone/>
            </a:pPr>
            <a:r>
              <a:t/>
            </a:r>
            <a:endParaRPr strike="noStrike" u="none" b="0" cap="none" baseline="0" sz="3200" i="0">
              <a:solidFill>
                <a:schemeClr val="dk1"/>
              </a:solidFill>
              <a:latin typeface="Calibri"/>
              <a:ea typeface="Calibri"/>
              <a:cs typeface="Calibri"/>
              <a:sym typeface="Calibri"/>
            </a:endParaRPr>
          </a:p>
        </p:txBody>
      </p:sp>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63" name="Shape 163"/>
        <p:cNvGrpSpPr/>
        <p:nvPr/>
      </p:nvGrpSpPr>
      <p:grpSpPr>
        <a:xfrm>
          <a:off y="0" x="0"/>
          <a:ext cy="0" cx="0"/>
          <a:chOff y="0" x="0"/>
          <a:chExt cy="0" cx="0"/>
        </a:xfrm>
      </p:grpSpPr>
      <p:sp>
        <p:nvSpPr>
          <p:cNvPr id="164" name="Shape 164"/>
          <p:cNvSpPr txBox="1"/>
          <p:nvPr>
            <p:ph type="title"/>
          </p:nvPr>
        </p:nvSpPr>
        <p:spPr>
          <a:xfrm>
            <a:off y="228600" x="2800025"/>
            <a:ext cy="1143000" cx="6096000"/>
          </a:xfrm>
          <a:prstGeom prst="rect">
            <a:avLst/>
          </a:prstGeom>
          <a:noFill/>
          <a:ln>
            <a:noFill/>
          </a:ln>
        </p:spPr>
        <p:txBody>
          <a:bodyPr bIns="45700" rIns="91425" lIns="91425" tIns="45700" anchor="ctr" anchorCtr="0">
            <a:noAutofit/>
          </a:bodyPr>
          <a:lstStyle/>
          <a:p>
            <a:pPr algn="ctr" rtl="0" lvl="0" marR="0" indent="0" marL="0">
              <a:spcBef>
                <a:spcPts val="0"/>
              </a:spcBef>
              <a:spcAft>
                <a:spcPts val="0"/>
              </a:spcAft>
              <a:buSzPct val="25000"/>
              <a:buNone/>
            </a:pPr>
            <a:r>
              <a:rPr b="1" sz="4400" lang="en-US">
                <a:solidFill>
                  <a:schemeClr val="dk2"/>
                </a:solidFill>
                <a:latin typeface="Calibri"/>
                <a:ea typeface="Calibri"/>
                <a:cs typeface="Calibri"/>
                <a:sym typeface="Calibri"/>
              </a:rPr>
              <a:t>Cap Design</a:t>
            </a:r>
          </a:p>
        </p:txBody>
      </p:sp>
      <p:sp>
        <p:nvSpPr>
          <p:cNvPr id="165" name="Shape 165"/>
          <p:cNvSpPr txBox="1"/>
          <p:nvPr>
            <p:ph idx="1" type="body"/>
          </p:nvPr>
        </p:nvSpPr>
        <p:spPr>
          <a:xfrm>
            <a:off y="1600200" x="524400"/>
            <a:ext cy="4702199" cx="4038599"/>
          </a:xfrm>
          <a:prstGeom prst="rect">
            <a:avLst/>
          </a:prstGeom>
          <a:noFill/>
          <a:ln>
            <a:noFill/>
          </a:ln>
        </p:spPr>
        <p:txBody>
          <a:bodyPr bIns="45700" rIns="91425" lIns="91425" tIns="45700" anchor="t" anchorCtr="0">
            <a:noAutofit/>
          </a:bodyPr>
          <a:lstStyle/>
          <a:p>
            <a:pPr algn="l" rtl="0" lvl="0" marR="0" indent="-317500" marL="342900">
              <a:lnSpc>
                <a:spcPct val="100000"/>
              </a:lnSpc>
              <a:spcBef>
                <a:spcPts val="0"/>
              </a:spcBef>
              <a:spcAft>
                <a:spcPts val="0"/>
              </a:spcAft>
              <a:buClr>
                <a:schemeClr val="dk1"/>
              </a:buClr>
              <a:buSzPct val="100000"/>
              <a:buFont typeface="Calibri"/>
              <a:buChar char="➢"/>
            </a:pPr>
            <a:r>
              <a:rPr sz="2800" lang="en-US">
                <a:solidFill>
                  <a:schemeClr val="dk1"/>
                </a:solidFill>
                <a:latin typeface="Calibri"/>
                <a:ea typeface="Calibri"/>
                <a:cs typeface="Calibri"/>
                <a:sym typeface="Calibri"/>
              </a:rPr>
              <a:t>circular PVC plate attached with rubber Fernco gasket, steel shim stock, and hose clamps</a:t>
            </a:r>
          </a:p>
          <a:p>
            <a:pPr algn="l" rtl="0" lvl="0" marR="0" indent="-317500" marL="342900">
              <a:lnSpc>
                <a:spcPct val="100000"/>
              </a:lnSpc>
              <a:spcBef>
                <a:spcPts val="0"/>
              </a:spcBef>
              <a:spcAft>
                <a:spcPts val="0"/>
              </a:spcAft>
              <a:buClr>
                <a:schemeClr val="dk1"/>
              </a:buClr>
              <a:buSzPct val="100000"/>
              <a:buFont typeface="Calibri"/>
              <a:buChar char="➢"/>
            </a:pPr>
            <a:r>
              <a:rPr sz="2800" lang="en-US">
                <a:solidFill>
                  <a:schemeClr val="dk1"/>
                </a:solidFill>
                <a:latin typeface="Calibri"/>
                <a:ea typeface="Calibri"/>
                <a:cs typeface="Calibri"/>
                <a:sym typeface="Calibri"/>
              </a:rPr>
              <a:t>the cap has blown off three times to date</a:t>
            </a:r>
          </a:p>
          <a:p>
            <a:pPr algn="l" rtl="0" lvl="0" marR="0" indent="-317500" marL="342900">
              <a:lnSpc>
                <a:spcPct val="100000"/>
              </a:lnSpc>
              <a:spcBef>
                <a:spcPts val="0"/>
              </a:spcBef>
              <a:spcAft>
                <a:spcPts val="0"/>
              </a:spcAft>
              <a:buClr>
                <a:schemeClr val="dk1"/>
              </a:buClr>
              <a:buSzPct val="100000"/>
              <a:buFont typeface="Calibri"/>
              <a:buChar char="➢"/>
            </a:pPr>
            <a:r>
              <a:rPr sz="2800" lang="en-US">
                <a:solidFill>
                  <a:schemeClr val="dk1"/>
                </a:solidFill>
                <a:latin typeface="Calibri"/>
                <a:ea typeface="Calibri"/>
                <a:cs typeface="Calibri"/>
                <a:sym typeface="Calibri"/>
              </a:rPr>
              <a:t>cap design is different in India</a:t>
            </a:r>
          </a:p>
          <a:p>
            <a:pPr algn="l" rtl="0" lvl="0" marR="0" indent="0" marL="0">
              <a:lnSpc>
                <a:spcPct val="100000"/>
              </a:lnSpc>
              <a:spcBef>
                <a:spcPts val="0"/>
              </a:spcBef>
              <a:spcAft>
                <a:spcPts val="0"/>
              </a:spcAft>
              <a:buNone/>
            </a:pPr>
            <a:r>
              <a:t/>
            </a:r>
            <a:endParaRPr sz="2800">
              <a:solidFill>
                <a:schemeClr val="dk1"/>
              </a:solidFill>
              <a:latin typeface="Calibri"/>
              <a:ea typeface="Calibri"/>
              <a:cs typeface="Calibri"/>
              <a:sym typeface="Calibri"/>
            </a:endParaRPr>
          </a:p>
          <a:p>
            <a:pPr algn="l" rtl="0" lvl="0" marR="0" indent="0" marL="0">
              <a:spcBef>
                <a:spcPts val="0"/>
              </a:spcBef>
              <a:spcAft>
                <a:spcPts val="0"/>
              </a:spcAft>
              <a:buNone/>
            </a:pPr>
            <a:r>
              <a:t/>
            </a:r>
            <a:endParaRPr sz="3200">
              <a:solidFill>
                <a:schemeClr val="dk1"/>
              </a:solidFill>
              <a:latin typeface="Calibri"/>
              <a:ea typeface="Calibri"/>
              <a:cs typeface="Calibri"/>
              <a:sym typeface="Calibri"/>
            </a:endParaRPr>
          </a:p>
          <a:p>
            <a:pPr algn="l" rtl="0" lvl="0" marR="0" indent="-139700" marL="342900">
              <a:spcBef>
                <a:spcPts val="640"/>
              </a:spcBef>
              <a:spcAft>
                <a:spcPts val="0"/>
              </a:spcAft>
              <a:buClr>
                <a:schemeClr val="dk1"/>
              </a:buClr>
              <a:buFont typeface="Calibri"/>
              <a:buNone/>
            </a:pPr>
            <a:r>
              <a:t/>
            </a:r>
            <a:endParaRPr strike="noStrike" u="none" b="0" cap="none" baseline="0" sz="3200" i="0">
              <a:solidFill>
                <a:schemeClr val="dk1"/>
              </a:solidFill>
              <a:latin typeface="Calibri"/>
              <a:ea typeface="Calibri"/>
              <a:cs typeface="Calibri"/>
              <a:sym typeface="Calibri"/>
            </a:endParaRPr>
          </a:p>
        </p:txBody>
      </p:sp>
      <p:pic>
        <p:nvPicPr>
          <p:cNvPr id="166" name="Shape 166"/>
          <p:cNvPicPr preferRelativeResize="0"/>
          <p:nvPr/>
        </p:nvPicPr>
        <p:blipFill>
          <a:blip r:embed="rId3">
            <a:alphaModFix/>
          </a:blip>
          <a:stretch>
            <a:fillRect/>
          </a:stretch>
        </p:blipFill>
        <p:spPr>
          <a:xfrm>
            <a:off y="2286000" x="4563000"/>
            <a:ext cy="2969701" cx="2227275"/>
          </a:xfrm>
          <a:prstGeom prst="rect">
            <a:avLst/>
          </a:prstGeom>
          <a:noFill/>
          <a:ln>
            <a:noFill/>
          </a:ln>
        </p:spPr>
      </p:pic>
      <p:pic>
        <p:nvPicPr>
          <p:cNvPr id="167" name="Shape 167"/>
          <p:cNvPicPr preferRelativeResize="0"/>
          <p:nvPr/>
        </p:nvPicPr>
        <p:blipFill>
          <a:blip r:embed="rId4">
            <a:alphaModFix/>
          </a:blip>
          <a:stretch>
            <a:fillRect/>
          </a:stretch>
        </p:blipFill>
        <p:spPr>
          <a:xfrm>
            <a:off y="2286000" x="6790275"/>
            <a:ext cy="2969709" cx="2227275"/>
          </a:xfrm>
          <a:prstGeom prst="rect">
            <a:avLst/>
          </a:prstGeom>
          <a:noFill/>
          <a:ln>
            <a:noFill/>
          </a:ln>
        </p:spPr>
      </p:pic>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72" name="Shape 172"/>
        <p:cNvGrpSpPr/>
        <p:nvPr/>
      </p:nvGrpSpPr>
      <p:grpSpPr>
        <a:xfrm>
          <a:off y="0" x="0"/>
          <a:ext cy="0" cx="0"/>
          <a:chOff y="0" x="0"/>
          <a:chExt cy="0" cx="0"/>
        </a:xfrm>
      </p:grpSpPr>
      <p:sp>
        <p:nvSpPr>
          <p:cNvPr id="173" name="Shape 173"/>
          <p:cNvSpPr txBox="1"/>
          <p:nvPr>
            <p:ph type="title"/>
          </p:nvPr>
        </p:nvSpPr>
        <p:spPr>
          <a:xfrm>
            <a:off y="228600" x="2819400"/>
            <a:ext cy="1143000" cx="6096000"/>
          </a:xfrm>
          <a:prstGeom prst="rect">
            <a:avLst/>
          </a:prstGeom>
          <a:noFill/>
          <a:ln>
            <a:noFill/>
          </a:ln>
        </p:spPr>
        <p:txBody>
          <a:bodyPr bIns="45700" rIns="91425" lIns="91425" tIns="45700" anchor="ctr" anchorCtr="0">
            <a:noAutofit/>
          </a:bodyPr>
          <a:lstStyle/>
          <a:p>
            <a:pPr algn="ctr" rtl="0" lvl="0" marR="0" indent="0" marL="0">
              <a:spcBef>
                <a:spcPts val="0"/>
              </a:spcBef>
              <a:spcAft>
                <a:spcPts val="0"/>
              </a:spcAft>
              <a:buSzPct val="25000"/>
              <a:buNone/>
            </a:pPr>
            <a:r>
              <a:rPr b="1" sz="4400" lang="en-US">
                <a:solidFill>
                  <a:schemeClr val="dk2"/>
                </a:solidFill>
                <a:latin typeface="Calibri"/>
                <a:ea typeface="Calibri"/>
                <a:cs typeface="Calibri"/>
                <a:sym typeface="Calibri"/>
              </a:rPr>
              <a:t>Next Steps</a:t>
            </a:r>
          </a:p>
        </p:txBody>
      </p:sp>
      <p:sp>
        <p:nvSpPr>
          <p:cNvPr id="174" name="Shape 174"/>
          <p:cNvSpPr txBox="1"/>
          <p:nvPr>
            <p:ph idx="1" type="body"/>
          </p:nvPr>
        </p:nvSpPr>
        <p:spPr>
          <a:xfrm>
            <a:off y="1779750" x="457200"/>
            <a:ext cy="4346399" cx="2886300"/>
          </a:xfrm>
          <a:prstGeom prst="rect">
            <a:avLst/>
          </a:prstGeom>
          <a:noFill/>
          <a:ln>
            <a:noFill/>
          </a:ln>
        </p:spPr>
        <p:txBody>
          <a:bodyPr bIns="45700" rIns="91425" lIns="91425" tIns="45700" anchor="t" anchorCtr="0">
            <a:noAutofit/>
          </a:bodyPr>
          <a:lstStyle/>
          <a:p>
            <a:pPr algn="l" rtl="0" lvl="0" marR="0" indent="-317500" marL="342900">
              <a:lnSpc>
                <a:spcPct val="100000"/>
              </a:lnSpc>
              <a:spcBef>
                <a:spcPts val="0"/>
              </a:spcBef>
              <a:spcAft>
                <a:spcPts val="0"/>
              </a:spcAft>
              <a:buClr>
                <a:schemeClr val="dk1"/>
              </a:buClr>
              <a:buSzPct val="100000"/>
              <a:buFont typeface="Calibri"/>
              <a:buChar char="➢"/>
            </a:pPr>
            <a:r>
              <a:rPr sz="2400" lang="en-US">
                <a:solidFill>
                  <a:schemeClr val="dk1"/>
                </a:solidFill>
              </a:rPr>
              <a:t>Tata-Cornell Agriculture and Nutrition Initiative in India</a:t>
            </a:r>
          </a:p>
          <a:p>
            <a:pPr algn="l" rtl="0" lvl="1" marR="0">
              <a:lnSpc>
                <a:spcPct val="100000"/>
              </a:lnSpc>
              <a:spcBef>
                <a:spcPts val="0"/>
              </a:spcBef>
              <a:spcAft>
                <a:spcPts val="0"/>
              </a:spcAft>
              <a:buClr>
                <a:schemeClr val="dk1"/>
              </a:buClr>
              <a:buSzPct val="100000"/>
              <a:buFont typeface="Calibri"/>
              <a:buChar char="➢"/>
            </a:pPr>
            <a:r>
              <a:rPr sz="2400" lang="en-US">
                <a:solidFill>
                  <a:schemeClr val="dk1"/>
                </a:solidFill>
              </a:rPr>
              <a:t>Cornell opportunity</a:t>
            </a:r>
          </a:p>
          <a:p>
            <a:pPr algn="l" rtl="0" lvl="1" marR="0">
              <a:lnSpc>
                <a:spcPct val="100000"/>
              </a:lnSpc>
              <a:spcBef>
                <a:spcPts val="0"/>
              </a:spcBef>
              <a:spcAft>
                <a:spcPts val="0"/>
              </a:spcAft>
              <a:buClr>
                <a:schemeClr val="dk1"/>
              </a:buClr>
              <a:buSzPct val="100000"/>
              <a:buFont typeface="Calibri"/>
              <a:buChar char="➢"/>
            </a:pPr>
            <a:r>
              <a:rPr sz="2400" lang="en-US">
                <a:solidFill>
                  <a:schemeClr val="dk1"/>
                </a:solidFill>
              </a:rPr>
              <a:t>Scale up for mass production</a:t>
            </a:r>
          </a:p>
          <a:p>
            <a:pPr algn="l" rtl="0" lvl="0" marR="0" indent="0" marL="457200">
              <a:lnSpc>
                <a:spcPct val="100000"/>
              </a:lnSpc>
              <a:spcBef>
                <a:spcPts val="0"/>
              </a:spcBef>
              <a:spcAft>
                <a:spcPts val="0"/>
              </a:spcAft>
              <a:buNone/>
            </a:pPr>
            <a:r>
              <a:rPr sz="2400" lang="en-US">
                <a:solidFill>
                  <a:schemeClr val="dk1"/>
                </a:solidFill>
              </a:rPr>
              <a:t> </a:t>
            </a:r>
          </a:p>
        </p:txBody>
      </p:sp>
      <p:pic>
        <p:nvPicPr>
          <p:cNvPr id="175" name="Shape 175"/>
          <p:cNvPicPr preferRelativeResize="0"/>
          <p:nvPr/>
        </p:nvPicPr>
        <p:blipFill rotWithShape="1">
          <a:blip r:embed="rId3">
            <a:alphaModFix/>
          </a:blip>
          <a:srcRect t="0" b="0" r="0" l="0"/>
          <a:stretch/>
        </p:blipFill>
        <p:spPr>
          <a:xfrm>
            <a:off y="1779750" x="3690900"/>
            <a:ext cy="4089899" cx="5453100"/>
          </a:xfrm>
          <a:prstGeom prst="rect">
            <a:avLst/>
          </a:prstGeom>
          <a:noFill/>
          <a:ln w="19050" cap="flat">
            <a:solidFill>
              <a:srgbClr val="000000"/>
            </a:solidFill>
            <a:prstDash val="solid"/>
            <a:round/>
            <a:headEnd w="med" len="med" type="none"/>
            <a:tailEnd w="med" len="med" type="none"/>
          </a:ln>
        </p:spPr>
      </p:pic>
    </p:spTree>
  </p:cSld>
  <p:clrMapOvr>
    <a:masterClrMapping/>
  </p:clrMapOvr>
  <p:transition>
    <p:fade/>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79" name="Shape 179"/>
        <p:cNvGrpSpPr/>
        <p:nvPr/>
      </p:nvGrpSpPr>
      <p:grpSpPr>
        <a:xfrm>
          <a:off y="0" x="0"/>
          <a:ext cy="0" cx="0"/>
          <a:chOff y="0" x="0"/>
          <a:chExt cy="0" cx="0"/>
        </a:xfrm>
      </p:grpSpPr>
      <p:sp>
        <p:nvSpPr>
          <p:cNvPr id="180" name="Shape 180"/>
          <p:cNvSpPr txBox="1"/>
          <p:nvPr>
            <p:ph type="title"/>
          </p:nvPr>
        </p:nvSpPr>
        <p:spPr>
          <a:xfrm>
            <a:off y="228600" x="2819400"/>
            <a:ext cy="1143000" cx="6096000"/>
          </a:xfrm>
          <a:prstGeom prst="rect">
            <a:avLst/>
          </a:prstGeom>
        </p:spPr>
        <p:txBody>
          <a:bodyPr bIns="91425" rIns="91425" lIns="91425" tIns="91425" anchor="ctr" anchorCtr="0">
            <a:noAutofit/>
          </a:bodyPr>
          <a:lstStyle/>
          <a:p>
            <a:pPr rtl="0" lvl="0">
              <a:spcBef>
                <a:spcPts val="0"/>
              </a:spcBef>
              <a:buClr>
                <a:schemeClr val="dk1"/>
              </a:buClr>
              <a:buSzPct val="25000"/>
              <a:buFont typeface="Arial"/>
              <a:buNone/>
            </a:pPr>
            <a:r>
              <a:rPr b="1" sz="4400" lang="en-US">
                <a:solidFill>
                  <a:schemeClr val="dk2"/>
                </a:solidFill>
                <a:latin typeface="Calibri"/>
                <a:ea typeface="Calibri"/>
                <a:cs typeface="Calibri"/>
                <a:sym typeface="Calibri"/>
              </a:rPr>
              <a:t>Next Steps...</a:t>
            </a:r>
          </a:p>
          <a:p>
            <a:pPr>
              <a:spcBef>
                <a:spcPts val="0"/>
              </a:spcBef>
              <a:buNone/>
            </a:pPr>
            <a:r>
              <a:t/>
            </a:r>
            <a:endParaRPr/>
          </a:p>
        </p:txBody>
      </p:sp>
      <p:sp>
        <p:nvSpPr>
          <p:cNvPr id="181" name="Shape 181"/>
          <p:cNvSpPr txBox="1"/>
          <p:nvPr>
            <p:ph idx="1" type="body"/>
          </p:nvPr>
        </p:nvSpPr>
        <p:spPr>
          <a:xfrm>
            <a:off y="1600200" x="457200"/>
            <a:ext cy="4993499" cx="8204699"/>
          </a:xfrm>
          <a:prstGeom prst="rect">
            <a:avLst/>
          </a:prstGeom>
        </p:spPr>
        <p:txBody>
          <a:bodyPr bIns="91425" rIns="91425" lIns="91425" tIns="91425" anchor="t" anchorCtr="0">
            <a:noAutofit/>
          </a:bodyPr>
          <a:lstStyle/>
          <a:p>
            <a:pPr rtl="0" lvl="0" indent="25400">
              <a:spcBef>
                <a:spcPts val="0"/>
              </a:spcBef>
              <a:buClr>
                <a:schemeClr val="dk1"/>
              </a:buClr>
              <a:buSzPct val="100000"/>
              <a:buFont typeface="Calibri"/>
              <a:buChar char="➢"/>
            </a:pPr>
            <a:r>
              <a:rPr sz="2400" lang="en-US">
                <a:solidFill>
                  <a:schemeClr val="dk1"/>
                </a:solidFill>
              </a:rPr>
              <a:t>Filter Efficiency:</a:t>
            </a:r>
          </a:p>
          <a:p>
            <a:pPr rtl="0" lvl="1">
              <a:spcBef>
                <a:spcPts val="0"/>
              </a:spcBef>
              <a:buClr>
                <a:schemeClr val="dk1"/>
              </a:buClr>
              <a:buSzPct val="100000"/>
              <a:buFont typeface="Calibri"/>
              <a:buChar char="➢"/>
            </a:pPr>
            <a:r>
              <a:rPr sz="2400" lang="en-US">
                <a:solidFill>
                  <a:schemeClr val="dk1"/>
                </a:solidFill>
              </a:rPr>
              <a:t>continue monitoring bed fluidization (obtain conclusive data from manometers)</a:t>
            </a:r>
          </a:p>
          <a:p>
            <a:pPr rtl="0" lvl="1">
              <a:spcBef>
                <a:spcPts val="0"/>
              </a:spcBef>
              <a:buClr>
                <a:schemeClr val="dk1"/>
              </a:buClr>
              <a:buSzPct val="100000"/>
              <a:buFont typeface="Calibri"/>
              <a:buChar char="➢"/>
            </a:pPr>
            <a:r>
              <a:rPr sz="2400" lang="en-US">
                <a:solidFill>
                  <a:schemeClr val="dk1"/>
                </a:solidFill>
              </a:rPr>
              <a:t>continue monitoring backwash efficiency</a:t>
            </a:r>
          </a:p>
          <a:p>
            <a:pPr rtl="0" lvl="0" indent="25400">
              <a:spcBef>
                <a:spcPts val="0"/>
              </a:spcBef>
              <a:buClr>
                <a:schemeClr val="dk1"/>
              </a:buClr>
              <a:buSzPct val="100000"/>
              <a:buFont typeface="Calibri"/>
              <a:buChar char="➢"/>
            </a:pPr>
            <a:r>
              <a:rPr sz="2400" lang="en-US">
                <a:solidFill>
                  <a:schemeClr val="dk1"/>
                </a:solidFill>
              </a:rPr>
              <a:t>Design an improved filter column cap</a:t>
            </a:r>
          </a:p>
          <a:p>
            <a:pPr rtl="0" lvl="0" indent="25400">
              <a:spcBef>
                <a:spcPts val="0"/>
              </a:spcBef>
              <a:buClr>
                <a:schemeClr val="dk1"/>
              </a:buClr>
              <a:buSzPct val="100000"/>
              <a:buFont typeface="Calibri"/>
              <a:buChar char="➢"/>
            </a:pPr>
            <a:r>
              <a:rPr sz="2400" lang="en-US">
                <a:solidFill>
                  <a:schemeClr val="dk1"/>
                </a:solidFill>
              </a:rPr>
              <a:t>Design Improvements in conjunction with India:</a:t>
            </a:r>
          </a:p>
          <a:p>
            <a:pPr algn="l" rtl="0" lvl="1" marR="0" indent="-260350" marL="742950">
              <a:lnSpc>
                <a:spcPct val="100000"/>
              </a:lnSpc>
              <a:spcBef>
                <a:spcPts val="0"/>
              </a:spcBef>
              <a:spcAft>
                <a:spcPts val="0"/>
              </a:spcAft>
              <a:buClr>
                <a:schemeClr val="dk1"/>
              </a:buClr>
              <a:buSzPct val="100000"/>
              <a:buFont typeface="Calibri"/>
              <a:buChar char="➢"/>
            </a:pPr>
            <a:r>
              <a:rPr sz="2400" lang="en-US">
                <a:solidFill>
                  <a:schemeClr val="dk1"/>
                </a:solidFill>
              </a:rPr>
              <a:t>Calculate weir dimensions and orifice sizing</a:t>
            </a:r>
          </a:p>
          <a:p>
            <a:pPr algn="l" rtl="0" lvl="1" marR="0" indent="-260350" marL="742950">
              <a:lnSpc>
                <a:spcPct val="100000"/>
              </a:lnSpc>
              <a:spcBef>
                <a:spcPts val="0"/>
              </a:spcBef>
              <a:spcAft>
                <a:spcPts val="0"/>
              </a:spcAft>
              <a:buClr>
                <a:schemeClr val="dk1"/>
              </a:buClr>
              <a:buSzPct val="100000"/>
              <a:buFont typeface="Calibri"/>
              <a:buChar char="➢"/>
            </a:pPr>
            <a:r>
              <a:rPr sz="2400" lang="en-US">
                <a:solidFill>
                  <a:schemeClr val="dk1"/>
                </a:solidFill>
              </a:rPr>
              <a:t>Determine multiple filter setup</a:t>
            </a:r>
          </a:p>
          <a:p>
            <a:pPr algn="l" rtl="0" lvl="0" marR="0" indent="0" marL="0">
              <a:lnSpc>
                <a:spcPct val="100000"/>
              </a:lnSpc>
              <a:spcBef>
                <a:spcPts val="0"/>
              </a:spcBef>
              <a:spcAft>
                <a:spcPts val="0"/>
              </a:spcAft>
              <a:buNone/>
            </a:pPr>
            <a:r>
              <a:t/>
            </a:r>
            <a:endParaRPr sz="3000">
              <a:solidFill>
                <a:schemeClr val="dk1"/>
              </a:solidFill>
            </a:endParaRPr>
          </a:p>
          <a:p>
            <a:pPr>
              <a:spcBef>
                <a:spcPts val="0"/>
              </a:spcBef>
              <a:buNone/>
            </a:pPr>
            <a:r>
              <a:t/>
            </a:r>
            <a:endParaRPr/>
          </a:p>
        </p:txBody>
      </p:sp>
    </p:spTree>
  </p:cSld>
  <p:clrMapOvr>
    <a:masterClrMapping/>
  </p:clrMapOvr>
  <p:transition spd="slow">
    <p:cut/>
  </p:transition>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85" name="Shape 185"/>
        <p:cNvGrpSpPr/>
        <p:nvPr/>
      </p:nvGrpSpPr>
      <p:grpSpPr>
        <a:xfrm>
          <a:off y="0" x="0"/>
          <a:ext cy="0" cx="0"/>
          <a:chOff y="0" x="0"/>
          <a:chExt cy="0" cx="0"/>
        </a:xfrm>
      </p:grpSpPr>
      <p:sp>
        <p:nvSpPr>
          <p:cNvPr id="186" name="Shape 186"/>
          <p:cNvSpPr txBox="1"/>
          <p:nvPr>
            <p:ph type="title"/>
          </p:nvPr>
        </p:nvSpPr>
        <p:spPr>
          <a:xfrm>
            <a:off y="228600" x="2819400"/>
            <a:ext cy="1143000" cx="6096000"/>
          </a:xfrm>
          <a:prstGeom prst="rect">
            <a:avLst/>
          </a:prstGeom>
        </p:spPr>
        <p:txBody>
          <a:bodyPr bIns="91425" rIns="91425" lIns="91425" tIns="91425" anchor="ctr" anchorCtr="0">
            <a:noAutofit/>
          </a:bodyPr>
          <a:lstStyle/>
          <a:p>
            <a:pPr rtl="0" lvl="0">
              <a:spcBef>
                <a:spcPts val="0"/>
              </a:spcBef>
              <a:buClr>
                <a:schemeClr val="dk1"/>
              </a:buClr>
              <a:buSzPct val="25000"/>
              <a:buFont typeface="Arial"/>
              <a:buNone/>
            </a:pPr>
            <a:r>
              <a:rPr b="1" sz="4400" lang="en-US">
                <a:solidFill>
                  <a:schemeClr val="dk2"/>
                </a:solidFill>
                <a:latin typeface="Calibri"/>
                <a:ea typeface="Calibri"/>
                <a:cs typeface="Calibri"/>
                <a:sym typeface="Calibri"/>
              </a:rPr>
              <a:t>Questions?</a:t>
            </a:r>
          </a:p>
          <a:p>
            <a:pPr rtl="0" lvl="0">
              <a:spcBef>
                <a:spcPts val="0"/>
              </a:spcBef>
              <a:buNone/>
            </a:pPr>
            <a:r>
              <a:t/>
            </a:r>
            <a:endParaRPr/>
          </a:p>
        </p:txBody>
      </p:sp>
      <p:pic>
        <p:nvPicPr>
          <p:cNvPr id="187" name="Shape 187"/>
          <p:cNvPicPr preferRelativeResize="0"/>
          <p:nvPr/>
        </p:nvPicPr>
        <p:blipFill>
          <a:blip r:embed="rId3">
            <a:alphaModFix/>
          </a:blip>
          <a:stretch>
            <a:fillRect/>
          </a:stretch>
        </p:blipFill>
        <p:spPr>
          <a:xfrm>
            <a:off y="2214250" x="2740250"/>
            <a:ext cy="3663499" cx="3663499"/>
          </a:xfrm>
          <a:prstGeom prst="rect">
            <a:avLst/>
          </a:prstGeom>
          <a:noFill/>
          <a:ln>
            <a:noFill/>
          </a:ln>
        </p:spPr>
      </p:pic>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4" name="Shape 74"/>
        <p:cNvGrpSpPr/>
        <p:nvPr/>
      </p:nvGrpSpPr>
      <p:grpSpPr>
        <a:xfrm>
          <a:off y="0" x="0"/>
          <a:ext cy="0" cx="0"/>
          <a:chOff y="0" x="0"/>
          <a:chExt cy="0" cx="0"/>
        </a:xfrm>
      </p:grpSpPr>
      <p:sp>
        <p:nvSpPr>
          <p:cNvPr id="75" name="Shape 75"/>
          <p:cNvSpPr txBox="1"/>
          <p:nvPr>
            <p:ph type="title"/>
          </p:nvPr>
        </p:nvSpPr>
        <p:spPr>
          <a:xfrm>
            <a:off y="228600" x="2895600"/>
            <a:ext cy="1143000" cx="6019799"/>
          </a:xfrm>
          <a:prstGeom prst="rect">
            <a:avLst/>
          </a:prstGeom>
          <a:noFill/>
          <a:ln>
            <a:noFill/>
          </a:ln>
        </p:spPr>
        <p:txBody>
          <a:bodyPr bIns="45700" rIns="91425" lIns="91425" tIns="45700" anchor="ctr" anchorCtr="0">
            <a:noAutofit/>
          </a:bodyPr>
          <a:lstStyle/>
          <a:p>
            <a:pPr rtl="0" lvl="0" marR="0" indent="0" marL="0">
              <a:spcBef>
                <a:spcPts val="0"/>
              </a:spcBef>
              <a:spcAft>
                <a:spcPts val="0"/>
              </a:spcAft>
              <a:buSzPct val="25000"/>
              <a:buNone/>
            </a:pPr>
            <a:r>
              <a:rPr b="1" sz="4000" lang="en-US">
                <a:solidFill>
                  <a:schemeClr val="dk2"/>
                </a:solidFill>
                <a:latin typeface="Calibri"/>
                <a:ea typeface="Calibri"/>
                <a:cs typeface="Calibri"/>
                <a:sym typeface="Calibri"/>
              </a:rPr>
              <a:t>EStaRS Background</a:t>
            </a:r>
          </a:p>
        </p:txBody>
      </p:sp>
      <p:sp>
        <p:nvSpPr>
          <p:cNvPr id="76" name="Shape 76"/>
          <p:cNvSpPr txBox="1"/>
          <p:nvPr>
            <p:ph idx="1" type="body"/>
          </p:nvPr>
        </p:nvSpPr>
        <p:spPr>
          <a:xfrm>
            <a:off y="1779750" x="457200"/>
            <a:ext cy="4785300" cx="8372999"/>
          </a:xfrm>
          <a:prstGeom prst="rect">
            <a:avLst/>
          </a:prstGeom>
          <a:noFill/>
          <a:ln>
            <a:noFill/>
          </a:ln>
        </p:spPr>
        <p:txBody>
          <a:bodyPr bIns="45700" rIns="91425" lIns="91425" tIns="45700" anchor="t" anchorCtr="0">
            <a:noAutofit/>
          </a:bodyPr>
          <a:lstStyle/>
          <a:p>
            <a:pPr algn="l" rtl="0" lvl="0" marR="0" indent="-406400" marL="457200">
              <a:lnSpc>
                <a:spcPct val="100000"/>
              </a:lnSpc>
              <a:spcBef>
                <a:spcPts val="0"/>
              </a:spcBef>
              <a:spcAft>
                <a:spcPts val="0"/>
              </a:spcAft>
              <a:buClr>
                <a:schemeClr val="dk1"/>
              </a:buClr>
              <a:buSzPct val="100000"/>
              <a:buFont typeface="Calibri"/>
              <a:buChar char="➢"/>
            </a:pPr>
            <a:r>
              <a:rPr sz="2800" lang="en-US">
                <a:solidFill>
                  <a:schemeClr val="dk1"/>
                </a:solidFill>
                <a:latin typeface="Calibri"/>
                <a:ea typeface="Calibri"/>
                <a:cs typeface="Calibri"/>
                <a:sym typeface="Calibri"/>
              </a:rPr>
              <a:t> Invented by AguaClara in 2010</a:t>
            </a:r>
          </a:p>
          <a:p>
            <a:pPr algn="l" rtl="0" marR="0" indent="0" marL="0">
              <a:lnSpc>
                <a:spcPct val="100000"/>
              </a:lnSpc>
              <a:spcBef>
                <a:spcPts val="0"/>
              </a:spcBef>
              <a:spcAft>
                <a:spcPts val="0"/>
              </a:spcAft>
              <a:buNone/>
            </a:pPr>
            <a:r>
              <a:t/>
            </a:r>
            <a:endParaRPr sz="2800">
              <a:solidFill>
                <a:schemeClr val="dk1"/>
              </a:solidFill>
              <a:latin typeface="Calibri"/>
              <a:ea typeface="Calibri"/>
              <a:cs typeface="Calibri"/>
              <a:sym typeface="Calibri"/>
            </a:endParaRPr>
          </a:p>
          <a:p>
            <a:pPr algn="l" rtl="0" lvl="0" marR="0" indent="-406400" marL="457200">
              <a:lnSpc>
                <a:spcPct val="100000"/>
              </a:lnSpc>
              <a:spcBef>
                <a:spcPts val="0"/>
              </a:spcBef>
              <a:spcAft>
                <a:spcPts val="0"/>
              </a:spcAft>
              <a:buClr>
                <a:schemeClr val="dk1"/>
              </a:buClr>
              <a:buSzPct val="100000"/>
              <a:buFont typeface="Calibri"/>
              <a:buChar char="➢"/>
            </a:pPr>
            <a:r>
              <a:rPr sz="2800" lang="en-US">
                <a:solidFill>
                  <a:schemeClr val="dk1"/>
                </a:solidFill>
                <a:latin typeface="Calibri"/>
                <a:ea typeface="Calibri"/>
                <a:cs typeface="Calibri"/>
                <a:sym typeface="Calibri"/>
              </a:rPr>
              <a:t>The First full scale LFSRSF was designed and fabricated last year, and redesigned to work at the 0.8L/s design flow rate this Summer</a:t>
            </a:r>
          </a:p>
          <a:p>
            <a:pPr algn="l" rtl="0" lvl="0" marR="0" indent="0" marL="0">
              <a:lnSpc>
                <a:spcPct val="100000"/>
              </a:lnSpc>
              <a:spcBef>
                <a:spcPts val="0"/>
              </a:spcBef>
              <a:spcAft>
                <a:spcPts val="0"/>
              </a:spcAft>
              <a:buNone/>
            </a:pPr>
            <a:r>
              <a:t/>
            </a:r>
            <a:endParaRPr sz="2800">
              <a:solidFill>
                <a:schemeClr val="dk1"/>
              </a:solidFill>
              <a:latin typeface="Calibri"/>
              <a:ea typeface="Calibri"/>
              <a:cs typeface="Calibri"/>
              <a:sym typeface="Calibri"/>
            </a:endParaRPr>
          </a:p>
          <a:p>
            <a:pPr algn="l" rtl="0" lvl="0" marR="0">
              <a:lnSpc>
                <a:spcPct val="100000"/>
              </a:lnSpc>
              <a:spcBef>
                <a:spcPts val="0"/>
              </a:spcBef>
              <a:spcAft>
                <a:spcPts val="0"/>
              </a:spcAft>
              <a:buClr>
                <a:schemeClr val="dk1"/>
              </a:buClr>
              <a:buSzPct val="100000"/>
              <a:buFont typeface="Calibri"/>
              <a:buChar char="➢"/>
            </a:pPr>
            <a:r>
              <a:rPr sz="2800" lang="en-US">
                <a:solidFill>
                  <a:schemeClr val="dk1"/>
                </a:solidFill>
                <a:latin typeface="Calibri"/>
                <a:ea typeface="Calibri"/>
                <a:cs typeface="Calibri"/>
                <a:sym typeface="Calibri"/>
              </a:rPr>
              <a:t>Started projects in India</a:t>
            </a:r>
          </a:p>
          <a:p>
            <a:pPr algn="l" rtl="0" lvl="0" marR="0" indent="0" marL="0">
              <a:spcBef>
                <a:spcPts val="0"/>
              </a:spcBef>
              <a:spcAft>
                <a:spcPts val="0"/>
              </a:spcAft>
              <a:buNone/>
            </a:pPr>
            <a:r>
              <a:t/>
            </a:r>
            <a:endParaRPr sz="3200">
              <a:solidFill>
                <a:schemeClr val="dk1"/>
              </a:solidFill>
              <a:latin typeface="Calibri"/>
              <a:ea typeface="Calibri"/>
              <a:cs typeface="Calibri"/>
              <a:sym typeface="Calibri"/>
            </a:endParaRPr>
          </a:p>
          <a:p>
            <a:pPr algn="l" rtl="0" lvl="0" marR="0" indent="-139700" marL="342900">
              <a:spcBef>
                <a:spcPts val="640"/>
              </a:spcBef>
              <a:spcAft>
                <a:spcPts val="0"/>
              </a:spcAft>
              <a:buClr>
                <a:schemeClr val="dk1"/>
              </a:buClr>
              <a:buFont typeface="Calibri"/>
              <a:buNone/>
            </a:pPr>
            <a:r>
              <a:t/>
            </a:r>
            <a:endParaRPr strike="noStrike" u="none" b="0" cap="none" baseline="0" sz="3200" i="0">
              <a:solidFill>
                <a:schemeClr val="dk1"/>
              </a:solidFill>
              <a:latin typeface="Calibri"/>
              <a:ea typeface="Calibri"/>
              <a:cs typeface="Calibri"/>
              <a:sym typeface="Calibri"/>
            </a:endParaRPr>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0" name="Shape 80"/>
        <p:cNvGrpSpPr/>
        <p:nvPr/>
      </p:nvGrpSpPr>
      <p:grpSpPr>
        <a:xfrm>
          <a:off y="0" x="0"/>
          <a:ext cy="0" cx="0"/>
          <a:chOff y="0" x="0"/>
          <a:chExt cy="0" cx="0"/>
        </a:xfrm>
      </p:grpSpPr>
      <p:sp>
        <p:nvSpPr>
          <p:cNvPr id="81" name="Shape 81"/>
          <p:cNvSpPr txBox="1"/>
          <p:nvPr>
            <p:ph type="title"/>
          </p:nvPr>
        </p:nvSpPr>
        <p:spPr>
          <a:xfrm>
            <a:off y="274637" x="2819400"/>
            <a:ext cy="1143000" cx="5867400"/>
          </a:xfrm>
          <a:prstGeom prst="rect">
            <a:avLst/>
          </a:prstGeom>
          <a:noFill/>
          <a:ln>
            <a:noFill/>
          </a:ln>
        </p:spPr>
        <p:txBody>
          <a:bodyPr bIns="45700" rIns="91425" lIns="91425" tIns="45700" anchor="ctr" anchorCtr="0">
            <a:noAutofit/>
          </a:bodyPr>
          <a:lstStyle/>
          <a:p>
            <a:pPr rtl="0" lvl="0" marR="0" indent="0" marL="0">
              <a:spcBef>
                <a:spcPts val="0"/>
              </a:spcBef>
              <a:spcAft>
                <a:spcPts val="0"/>
              </a:spcAft>
              <a:buSzPct val="25000"/>
              <a:buNone/>
            </a:pPr>
            <a:r>
              <a:rPr b="1" sz="4000" lang="en-US">
                <a:solidFill>
                  <a:schemeClr val="dk2"/>
                </a:solidFill>
                <a:latin typeface="Calibri"/>
                <a:ea typeface="Calibri"/>
                <a:cs typeface="Calibri"/>
                <a:sym typeface="Calibri"/>
              </a:rPr>
              <a:t>EStaRS: How It Works</a:t>
            </a:r>
          </a:p>
        </p:txBody>
      </p:sp>
      <p:grpSp>
        <p:nvGrpSpPr>
          <p:cNvPr id="82" name="Shape 82"/>
          <p:cNvGrpSpPr/>
          <p:nvPr/>
        </p:nvGrpSpPr>
        <p:grpSpPr>
          <a:xfrm>
            <a:off y="1617625" x="0"/>
            <a:ext cy="4758474" cx="4518642"/>
            <a:chOff y="1618550" x="150925"/>
            <a:chExt cy="4758474" cx="4518642"/>
          </a:xfrm>
        </p:grpSpPr>
        <p:pic>
          <p:nvPicPr>
            <p:cNvPr id="83" name="Shape 83"/>
            <p:cNvPicPr preferRelativeResize="0"/>
            <p:nvPr/>
          </p:nvPicPr>
          <p:blipFill>
            <a:blip r:embed="rId3">
              <a:alphaModFix/>
            </a:blip>
            <a:stretch>
              <a:fillRect/>
            </a:stretch>
          </p:blipFill>
          <p:spPr>
            <a:xfrm>
              <a:off y="1656224" x="150925"/>
              <a:ext cy="4720800" cx="4518642"/>
            </a:xfrm>
            <a:prstGeom prst="rect">
              <a:avLst/>
            </a:prstGeom>
            <a:noFill/>
            <a:ln>
              <a:noFill/>
            </a:ln>
          </p:spPr>
        </p:pic>
        <p:cxnSp>
          <p:nvCxnSpPr>
            <p:cNvPr id="84" name="Shape 84"/>
            <p:cNvCxnSpPr/>
            <p:nvPr/>
          </p:nvCxnSpPr>
          <p:spPr>
            <a:xfrm>
              <a:off y="2123350" x="2031025"/>
              <a:ext cy="0" cx="909899"/>
            </a:xfrm>
            <a:prstGeom prst="straightConnector1">
              <a:avLst/>
            </a:prstGeom>
            <a:noFill/>
            <a:ln w="38100" cap="flat">
              <a:solidFill>
                <a:srgbClr val="000000"/>
              </a:solidFill>
              <a:prstDash val="solid"/>
              <a:round/>
              <a:headEnd w="lg" len="lg" type="none"/>
              <a:tailEnd w="lg" len="lg" type="none"/>
            </a:ln>
          </p:spPr>
        </p:cxnSp>
        <p:sp>
          <p:nvSpPr>
            <p:cNvPr id="85" name="Shape 85"/>
            <p:cNvSpPr/>
            <p:nvPr/>
          </p:nvSpPr>
          <p:spPr>
            <a:xfrm>
              <a:off y="1925450" x="2031025"/>
              <a:ext cy="197699" cx="995099"/>
            </a:xfrm>
            <a:prstGeom prst="rect">
              <a:avLst/>
            </a:prstGeom>
            <a:solidFill>
              <a:schemeClr val="lt1"/>
            </a:solidFill>
            <a:ln>
              <a:noFill/>
            </a:ln>
          </p:spPr>
          <p:txBody>
            <a:bodyPr bIns="91425" rIns="91425" lIns="91425" tIns="91425" anchor="ctr" anchorCtr="0">
              <a:noAutofit/>
            </a:bodyPr>
            <a:lstStyle/>
            <a:p>
              <a:pPr>
                <a:spcBef>
                  <a:spcPts val="0"/>
                </a:spcBef>
                <a:buNone/>
              </a:pPr>
              <a:r>
                <a:t/>
              </a:r>
              <a:endParaRPr/>
            </a:p>
          </p:txBody>
        </p:sp>
        <p:cxnSp>
          <p:nvCxnSpPr>
            <p:cNvPr id="86" name="Shape 86"/>
            <p:cNvCxnSpPr/>
            <p:nvPr/>
          </p:nvCxnSpPr>
          <p:spPr>
            <a:xfrm>
              <a:off y="1648550" x="2031025"/>
              <a:ext cy="276899" cx="0"/>
            </a:xfrm>
            <a:prstGeom prst="straightConnector1">
              <a:avLst/>
            </a:prstGeom>
            <a:noFill/>
            <a:ln w="19050" cap="flat">
              <a:solidFill>
                <a:schemeClr val="lt1"/>
              </a:solidFill>
              <a:prstDash val="solid"/>
              <a:round/>
              <a:headEnd w="lg" len="lg" type="none"/>
              <a:tailEnd w="lg" len="lg" type="none"/>
            </a:ln>
          </p:spPr>
        </p:cxnSp>
        <p:cxnSp>
          <p:nvCxnSpPr>
            <p:cNvPr id="87" name="Shape 87"/>
            <p:cNvCxnSpPr/>
            <p:nvPr/>
          </p:nvCxnSpPr>
          <p:spPr>
            <a:xfrm>
              <a:off y="1618550" x="2940925"/>
              <a:ext cy="303900" cx="0"/>
            </a:xfrm>
            <a:prstGeom prst="straightConnector1">
              <a:avLst/>
            </a:prstGeom>
            <a:noFill/>
            <a:ln w="76200" cap="flat">
              <a:solidFill>
                <a:srgbClr val="FFFFFF"/>
              </a:solidFill>
              <a:prstDash val="solid"/>
              <a:round/>
              <a:headEnd w="lg" len="lg" type="none"/>
              <a:tailEnd w="lg" len="lg" type="none"/>
            </a:ln>
          </p:spPr>
        </p:cxnSp>
        <p:cxnSp>
          <p:nvCxnSpPr>
            <p:cNvPr id="88" name="Shape 88"/>
            <p:cNvCxnSpPr/>
            <p:nvPr/>
          </p:nvCxnSpPr>
          <p:spPr>
            <a:xfrm>
              <a:off y="1688125" x="2031025"/>
              <a:ext cy="423300" cx="0"/>
            </a:xfrm>
            <a:prstGeom prst="straightConnector1">
              <a:avLst/>
            </a:prstGeom>
            <a:noFill/>
            <a:ln w="76200" cap="flat">
              <a:solidFill>
                <a:srgbClr val="FFFFFF"/>
              </a:solidFill>
              <a:prstDash val="solid"/>
              <a:round/>
              <a:headEnd w="lg" len="lg" type="none"/>
              <a:tailEnd w="lg" len="lg" type="none"/>
            </a:ln>
          </p:spPr>
        </p:cxnSp>
        <p:sp>
          <p:nvSpPr>
            <p:cNvPr id="89" name="Shape 89"/>
            <p:cNvSpPr/>
            <p:nvPr/>
          </p:nvSpPr>
          <p:spPr>
            <a:xfrm>
              <a:off y="1754075" x="2970325"/>
              <a:ext cy="423300" cx="303299"/>
            </a:xfrm>
            <a:prstGeom prst="roundRect">
              <a:avLst>
                <a:gd fmla="val 16667" name="adj"/>
              </a:avLst>
            </a:prstGeom>
            <a:solidFill>
              <a:schemeClr val="lt2"/>
            </a:solidFill>
            <a:ln w="19050" cap="flat">
              <a:solidFill>
                <a:schemeClr val="lt1"/>
              </a:solidFill>
              <a:prstDash val="solid"/>
              <a:round/>
              <a:headEnd w="med" len="med" type="none"/>
              <a:tailEnd w="med" len="med" type="none"/>
            </a:ln>
          </p:spPr>
          <p:txBody>
            <a:bodyPr bIns="91425" rIns="91425" lIns="91425" tIns="91425" anchor="ctr" anchorCtr="0">
              <a:noAutofit/>
            </a:bodyPr>
            <a:lstStyle/>
            <a:p>
              <a:pPr>
                <a:spcBef>
                  <a:spcPts val="0"/>
                </a:spcBef>
                <a:buNone/>
              </a:pPr>
              <a:r>
                <a:t/>
              </a:r>
              <a:endParaRPr/>
            </a:p>
          </p:txBody>
        </p:sp>
        <p:cxnSp>
          <p:nvCxnSpPr>
            <p:cNvPr id="90" name="Shape 90"/>
            <p:cNvCxnSpPr/>
            <p:nvPr/>
          </p:nvCxnSpPr>
          <p:spPr>
            <a:xfrm>
              <a:off y="1899150" x="1160575"/>
              <a:ext cy="0" cx="2294700"/>
            </a:xfrm>
            <a:prstGeom prst="straightConnector1">
              <a:avLst/>
            </a:prstGeom>
            <a:noFill/>
            <a:ln w="28575" cap="flat">
              <a:solidFill>
                <a:srgbClr val="FF9900"/>
              </a:solidFill>
              <a:prstDash val="dot"/>
              <a:round/>
              <a:headEnd w="lg" len="lg" type="none"/>
              <a:tailEnd w="lg" len="lg" type="none"/>
            </a:ln>
          </p:spPr>
        </p:cxnSp>
        <p:cxnSp>
          <p:nvCxnSpPr>
            <p:cNvPr id="91" name="Shape 91"/>
            <p:cNvCxnSpPr/>
            <p:nvPr/>
          </p:nvCxnSpPr>
          <p:spPr>
            <a:xfrm>
              <a:off y="2460400" x="1101975"/>
              <a:ext cy="0" cx="2294700"/>
            </a:xfrm>
            <a:prstGeom prst="straightConnector1">
              <a:avLst/>
            </a:prstGeom>
            <a:noFill/>
            <a:ln w="28575" cap="flat">
              <a:solidFill>
                <a:srgbClr val="FF9900"/>
              </a:solidFill>
              <a:prstDash val="dot"/>
              <a:round/>
              <a:headEnd w="lg" len="lg" type="none"/>
              <a:tailEnd w="lg" len="lg" type="none"/>
            </a:ln>
          </p:spPr>
        </p:cxnSp>
        <p:sp>
          <p:nvSpPr>
            <p:cNvPr id="92" name="Shape 92"/>
            <p:cNvSpPr/>
            <p:nvPr/>
          </p:nvSpPr>
          <p:spPr>
            <a:xfrm>
              <a:off y="2007050" x="2430983"/>
              <a:ext cy="116400" cx="101399"/>
            </a:xfrm>
            <a:prstGeom prst="can">
              <a:avLst>
                <a:gd fmla="val 25000" name="adj"/>
              </a:avLst>
            </a:prstGeom>
            <a:solidFill>
              <a:schemeClr val="lt2"/>
            </a:solidFill>
            <a:ln w="19050" cap="flat">
              <a:solidFill>
                <a:schemeClr val="dk2"/>
              </a:solidFill>
              <a:prstDash val="solid"/>
              <a:round/>
              <a:headEnd w="med" len="med" type="none"/>
              <a:tailEnd w="med" len="med" type="none"/>
            </a:ln>
          </p:spPr>
          <p:txBody>
            <a:bodyPr bIns="91425" rIns="91425" lIns="91425" tIns="91425" anchor="ctr" anchorCtr="0">
              <a:noAutofit/>
            </a:bodyPr>
            <a:lstStyle/>
            <a:p>
              <a:pPr>
                <a:spcBef>
                  <a:spcPts val="0"/>
                </a:spcBef>
                <a:buNone/>
              </a:pPr>
              <a:r>
                <a:t/>
              </a:r>
              <a:endParaRPr/>
            </a:p>
          </p:txBody>
        </p:sp>
      </p:grpSp>
      <p:sp>
        <p:nvSpPr>
          <p:cNvPr id="93" name="Shape 93"/>
          <p:cNvSpPr txBox="1"/>
          <p:nvPr>
            <p:ph idx="1" type="body"/>
          </p:nvPr>
        </p:nvSpPr>
        <p:spPr>
          <a:xfrm>
            <a:off y="1862825" x="4561350"/>
            <a:ext cy="4702199" cx="4518599"/>
          </a:xfrm>
          <a:prstGeom prst="rect">
            <a:avLst/>
          </a:prstGeom>
          <a:noFill/>
          <a:ln>
            <a:noFill/>
          </a:ln>
        </p:spPr>
        <p:txBody>
          <a:bodyPr bIns="45700" rIns="91425" lIns="91425" tIns="45700" anchor="t" anchorCtr="0">
            <a:noAutofit/>
          </a:bodyPr>
          <a:lstStyle/>
          <a:p>
            <a:pPr algn="l" rtl="0" lvl="0" marR="0" indent="-317500" marL="342900">
              <a:lnSpc>
                <a:spcPct val="100000"/>
              </a:lnSpc>
              <a:spcBef>
                <a:spcPts val="0"/>
              </a:spcBef>
              <a:spcAft>
                <a:spcPts val="0"/>
              </a:spcAft>
              <a:buClr>
                <a:schemeClr val="dk1"/>
              </a:buClr>
              <a:buSzPct val="100000"/>
              <a:buFont typeface="Calibri"/>
              <a:buChar char="➢"/>
            </a:pPr>
            <a:r>
              <a:rPr sz="2800" lang="en-US">
                <a:solidFill>
                  <a:schemeClr val="dk1"/>
                </a:solidFill>
                <a:latin typeface="Calibri"/>
                <a:ea typeface="Calibri"/>
                <a:cs typeface="Calibri"/>
                <a:sym typeface="Calibri"/>
              </a:rPr>
              <a:t>Water flows into and out of EStaRS</a:t>
            </a:r>
          </a:p>
          <a:p>
            <a:pPr algn="l" rtl="0" lvl="0" marR="0" indent="-317500" marL="342900">
              <a:lnSpc>
                <a:spcPct val="100000"/>
              </a:lnSpc>
              <a:spcBef>
                <a:spcPts val="0"/>
              </a:spcBef>
              <a:spcAft>
                <a:spcPts val="0"/>
              </a:spcAft>
              <a:buClr>
                <a:schemeClr val="dk1"/>
              </a:buClr>
              <a:buSzPct val="100000"/>
              <a:buFont typeface="Calibri"/>
              <a:buChar char="➢"/>
            </a:pPr>
            <a:r>
              <a:rPr sz="2800" lang="en-US">
                <a:solidFill>
                  <a:schemeClr val="dk1"/>
                </a:solidFill>
                <a:latin typeface="Calibri"/>
                <a:ea typeface="Calibri"/>
                <a:cs typeface="Calibri"/>
                <a:sym typeface="Calibri"/>
              </a:rPr>
              <a:t>Better alternative to traditional sand filter - labor and size</a:t>
            </a:r>
          </a:p>
          <a:p>
            <a:pPr algn="l" rtl="0" lvl="0" marR="0" indent="0" marL="0">
              <a:lnSpc>
                <a:spcPct val="100000"/>
              </a:lnSpc>
              <a:spcBef>
                <a:spcPts val="0"/>
              </a:spcBef>
              <a:spcAft>
                <a:spcPts val="0"/>
              </a:spcAft>
              <a:buNone/>
            </a:pPr>
            <a:r>
              <a:t/>
            </a:r>
            <a:endParaRPr sz="2800">
              <a:solidFill>
                <a:schemeClr val="dk1"/>
              </a:solidFill>
              <a:latin typeface="Calibri"/>
              <a:ea typeface="Calibri"/>
              <a:cs typeface="Calibri"/>
              <a:sym typeface="Calibri"/>
            </a:endParaRPr>
          </a:p>
          <a:p>
            <a:pPr algn="l" rtl="0" lvl="0" marR="0" indent="0" marL="0">
              <a:spcBef>
                <a:spcPts val="0"/>
              </a:spcBef>
              <a:spcAft>
                <a:spcPts val="0"/>
              </a:spcAft>
              <a:buNone/>
            </a:pPr>
            <a:r>
              <a:t/>
            </a:r>
            <a:endParaRPr sz="3200">
              <a:solidFill>
                <a:schemeClr val="dk1"/>
              </a:solidFill>
              <a:latin typeface="Calibri"/>
              <a:ea typeface="Calibri"/>
              <a:cs typeface="Calibri"/>
              <a:sym typeface="Calibri"/>
            </a:endParaRPr>
          </a:p>
          <a:p>
            <a:pPr algn="l" rtl="0" lvl="0" marR="0" indent="-139700" marL="342900">
              <a:spcBef>
                <a:spcPts val="640"/>
              </a:spcBef>
              <a:spcAft>
                <a:spcPts val="0"/>
              </a:spcAft>
              <a:buClr>
                <a:schemeClr val="dk1"/>
              </a:buClr>
              <a:buFont typeface="Calibri"/>
              <a:buNone/>
            </a:pPr>
            <a:r>
              <a:t/>
            </a:r>
            <a:endParaRPr strike="noStrike" u="none" b="0" cap="none" baseline="0" sz="3200" i="0">
              <a:solidFill>
                <a:schemeClr val="dk1"/>
              </a:solidFill>
              <a:latin typeface="Calibri"/>
              <a:ea typeface="Calibri"/>
              <a:cs typeface="Calibri"/>
              <a:sym typeface="Calibri"/>
            </a:endParaRPr>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7" name="Shape 97"/>
        <p:cNvGrpSpPr/>
        <p:nvPr/>
      </p:nvGrpSpPr>
      <p:grpSpPr>
        <a:xfrm>
          <a:off y="0" x="0"/>
          <a:ext cy="0" cx="0"/>
          <a:chOff y="0" x="0"/>
          <a:chExt cy="0" cx="0"/>
        </a:xfrm>
      </p:grpSpPr>
      <p:sp>
        <p:nvSpPr>
          <p:cNvPr id="98" name="Shape 98"/>
          <p:cNvSpPr txBox="1"/>
          <p:nvPr>
            <p:ph type="title"/>
          </p:nvPr>
        </p:nvSpPr>
        <p:spPr>
          <a:xfrm>
            <a:off y="228600" x="2895600"/>
            <a:ext cy="1143000" cx="6019799"/>
          </a:xfrm>
          <a:prstGeom prst="rect">
            <a:avLst/>
          </a:prstGeom>
          <a:noFill/>
          <a:ln>
            <a:noFill/>
          </a:ln>
        </p:spPr>
        <p:txBody>
          <a:bodyPr bIns="45700" rIns="91425" lIns="91425" tIns="45700" anchor="ctr" anchorCtr="0">
            <a:noAutofit/>
          </a:bodyPr>
          <a:lstStyle/>
          <a:p>
            <a:pPr rtl="0" lvl="0" marR="0" indent="0" marL="0">
              <a:spcBef>
                <a:spcPts val="0"/>
              </a:spcBef>
              <a:spcAft>
                <a:spcPts val="0"/>
              </a:spcAft>
              <a:buSzPct val="25000"/>
              <a:buNone/>
            </a:pPr>
            <a:r>
              <a:rPr b="1" sz="4000" lang="en-US">
                <a:solidFill>
                  <a:schemeClr val="dk2"/>
                </a:solidFill>
                <a:latin typeface="Calibri"/>
                <a:ea typeface="Calibri"/>
                <a:cs typeface="Calibri"/>
                <a:sym typeface="Calibri"/>
              </a:rPr>
              <a:t>Goals For The Semester</a:t>
            </a:r>
          </a:p>
        </p:txBody>
      </p:sp>
      <p:sp>
        <p:nvSpPr>
          <p:cNvPr id="99" name="Shape 99"/>
          <p:cNvSpPr txBox="1"/>
          <p:nvPr>
            <p:ph idx="1" type="body"/>
          </p:nvPr>
        </p:nvSpPr>
        <p:spPr>
          <a:xfrm>
            <a:off y="1862825" x="457200"/>
            <a:ext cy="4702199" cx="8372999"/>
          </a:xfrm>
          <a:prstGeom prst="rect">
            <a:avLst/>
          </a:prstGeom>
          <a:noFill/>
          <a:ln>
            <a:noFill/>
          </a:ln>
        </p:spPr>
        <p:txBody>
          <a:bodyPr bIns="45700" rIns="91425" lIns="91425" tIns="45700" anchor="t" anchorCtr="0">
            <a:noAutofit/>
          </a:bodyPr>
          <a:lstStyle/>
          <a:p>
            <a:pPr algn="l" rtl="0" lvl="0" marR="0" indent="-317500" marL="342900">
              <a:lnSpc>
                <a:spcPct val="100000"/>
              </a:lnSpc>
              <a:spcBef>
                <a:spcPts val="0"/>
              </a:spcBef>
              <a:spcAft>
                <a:spcPts val="0"/>
              </a:spcAft>
              <a:buClr>
                <a:schemeClr val="dk1"/>
              </a:buClr>
              <a:buSzPct val="100000"/>
              <a:buFont typeface="Calibri"/>
              <a:buChar char="➢"/>
            </a:pPr>
            <a:r>
              <a:rPr sz="2800" lang="en-US">
                <a:solidFill>
                  <a:schemeClr val="dk1"/>
                </a:solidFill>
                <a:latin typeface="Calibri"/>
                <a:ea typeface="Calibri"/>
                <a:cs typeface="Calibri"/>
                <a:sym typeface="Calibri"/>
              </a:rPr>
              <a:t>Create backwash storage system</a:t>
            </a:r>
          </a:p>
          <a:p>
            <a:pPr algn="l" rtl="0" lvl="0" marR="0" indent="-317500" marL="342900">
              <a:lnSpc>
                <a:spcPct val="100000"/>
              </a:lnSpc>
              <a:spcBef>
                <a:spcPts val="0"/>
              </a:spcBef>
              <a:spcAft>
                <a:spcPts val="0"/>
              </a:spcAft>
              <a:buClr>
                <a:schemeClr val="dk1"/>
              </a:buClr>
              <a:buSzPct val="100000"/>
              <a:buFont typeface="Calibri"/>
              <a:buChar char="➢"/>
            </a:pPr>
            <a:r>
              <a:rPr sz="2800" lang="en-US">
                <a:solidFill>
                  <a:schemeClr val="dk1"/>
                </a:solidFill>
                <a:latin typeface="Calibri"/>
                <a:ea typeface="Calibri"/>
                <a:cs typeface="Calibri"/>
                <a:sym typeface="Calibri"/>
              </a:rPr>
              <a:t>Test the filter’s backwash efficiency</a:t>
            </a:r>
          </a:p>
          <a:p>
            <a:pPr algn="l" rtl="0" lvl="0" marR="0" indent="-317500" marL="342900">
              <a:lnSpc>
                <a:spcPct val="100000"/>
              </a:lnSpc>
              <a:spcBef>
                <a:spcPts val="0"/>
              </a:spcBef>
              <a:spcAft>
                <a:spcPts val="0"/>
              </a:spcAft>
              <a:buClr>
                <a:schemeClr val="dk1"/>
              </a:buClr>
              <a:buSzPct val="100000"/>
              <a:buFont typeface="Calibri"/>
              <a:buChar char="➢"/>
            </a:pPr>
            <a:r>
              <a:rPr sz="2800" lang="en-US">
                <a:solidFill>
                  <a:schemeClr val="dk1"/>
                </a:solidFill>
                <a:latin typeface="Calibri"/>
                <a:ea typeface="Calibri"/>
                <a:cs typeface="Calibri"/>
                <a:sym typeface="Calibri"/>
              </a:rPr>
              <a:t>Find a way to test sand bed fluidization</a:t>
            </a:r>
          </a:p>
          <a:p>
            <a:pPr algn="l" rtl="0" lvl="0" marR="0" indent="-317500" marL="342900">
              <a:lnSpc>
                <a:spcPct val="100000"/>
              </a:lnSpc>
              <a:spcBef>
                <a:spcPts val="0"/>
              </a:spcBef>
              <a:spcAft>
                <a:spcPts val="0"/>
              </a:spcAft>
              <a:buClr>
                <a:schemeClr val="dk1"/>
              </a:buClr>
              <a:buSzPct val="100000"/>
              <a:buFont typeface="Calibri"/>
              <a:buChar char="➢"/>
            </a:pPr>
            <a:r>
              <a:rPr sz="2800" lang="en-US">
                <a:solidFill>
                  <a:schemeClr val="dk1"/>
                </a:solidFill>
                <a:latin typeface="Calibri"/>
                <a:ea typeface="Calibri"/>
                <a:cs typeface="Calibri"/>
                <a:sym typeface="Calibri"/>
              </a:rPr>
              <a:t>Analyze the problem of cap blow-off</a:t>
            </a:r>
          </a:p>
          <a:p>
            <a:pPr algn="l" rtl="0" lvl="0" marR="0" indent="-317500" marL="342900">
              <a:lnSpc>
                <a:spcPct val="100000"/>
              </a:lnSpc>
              <a:spcBef>
                <a:spcPts val="0"/>
              </a:spcBef>
              <a:spcAft>
                <a:spcPts val="0"/>
              </a:spcAft>
              <a:buClr>
                <a:schemeClr val="dk1"/>
              </a:buClr>
              <a:buSzPct val="100000"/>
              <a:buFont typeface="Calibri"/>
              <a:buChar char="➢"/>
            </a:pPr>
            <a:r>
              <a:rPr sz="2800" lang="en-US">
                <a:solidFill>
                  <a:schemeClr val="dk1"/>
                </a:solidFill>
                <a:latin typeface="Calibri"/>
                <a:ea typeface="Calibri"/>
                <a:cs typeface="Calibri"/>
                <a:sym typeface="Calibri"/>
              </a:rPr>
              <a:t>Design a parallel filter system</a:t>
            </a:r>
          </a:p>
          <a:p>
            <a:pPr algn="l" rtl="0" lvl="0" marR="0" indent="-317500" marL="342900">
              <a:lnSpc>
                <a:spcPct val="100000"/>
              </a:lnSpc>
              <a:spcBef>
                <a:spcPts val="0"/>
              </a:spcBef>
              <a:spcAft>
                <a:spcPts val="0"/>
              </a:spcAft>
              <a:buClr>
                <a:schemeClr val="dk1"/>
              </a:buClr>
              <a:buSzPct val="100000"/>
              <a:buFont typeface="Calibri"/>
              <a:buChar char="➢"/>
            </a:pPr>
            <a:r>
              <a:rPr sz="2800" lang="en-US">
                <a:solidFill>
                  <a:schemeClr val="dk1"/>
                </a:solidFill>
                <a:latin typeface="Calibri"/>
                <a:ea typeface="Calibri"/>
                <a:cs typeface="Calibri"/>
                <a:sym typeface="Calibri"/>
              </a:rPr>
              <a:t>Optimize current system for mass production</a:t>
            </a:r>
          </a:p>
          <a:p>
            <a:pPr algn="l" rtl="0" lvl="0" marR="0" indent="0" marL="0">
              <a:lnSpc>
                <a:spcPct val="100000"/>
              </a:lnSpc>
              <a:spcBef>
                <a:spcPts val="0"/>
              </a:spcBef>
              <a:spcAft>
                <a:spcPts val="0"/>
              </a:spcAft>
              <a:buNone/>
            </a:pPr>
            <a:r>
              <a:t/>
            </a:r>
            <a:endParaRPr sz="2800">
              <a:solidFill>
                <a:schemeClr val="dk1"/>
              </a:solidFill>
              <a:latin typeface="Calibri"/>
              <a:ea typeface="Calibri"/>
              <a:cs typeface="Calibri"/>
              <a:sym typeface="Calibri"/>
            </a:endParaRPr>
          </a:p>
          <a:p>
            <a:pPr algn="l" rtl="0" lvl="0" marR="0" indent="0" marL="0">
              <a:spcBef>
                <a:spcPts val="0"/>
              </a:spcBef>
              <a:spcAft>
                <a:spcPts val="0"/>
              </a:spcAft>
              <a:buNone/>
            </a:pPr>
            <a:r>
              <a:t/>
            </a:r>
            <a:endParaRPr sz="3200">
              <a:solidFill>
                <a:schemeClr val="dk1"/>
              </a:solidFill>
              <a:latin typeface="Calibri"/>
              <a:ea typeface="Calibri"/>
              <a:cs typeface="Calibri"/>
              <a:sym typeface="Calibri"/>
            </a:endParaRPr>
          </a:p>
          <a:p>
            <a:pPr algn="l" rtl="0" lvl="0" marR="0" indent="-139700" marL="342900">
              <a:spcBef>
                <a:spcPts val="640"/>
              </a:spcBef>
              <a:spcAft>
                <a:spcPts val="0"/>
              </a:spcAft>
              <a:buClr>
                <a:schemeClr val="dk1"/>
              </a:buClr>
              <a:buFont typeface="Calibri"/>
              <a:buNone/>
            </a:pPr>
            <a:r>
              <a:t/>
            </a:r>
            <a:endParaRPr strike="noStrike" u="none" b="0" cap="none" baseline="0" sz="3200" i="0">
              <a:solidFill>
                <a:schemeClr val="dk1"/>
              </a:solidFill>
              <a:latin typeface="Calibri"/>
              <a:ea typeface="Calibri"/>
              <a:cs typeface="Calibri"/>
              <a:sym typeface="Calibri"/>
            </a:endParaRPr>
          </a:p>
        </p:txBody>
      </p:sp>
    </p:spTree>
  </p:cSld>
  <p:clrMapOvr>
    <a:masterClrMapping/>
  </p:clrMapOvr>
  <p:transition>
    <p:fade/>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3" name="Shape 103"/>
        <p:cNvGrpSpPr/>
        <p:nvPr/>
      </p:nvGrpSpPr>
      <p:grpSpPr>
        <a:xfrm>
          <a:off y="0" x="0"/>
          <a:ext cy="0" cx="0"/>
          <a:chOff y="0" x="0"/>
          <a:chExt cy="0" cx="0"/>
        </a:xfrm>
      </p:grpSpPr>
      <p:sp>
        <p:nvSpPr>
          <p:cNvPr id="104" name="Shape 104"/>
          <p:cNvSpPr txBox="1"/>
          <p:nvPr>
            <p:ph type="title"/>
          </p:nvPr>
        </p:nvSpPr>
        <p:spPr>
          <a:xfrm>
            <a:off y="228600" x="2819400"/>
            <a:ext cy="1143000" cx="6096000"/>
          </a:xfrm>
          <a:prstGeom prst="rect">
            <a:avLst/>
          </a:prstGeom>
          <a:noFill/>
          <a:ln>
            <a:noFill/>
          </a:ln>
        </p:spPr>
        <p:txBody>
          <a:bodyPr bIns="45700" rIns="91425" lIns="91425" tIns="45700" anchor="ctr" anchorCtr="0">
            <a:noAutofit/>
          </a:bodyPr>
          <a:lstStyle/>
          <a:p>
            <a:pPr algn="ctr" rtl="0" lvl="0" marR="0" indent="0" marL="0">
              <a:spcBef>
                <a:spcPts val="0"/>
              </a:spcBef>
              <a:spcAft>
                <a:spcPts val="0"/>
              </a:spcAft>
              <a:buSzPct val="25000"/>
              <a:buNone/>
            </a:pPr>
            <a:r>
              <a:rPr b="1" sz="4400" lang="en-US">
                <a:solidFill>
                  <a:schemeClr val="dk2"/>
                </a:solidFill>
                <a:latin typeface="Calibri"/>
                <a:ea typeface="Calibri"/>
                <a:cs typeface="Calibri"/>
                <a:sym typeface="Calibri"/>
              </a:rPr>
              <a:t>Experimental Setup</a:t>
            </a:r>
          </a:p>
        </p:txBody>
      </p:sp>
      <p:pic>
        <p:nvPicPr>
          <p:cNvPr id="105" name="Shape 105"/>
          <p:cNvPicPr preferRelativeResize="0"/>
          <p:nvPr/>
        </p:nvPicPr>
        <p:blipFill>
          <a:blip r:embed="rId3">
            <a:alphaModFix/>
          </a:blip>
          <a:stretch>
            <a:fillRect/>
          </a:stretch>
        </p:blipFill>
        <p:spPr>
          <a:xfrm>
            <a:off y="1744675" x="272900"/>
            <a:ext cy="4871025" cx="8642499"/>
          </a:xfrm>
          <a:prstGeom prst="rect">
            <a:avLst/>
          </a:prstGeom>
          <a:noFill/>
          <a:ln>
            <a:noFill/>
          </a:ln>
        </p:spPr>
      </p:pic>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9" name="Shape 109"/>
        <p:cNvGrpSpPr/>
        <p:nvPr/>
      </p:nvGrpSpPr>
      <p:grpSpPr>
        <a:xfrm>
          <a:off y="0" x="0"/>
          <a:ext cy="0" cx="0"/>
          <a:chOff y="0" x="0"/>
          <a:chExt cy="0" cx="0"/>
        </a:xfrm>
      </p:grpSpPr>
      <p:sp>
        <p:nvSpPr>
          <p:cNvPr id="110" name="Shape 110"/>
          <p:cNvSpPr txBox="1"/>
          <p:nvPr>
            <p:ph type="title"/>
          </p:nvPr>
        </p:nvSpPr>
        <p:spPr>
          <a:xfrm>
            <a:off y="228600" x="2819400"/>
            <a:ext cy="1143000" cx="6096000"/>
          </a:xfrm>
          <a:prstGeom prst="rect">
            <a:avLst/>
          </a:prstGeom>
        </p:spPr>
        <p:txBody>
          <a:bodyPr bIns="91425" rIns="91425" lIns="91425" tIns="91425" anchor="ctr" anchorCtr="0">
            <a:noAutofit/>
          </a:bodyPr>
          <a:lstStyle/>
          <a:p>
            <a:pPr rtl="0" lvl="0">
              <a:spcBef>
                <a:spcPts val="0"/>
              </a:spcBef>
              <a:buNone/>
            </a:pPr>
            <a:r>
              <a:rPr b="1" sz="4400" lang="en-US">
                <a:solidFill>
                  <a:schemeClr val="dk2"/>
                </a:solidFill>
                <a:latin typeface="Calibri"/>
                <a:ea typeface="Calibri"/>
                <a:cs typeface="Calibri"/>
                <a:sym typeface="Calibri"/>
              </a:rPr>
              <a:t>Filter Trial Results</a:t>
            </a:r>
          </a:p>
        </p:txBody>
      </p:sp>
      <p:graphicFrame>
        <p:nvGraphicFramePr>
          <p:cNvPr id="111" name="Shape 111"/>
          <p:cNvGraphicFramePr/>
          <p:nvPr/>
        </p:nvGraphicFramePr>
        <p:xfrm>
          <a:off y="1509325" x="0"/>
          <a:ext cy="3000000" cx="3000000"/>
        </p:xfrm>
        <a:graphic>
          <a:graphicData uri="http://schemas.openxmlformats.org/drawingml/2006/table">
            <a:tbl>
              <a:tblPr>
                <a:noFill/>
                <a:tableStyleId>{1A266EC8-C429-428A-861C-040442F49A87}</a:tableStyleId>
              </a:tblPr>
              <a:tblGrid>
                <a:gridCol w="1046875"/>
                <a:gridCol w="1187475"/>
                <a:gridCol w="1171875"/>
                <a:gridCol w="1328100"/>
                <a:gridCol w="1187475"/>
                <a:gridCol w="1312475"/>
                <a:gridCol w="890625"/>
                <a:gridCol w="828125"/>
              </a:tblGrid>
              <a:tr h="1615750">
                <a:tc>
                  <a:txBody>
                    <a:bodyPr>
                      <a:noAutofit/>
                    </a:bodyPr>
                    <a:lstStyle/>
                    <a:p>
                      <a:pPr rtl="0" lvl="0">
                        <a:spcBef>
                          <a:spcPts val="0"/>
                        </a:spcBef>
                        <a:buNone/>
                      </a:pPr>
                      <a:r>
                        <a:rPr lang="en-US"/>
                        <a:t>Trial (at 0.8L/s)</a:t>
                      </a:r>
                    </a:p>
                  </a:txBody>
                  <a:tcPr marR="63500" marB="63500" marT="63500" marL="63500"/>
                </a:tc>
                <a:tc>
                  <a:txBody>
                    <a:bodyPr>
                      <a:noAutofit/>
                    </a:bodyPr>
                    <a:lstStyle/>
                    <a:p>
                      <a:pPr rtl="0" lvl="0">
                        <a:spcBef>
                          <a:spcPts val="0"/>
                        </a:spcBef>
                        <a:buNone/>
                      </a:pPr>
                      <a:r>
                        <a:rPr lang="en-US"/>
                        <a:t>Influent Turbidity Average NTU</a:t>
                      </a:r>
                    </a:p>
                  </a:txBody>
                  <a:tcPr marR="63500" marB="63500" marT="63500" marL="63500"/>
                </a:tc>
                <a:tc>
                  <a:txBody>
                    <a:bodyPr>
                      <a:noAutofit/>
                    </a:bodyPr>
                    <a:lstStyle/>
                    <a:p>
                      <a:pPr rtl="0" lvl="0">
                        <a:spcBef>
                          <a:spcPts val="0"/>
                        </a:spcBef>
                        <a:buNone/>
                      </a:pPr>
                      <a:r>
                        <a:rPr lang="en-US"/>
                        <a:t>Effluent Turbidity Average NTU</a:t>
                      </a:r>
                    </a:p>
                  </a:txBody>
                  <a:tcPr marR="63500" marB="63500" marT="63500" marL="63500"/>
                </a:tc>
                <a:tc>
                  <a:txBody>
                    <a:bodyPr>
                      <a:noAutofit/>
                    </a:bodyPr>
                    <a:lstStyle/>
                    <a:p>
                      <a:pPr rtl="0" lvl="0">
                        <a:spcBef>
                          <a:spcPts val="0"/>
                        </a:spcBef>
                        <a:buNone/>
                      </a:pPr>
                      <a:r>
                        <a:rPr lang="en-US"/>
                        <a:t>Previous Backwash Volume at (0.8L/s)</a:t>
                      </a:r>
                    </a:p>
                  </a:txBody>
                  <a:tcPr marR="63500" marB="63500" marT="63500" marL="63500"/>
                </a:tc>
                <a:tc>
                  <a:txBody>
                    <a:bodyPr>
                      <a:noAutofit/>
                    </a:bodyPr>
                    <a:lstStyle/>
                    <a:p>
                      <a:pPr rtl="0" lvl="0">
                        <a:spcBef>
                          <a:spcPts val="0"/>
                        </a:spcBef>
                        <a:buNone/>
                      </a:pPr>
                      <a:r>
                        <a:rPr lang="en-US"/>
                        <a:t>Filter Run Time (before NTU&gt;10)</a:t>
                      </a:r>
                    </a:p>
                  </a:txBody>
                  <a:tcPr marR="63500" marB="63500" marT="63500" marL="63500"/>
                </a:tc>
                <a:tc>
                  <a:txBody>
                    <a:bodyPr>
                      <a:noAutofit/>
                    </a:bodyPr>
                    <a:lstStyle/>
                    <a:p>
                      <a:pPr rtl="0" lvl="0">
                        <a:spcBef>
                          <a:spcPts val="0"/>
                        </a:spcBef>
                        <a:buNone/>
                      </a:pPr>
                      <a:r>
                        <a:rPr lang="en-US"/>
                        <a:t>Filter Percent Cleaned During Backwash</a:t>
                      </a:r>
                    </a:p>
                  </a:txBody>
                  <a:tcPr marR="63500" marB="63500" marT="63500" marL="63500"/>
                </a:tc>
                <a:tc>
                  <a:txBody>
                    <a:bodyPr>
                      <a:noAutofit/>
                    </a:bodyPr>
                    <a:lstStyle/>
                    <a:p>
                      <a:pPr rtl="0" lvl="0">
                        <a:spcBef>
                          <a:spcPts val="0"/>
                        </a:spcBef>
                        <a:buNone/>
                      </a:pPr>
                      <a:r>
                        <a:rPr lang="en-US"/>
                        <a:t>pC* at start of trial</a:t>
                      </a:r>
                    </a:p>
                  </a:txBody>
                  <a:tcPr marR="63500" marB="63500" marT="63500" marL="63500"/>
                </a:tc>
                <a:tc>
                  <a:txBody>
                    <a:bodyPr>
                      <a:noAutofit/>
                    </a:bodyPr>
                    <a:lstStyle/>
                    <a:p>
                      <a:pPr rtl="0" lvl="0">
                        <a:spcBef>
                          <a:spcPts val="0"/>
                        </a:spcBef>
                        <a:buNone/>
                      </a:pPr>
                      <a:r>
                        <a:rPr lang="en-US"/>
                        <a:t>pC*at end of trial</a:t>
                      </a:r>
                    </a:p>
                  </a:txBody>
                  <a:tcPr marR="63500" marB="63500" marT="63500" marL="63500"/>
                </a:tc>
              </a:tr>
              <a:tr h="1066525">
                <a:tc>
                  <a:txBody>
                    <a:bodyPr>
                      <a:noAutofit/>
                    </a:bodyPr>
                    <a:lstStyle/>
                    <a:p>
                      <a:pPr rtl="0" lvl="0">
                        <a:spcBef>
                          <a:spcPts val="0"/>
                        </a:spcBef>
                        <a:buNone/>
                      </a:pPr>
                      <a:r>
                        <a:rPr sz="1800" lang="en-US"/>
                        <a:t>1</a:t>
                      </a:r>
                    </a:p>
                  </a:txBody>
                  <a:tcPr marR="63500" marB="63500" marT="63500" marL="63500"/>
                </a:tc>
                <a:tc>
                  <a:txBody>
                    <a:bodyPr>
                      <a:noAutofit/>
                    </a:bodyPr>
                    <a:lstStyle/>
                    <a:p>
                      <a:pPr rtl="0" lvl="0">
                        <a:spcBef>
                          <a:spcPts val="0"/>
                        </a:spcBef>
                        <a:buNone/>
                      </a:pPr>
                      <a:r>
                        <a:rPr sz="1800" lang="en-US"/>
                        <a:t>633.19</a:t>
                      </a:r>
                    </a:p>
                  </a:txBody>
                  <a:tcPr marR="63500" marB="63500" marT="63500" marL="63500"/>
                </a:tc>
                <a:tc>
                  <a:txBody>
                    <a:bodyPr>
                      <a:noAutofit/>
                    </a:bodyPr>
                    <a:lstStyle/>
                    <a:p>
                      <a:pPr rtl="0" lvl="0">
                        <a:spcBef>
                          <a:spcPts val="0"/>
                        </a:spcBef>
                        <a:buNone/>
                      </a:pPr>
                      <a:r>
                        <a:rPr sz="1800" lang="en-US"/>
                        <a:t>5.30</a:t>
                      </a:r>
                    </a:p>
                  </a:txBody>
                  <a:tcPr marR="63500" marB="63500" marT="63500" marL="63500"/>
                </a:tc>
                <a:tc>
                  <a:txBody>
                    <a:bodyPr>
                      <a:noAutofit/>
                    </a:bodyPr>
                    <a:lstStyle/>
                    <a:p>
                      <a:pPr rtl="0" lvl="0">
                        <a:spcBef>
                          <a:spcPts val="0"/>
                        </a:spcBef>
                        <a:buNone/>
                      </a:pPr>
                      <a:r>
                        <a:rPr sz="1800" lang="en-US"/>
                        <a:t>(first trial)</a:t>
                      </a:r>
                    </a:p>
                  </a:txBody>
                  <a:tcPr marR="63500" marB="63500" marT="63500" marL="63500"/>
                </a:tc>
                <a:tc>
                  <a:txBody>
                    <a:bodyPr>
                      <a:noAutofit/>
                    </a:bodyPr>
                    <a:lstStyle/>
                    <a:p>
                      <a:pPr rtl="0" lvl="0">
                        <a:spcBef>
                          <a:spcPts val="0"/>
                        </a:spcBef>
                        <a:buNone/>
                      </a:pPr>
                      <a:r>
                        <a:rPr sz="1800" lang="en-US"/>
                        <a:t>8 minutes</a:t>
                      </a:r>
                    </a:p>
                  </a:txBody>
                  <a:tcPr marR="63500" marB="63500" marT="63500" marL="63500"/>
                </a:tc>
                <a:tc>
                  <a:txBody>
                    <a:bodyPr>
                      <a:noAutofit/>
                    </a:bodyPr>
                    <a:lstStyle/>
                    <a:p>
                      <a:pPr algn="ctr" rtl="0" lvl="0">
                        <a:spcBef>
                          <a:spcPts val="0"/>
                        </a:spcBef>
                        <a:buNone/>
                      </a:pPr>
                      <a:r>
                        <a:rPr sz="1800" lang="en-US"/>
                        <a:t>-</a:t>
                      </a:r>
                    </a:p>
                  </a:txBody>
                  <a:tcPr marR="63500" marB="63500" marT="63500" marL="63500"/>
                </a:tc>
                <a:tc>
                  <a:txBody>
                    <a:bodyPr>
                      <a:noAutofit/>
                    </a:bodyPr>
                    <a:lstStyle/>
                    <a:p>
                      <a:pPr algn="ctr" rtl="0" lvl="0">
                        <a:spcBef>
                          <a:spcPts val="0"/>
                        </a:spcBef>
                        <a:buNone/>
                      </a:pPr>
                      <a:r>
                        <a:rPr sz="1800" lang="en-US"/>
                        <a:t>2.1</a:t>
                      </a:r>
                    </a:p>
                  </a:txBody>
                  <a:tcPr marR="63500" marB="63500" marT="63500" marL="63500"/>
                </a:tc>
                <a:tc>
                  <a:txBody>
                    <a:bodyPr>
                      <a:noAutofit/>
                    </a:bodyPr>
                    <a:lstStyle/>
                    <a:p>
                      <a:pPr algn="ctr" rtl="0" lvl="0">
                        <a:spcBef>
                          <a:spcPts val="0"/>
                        </a:spcBef>
                        <a:buNone/>
                      </a:pPr>
                      <a:r>
                        <a:rPr sz="1800" lang="en-US"/>
                        <a:t>1.8</a:t>
                      </a:r>
                    </a:p>
                  </a:txBody>
                  <a:tcPr marR="63500" marB="63500" marT="63500" marL="63500"/>
                </a:tc>
              </a:tr>
              <a:tr h="1066525">
                <a:tc>
                  <a:txBody>
                    <a:bodyPr>
                      <a:noAutofit/>
                    </a:bodyPr>
                    <a:lstStyle/>
                    <a:p>
                      <a:pPr rtl="0" lvl="0">
                        <a:spcBef>
                          <a:spcPts val="0"/>
                        </a:spcBef>
                        <a:buNone/>
                      </a:pPr>
                      <a:r>
                        <a:rPr sz="1800" lang="en-US"/>
                        <a:t>2</a:t>
                      </a:r>
                    </a:p>
                  </a:txBody>
                  <a:tcPr marR="63500" marB="63500" marT="63500" marL="63500"/>
                </a:tc>
                <a:tc>
                  <a:txBody>
                    <a:bodyPr>
                      <a:noAutofit/>
                    </a:bodyPr>
                    <a:lstStyle/>
                    <a:p>
                      <a:pPr rtl="0" lvl="0">
                        <a:spcBef>
                          <a:spcPts val="0"/>
                        </a:spcBef>
                        <a:buNone/>
                      </a:pPr>
                      <a:r>
                        <a:rPr sz="1800" lang="en-US"/>
                        <a:t>565.73</a:t>
                      </a:r>
                    </a:p>
                  </a:txBody>
                  <a:tcPr marR="63500" marB="63500" marT="63500" marL="63500"/>
                </a:tc>
                <a:tc>
                  <a:txBody>
                    <a:bodyPr>
                      <a:noAutofit/>
                    </a:bodyPr>
                    <a:lstStyle/>
                    <a:p>
                      <a:pPr rtl="0" lvl="0">
                        <a:spcBef>
                          <a:spcPts val="0"/>
                        </a:spcBef>
                        <a:buNone/>
                      </a:pPr>
                      <a:r>
                        <a:rPr sz="1800" lang="en-US"/>
                        <a:t>4.10</a:t>
                      </a:r>
                    </a:p>
                  </a:txBody>
                  <a:tcPr marR="63500" marB="63500" marT="63500" marL="63500"/>
                </a:tc>
                <a:tc>
                  <a:txBody>
                    <a:bodyPr>
                      <a:noAutofit/>
                    </a:bodyPr>
                    <a:lstStyle/>
                    <a:p>
                      <a:pPr rtl="0" lvl="0">
                        <a:spcBef>
                          <a:spcPts val="0"/>
                        </a:spcBef>
                        <a:buNone/>
                      </a:pPr>
                      <a:r>
                        <a:rPr sz="1800" lang="en-US"/>
                        <a:t>480L</a:t>
                      </a:r>
                    </a:p>
                  </a:txBody>
                  <a:tcPr marR="63500" marB="63500" marT="63500" marL="63500"/>
                </a:tc>
                <a:tc>
                  <a:txBody>
                    <a:bodyPr>
                      <a:noAutofit/>
                    </a:bodyPr>
                    <a:lstStyle/>
                    <a:p>
                      <a:pPr rtl="0" lvl="0">
                        <a:spcBef>
                          <a:spcPts val="0"/>
                        </a:spcBef>
                        <a:buNone/>
                      </a:pPr>
                      <a:r>
                        <a:rPr sz="1800" lang="en-US"/>
                        <a:t>9 minutes</a:t>
                      </a:r>
                    </a:p>
                  </a:txBody>
                  <a:tcPr marR="63500" marB="63500" marT="63500" marL="63500"/>
                </a:tc>
                <a:tc>
                  <a:txBody>
                    <a:bodyPr>
                      <a:noAutofit/>
                    </a:bodyPr>
                    <a:lstStyle/>
                    <a:p>
                      <a:pPr algn="ctr" rtl="0" lvl="0">
                        <a:spcBef>
                          <a:spcPts val="0"/>
                        </a:spcBef>
                        <a:buNone/>
                      </a:pPr>
                      <a:r>
                        <a:rPr sz="1800" lang="en-US"/>
                        <a:t>-</a:t>
                      </a:r>
                    </a:p>
                  </a:txBody>
                  <a:tcPr marR="63500" marB="63500" marT="63500" marL="63500"/>
                </a:tc>
                <a:tc>
                  <a:txBody>
                    <a:bodyPr>
                      <a:noAutofit/>
                    </a:bodyPr>
                    <a:lstStyle/>
                    <a:p>
                      <a:pPr algn="ctr" rtl="0" lvl="0">
                        <a:spcBef>
                          <a:spcPts val="0"/>
                        </a:spcBef>
                        <a:buNone/>
                      </a:pPr>
                      <a:r>
                        <a:rPr sz="1800" lang="en-US"/>
                        <a:t>3.1</a:t>
                      </a:r>
                    </a:p>
                  </a:txBody>
                  <a:tcPr marR="63500" marB="63500" marT="63500" marL="63500"/>
                </a:tc>
                <a:tc>
                  <a:txBody>
                    <a:bodyPr>
                      <a:noAutofit/>
                    </a:bodyPr>
                    <a:lstStyle/>
                    <a:p>
                      <a:pPr algn="ctr" rtl="0" lvl="0">
                        <a:spcBef>
                          <a:spcPts val="0"/>
                        </a:spcBef>
                        <a:buNone/>
                      </a:pPr>
                      <a:r>
                        <a:rPr sz="1800" lang="en-US"/>
                        <a:t>1.8</a:t>
                      </a:r>
                    </a:p>
                  </a:txBody>
                  <a:tcPr marR="63500" marB="63500" marT="63500" marL="63500"/>
                </a:tc>
              </a:tr>
              <a:tr h="1066525">
                <a:tc>
                  <a:txBody>
                    <a:bodyPr>
                      <a:noAutofit/>
                    </a:bodyPr>
                    <a:lstStyle/>
                    <a:p>
                      <a:pPr rtl="0" lvl="0">
                        <a:spcBef>
                          <a:spcPts val="0"/>
                        </a:spcBef>
                        <a:buNone/>
                      </a:pPr>
                      <a:r>
                        <a:rPr sz="1800" lang="en-US"/>
                        <a:t>3</a:t>
                      </a:r>
                    </a:p>
                  </a:txBody>
                  <a:tcPr marR="63500" marB="63500" marT="63500" marL="63500"/>
                </a:tc>
                <a:tc>
                  <a:txBody>
                    <a:bodyPr>
                      <a:noAutofit/>
                    </a:bodyPr>
                    <a:lstStyle/>
                    <a:p>
                      <a:pPr rtl="0" lvl="0">
                        <a:spcBef>
                          <a:spcPts val="0"/>
                        </a:spcBef>
                        <a:buNone/>
                      </a:pPr>
                      <a:r>
                        <a:rPr sz="1800" lang="en-US"/>
                        <a:t>481</a:t>
                      </a:r>
                    </a:p>
                  </a:txBody>
                  <a:tcPr marR="63500" marB="63500" marT="63500" marL="63500"/>
                </a:tc>
                <a:tc>
                  <a:txBody>
                    <a:bodyPr>
                      <a:noAutofit/>
                    </a:bodyPr>
                    <a:lstStyle/>
                    <a:p>
                      <a:pPr rtl="0" lvl="0">
                        <a:spcBef>
                          <a:spcPts val="0"/>
                        </a:spcBef>
                        <a:buNone/>
                      </a:pPr>
                      <a:r>
                        <a:rPr sz="1800" lang="en-US"/>
                        <a:t>4.15</a:t>
                      </a:r>
                    </a:p>
                  </a:txBody>
                  <a:tcPr marR="63500" marB="63500" marT="63500" marL="63500"/>
                </a:tc>
                <a:tc>
                  <a:txBody>
                    <a:bodyPr>
                      <a:noAutofit/>
                    </a:bodyPr>
                    <a:lstStyle/>
                    <a:p>
                      <a:pPr rtl="0" lvl="0">
                        <a:spcBef>
                          <a:spcPts val="0"/>
                        </a:spcBef>
                        <a:buNone/>
                      </a:pPr>
                      <a:r>
                        <a:rPr sz="1800" lang="en-US"/>
                        <a:t>480L</a:t>
                      </a:r>
                    </a:p>
                  </a:txBody>
                  <a:tcPr marR="63500" marB="63500" marT="63500" marL="63500"/>
                </a:tc>
                <a:tc>
                  <a:txBody>
                    <a:bodyPr>
                      <a:noAutofit/>
                    </a:bodyPr>
                    <a:lstStyle/>
                    <a:p>
                      <a:pPr rtl="0" lvl="0">
                        <a:spcBef>
                          <a:spcPts val="0"/>
                        </a:spcBef>
                        <a:buNone/>
                      </a:pPr>
                      <a:r>
                        <a:rPr sz="1800" lang="en-US"/>
                        <a:t>8 minutes</a:t>
                      </a:r>
                    </a:p>
                  </a:txBody>
                  <a:tcPr marR="63500" marB="63500" marT="63500" marL="63500"/>
                </a:tc>
                <a:tc>
                  <a:txBody>
                    <a:bodyPr>
                      <a:noAutofit/>
                    </a:bodyPr>
                    <a:lstStyle/>
                    <a:p>
                      <a:pPr algn="ctr" rtl="0" lvl="0">
                        <a:spcBef>
                          <a:spcPts val="0"/>
                        </a:spcBef>
                        <a:buNone/>
                      </a:pPr>
                      <a:r>
                        <a:rPr sz="1800" lang="en-US"/>
                        <a:t>0.74</a:t>
                      </a:r>
                    </a:p>
                  </a:txBody>
                  <a:tcPr marR="63500" marB="63500" marT="63500" marL="63500"/>
                </a:tc>
                <a:tc>
                  <a:txBody>
                    <a:bodyPr>
                      <a:noAutofit/>
                    </a:bodyPr>
                    <a:lstStyle/>
                    <a:p>
                      <a:pPr algn="ctr" rtl="0" lvl="0">
                        <a:spcBef>
                          <a:spcPts val="0"/>
                        </a:spcBef>
                        <a:buNone/>
                      </a:pPr>
                      <a:r>
                        <a:rPr sz="1800" lang="en-US"/>
                        <a:t>2.1</a:t>
                      </a:r>
                    </a:p>
                  </a:txBody>
                  <a:tcPr marR="63500" marB="63500" marT="63500" marL="63500"/>
                </a:tc>
                <a:tc>
                  <a:txBody>
                    <a:bodyPr>
                      <a:noAutofit/>
                    </a:bodyPr>
                    <a:lstStyle/>
                    <a:p>
                      <a:pPr algn="ctr" rtl="0" lvl="0">
                        <a:spcBef>
                          <a:spcPts val="0"/>
                        </a:spcBef>
                        <a:buNone/>
                      </a:pPr>
                      <a:r>
                        <a:rPr sz="1800" lang="en-US"/>
                        <a:t>1.7</a:t>
                      </a:r>
                    </a:p>
                  </a:txBody>
                  <a:tcPr marR="63500" marB="63500" marT="63500" marL="63500"/>
                </a:tc>
              </a:tr>
            </a:tbl>
          </a:graphicData>
        </a:graphic>
      </p:graphicFrame>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6" name="Shape 116"/>
        <p:cNvGrpSpPr/>
        <p:nvPr/>
      </p:nvGrpSpPr>
      <p:grpSpPr>
        <a:xfrm>
          <a:off y="0" x="0"/>
          <a:ext cy="0" cx="0"/>
          <a:chOff y="0" x="0"/>
          <a:chExt cy="0" cx="0"/>
        </a:xfrm>
      </p:grpSpPr>
      <p:sp>
        <p:nvSpPr>
          <p:cNvPr id="117" name="Shape 117"/>
          <p:cNvSpPr txBox="1"/>
          <p:nvPr>
            <p:ph type="title"/>
          </p:nvPr>
        </p:nvSpPr>
        <p:spPr>
          <a:xfrm>
            <a:off y="228600" x="2819400"/>
            <a:ext cy="1143000" cx="6096000"/>
          </a:xfrm>
          <a:prstGeom prst="rect">
            <a:avLst/>
          </a:prstGeom>
        </p:spPr>
        <p:txBody>
          <a:bodyPr bIns="91425" rIns="91425" lIns="91425" tIns="91425" anchor="ctr" anchorCtr="0">
            <a:noAutofit/>
          </a:bodyPr>
          <a:lstStyle/>
          <a:p>
            <a:pPr rtl="0" lvl="0">
              <a:spcBef>
                <a:spcPts val="0"/>
              </a:spcBef>
              <a:buClr>
                <a:schemeClr val="dk1"/>
              </a:buClr>
              <a:buSzPct val="25000"/>
              <a:buFont typeface="Arial"/>
              <a:buNone/>
            </a:pPr>
            <a:r>
              <a:rPr b="1" sz="4400" lang="en-US">
                <a:solidFill>
                  <a:schemeClr val="dk2"/>
                </a:solidFill>
                <a:latin typeface="Calibri"/>
                <a:ea typeface="Calibri"/>
                <a:cs typeface="Calibri"/>
                <a:sym typeface="Calibri"/>
              </a:rPr>
              <a:t>Bed Fluidization: Windows?</a:t>
            </a:r>
          </a:p>
          <a:p>
            <a:pPr>
              <a:spcBef>
                <a:spcPts val="0"/>
              </a:spcBef>
              <a:buNone/>
            </a:pPr>
            <a:r>
              <a:t/>
            </a:r>
            <a:endParaRPr/>
          </a:p>
        </p:txBody>
      </p:sp>
      <p:sp>
        <p:nvSpPr>
          <p:cNvPr id="118" name="Shape 118"/>
          <p:cNvSpPr txBox="1"/>
          <p:nvPr>
            <p:ph idx="1" type="body"/>
          </p:nvPr>
        </p:nvSpPr>
        <p:spPr>
          <a:xfrm>
            <a:off y="1600200" x="457200"/>
            <a:ext cy="4526100" cx="4038599"/>
          </a:xfrm>
          <a:prstGeom prst="rect">
            <a:avLst/>
          </a:prstGeom>
        </p:spPr>
        <p:txBody>
          <a:bodyPr bIns="91425" rIns="91425" lIns="91425" tIns="91425" anchor="t" anchorCtr="0">
            <a:noAutofit/>
          </a:bodyPr>
          <a:lstStyle/>
          <a:p>
            <a:pPr>
              <a:spcBef>
                <a:spcPts val="0"/>
              </a:spcBef>
              <a:buNone/>
            </a:pPr>
            <a:r>
              <a:t/>
            </a:r>
            <a:endParaRPr/>
          </a:p>
        </p:txBody>
      </p:sp>
      <p:sp>
        <p:nvSpPr>
          <p:cNvPr id="119" name="Shape 119"/>
          <p:cNvSpPr txBox="1"/>
          <p:nvPr>
            <p:ph idx="2" type="body"/>
          </p:nvPr>
        </p:nvSpPr>
        <p:spPr>
          <a:xfrm>
            <a:off y="1642150" x="5029200"/>
            <a:ext cy="4407900" cx="4038599"/>
          </a:xfrm>
          <a:prstGeom prst="rect">
            <a:avLst/>
          </a:prstGeom>
        </p:spPr>
        <p:txBody>
          <a:bodyPr bIns="91425" rIns="91425" lIns="91425" tIns="91425" anchor="t" anchorCtr="0">
            <a:noAutofit/>
          </a:bodyPr>
          <a:lstStyle/>
          <a:p>
            <a:pPr rtl="0" lvl="0" indent="-381000" marL="457200">
              <a:spcBef>
                <a:spcPts val="0"/>
              </a:spcBef>
              <a:buClr>
                <a:schemeClr val="dk1"/>
              </a:buClr>
              <a:buSzPct val="100000"/>
              <a:buFont typeface="Calibri"/>
              <a:buChar char="➢"/>
            </a:pPr>
            <a:r>
              <a:rPr sz="2400" lang="en-US"/>
              <a:t>What’s going on in there??</a:t>
            </a:r>
          </a:p>
          <a:p>
            <a:pPr rtl="0" lvl="0" indent="-381000" marL="457200">
              <a:spcBef>
                <a:spcPts val="0"/>
              </a:spcBef>
              <a:buClr>
                <a:schemeClr val="dk1"/>
              </a:buClr>
              <a:buSzPct val="100000"/>
              <a:buFont typeface="Calibri"/>
              <a:buChar char="➢"/>
            </a:pPr>
            <a:r>
              <a:rPr sz="2400" lang="en-US"/>
              <a:t>discussed a possible fabrication method with shop staff</a:t>
            </a:r>
          </a:p>
          <a:p>
            <a:pPr rtl="0" lvl="0" indent="-381000" marL="457200">
              <a:spcBef>
                <a:spcPts val="0"/>
              </a:spcBef>
              <a:buClr>
                <a:schemeClr val="dk1"/>
              </a:buClr>
              <a:buSzPct val="100000"/>
              <a:buFont typeface="Calibri"/>
              <a:buChar char="➢"/>
            </a:pPr>
            <a:r>
              <a:rPr sz="2400" lang="en-US"/>
              <a:t>positives: could allow us to see fluidization rate</a:t>
            </a:r>
          </a:p>
          <a:p>
            <a:pPr rtl="0" lvl="0" indent="-381000" marL="457200">
              <a:spcBef>
                <a:spcPts val="0"/>
              </a:spcBef>
              <a:buClr>
                <a:schemeClr val="dk1"/>
              </a:buClr>
              <a:buSzPct val="100000"/>
              <a:buFont typeface="Calibri"/>
              <a:buChar char="➢"/>
            </a:pPr>
            <a:r>
              <a:rPr sz="2400" lang="en-US"/>
              <a:t>negatives: time-consuming and difficult, might not be able to see sand level, need to make water-tight</a:t>
            </a:r>
          </a:p>
        </p:txBody>
      </p:sp>
      <p:pic>
        <p:nvPicPr>
          <p:cNvPr id="120" name="Shape 120"/>
          <p:cNvPicPr preferRelativeResize="0"/>
          <p:nvPr/>
        </p:nvPicPr>
        <p:blipFill rotWithShape="1">
          <a:blip r:embed="rId3">
            <a:alphaModFix/>
          </a:blip>
          <a:srcRect t="0" b="0" r="9805" l="12373"/>
          <a:stretch/>
        </p:blipFill>
        <p:spPr>
          <a:xfrm>
            <a:off y="1649575" x="-21374"/>
            <a:ext cy="4486275" cx="4906899"/>
          </a:xfrm>
          <a:prstGeom prst="rect">
            <a:avLst/>
          </a:prstGeom>
          <a:noFill/>
          <a:ln>
            <a:noFill/>
          </a:ln>
        </p:spPr>
      </p:pic>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5" name="Shape 125"/>
        <p:cNvGrpSpPr/>
        <p:nvPr/>
      </p:nvGrpSpPr>
      <p:grpSpPr>
        <a:xfrm>
          <a:off y="0" x="0"/>
          <a:ext cy="0" cx="0"/>
          <a:chOff y="0" x="0"/>
          <a:chExt cy="0" cx="0"/>
        </a:xfrm>
      </p:grpSpPr>
      <p:sp>
        <p:nvSpPr>
          <p:cNvPr id="126" name="Shape 126"/>
          <p:cNvSpPr txBox="1"/>
          <p:nvPr>
            <p:ph type="title"/>
          </p:nvPr>
        </p:nvSpPr>
        <p:spPr>
          <a:xfrm>
            <a:off y="228600" x="2819400"/>
            <a:ext cy="1143000" cx="6096000"/>
          </a:xfrm>
          <a:prstGeom prst="rect">
            <a:avLst/>
          </a:prstGeom>
          <a:noFill/>
          <a:ln>
            <a:noFill/>
          </a:ln>
        </p:spPr>
        <p:txBody>
          <a:bodyPr bIns="45700" rIns="91425" lIns="91425" tIns="45700" anchor="ctr" anchorCtr="0">
            <a:noAutofit/>
          </a:bodyPr>
          <a:lstStyle/>
          <a:p>
            <a:pPr algn="ctr" rtl="0" lvl="0" marR="0" indent="0" marL="0">
              <a:spcBef>
                <a:spcPts val="0"/>
              </a:spcBef>
              <a:spcAft>
                <a:spcPts val="0"/>
              </a:spcAft>
              <a:buSzPct val="25000"/>
              <a:buNone/>
            </a:pPr>
            <a:r>
              <a:rPr b="1" sz="4400" lang="en-US">
                <a:solidFill>
                  <a:schemeClr val="dk2"/>
                </a:solidFill>
                <a:latin typeface="Calibri"/>
                <a:ea typeface="Calibri"/>
                <a:cs typeface="Calibri"/>
                <a:sym typeface="Calibri"/>
              </a:rPr>
              <a:t>Bed Fluidization: Manometers</a:t>
            </a:r>
          </a:p>
        </p:txBody>
      </p:sp>
      <p:sp>
        <p:nvSpPr>
          <p:cNvPr id="127" name="Shape 127"/>
          <p:cNvSpPr txBox="1"/>
          <p:nvPr>
            <p:ph idx="1" type="body"/>
          </p:nvPr>
        </p:nvSpPr>
        <p:spPr>
          <a:xfrm>
            <a:off y="1551700" x="5422800"/>
            <a:ext cy="4863299" cx="3640200"/>
          </a:xfrm>
          <a:prstGeom prst="rect">
            <a:avLst/>
          </a:prstGeom>
          <a:noFill/>
          <a:ln>
            <a:noFill/>
          </a:ln>
        </p:spPr>
        <p:txBody>
          <a:bodyPr bIns="45700" rIns="91425" lIns="91425" tIns="45700" anchor="t" anchorCtr="0">
            <a:noAutofit/>
          </a:bodyPr>
          <a:lstStyle/>
          <a:p>
            <a:pPr algn="l" rtl="0" lvl="0" marR="0" indent="-317500" marL="342900">
              <a:lnSpc>
                <a:spcPct val="100000"/>
              </a:lnSpc>
              <a:spcBef>
                <a:spcPts val="0"/>
              </a:spcBef>
              <a:spcAft>
                <a:spcPts val="0"/>
              </a:spcAft>
              <a:buClr>
                <a:schemeClr val="dk1"/>
              </a:buClr>
              <a:buSzPct val="100000"/>
              <a:buFont typeface="Calibri"/>
              <a:buChar char="➢"/>
            </a:pPr>
            <a:r>
              <a:rPr sz="2800" lang="en-US">
                <a:solidFill>
                  <a:schemeClr val="dk1"/>
                </a:solidFill>
                <a:latin typeface="Calibri"/>
                <a:ea typeface="Calibri"/>
                <a:cs typeface="Calibri"/>
                <a:sym typeface="Calibri"/>
              </a:rPr>
              <a:t>Used to determine scale of bed fluidization</a:t>
            </a:r>
          </a:p>
          <a:p>
            <a:pPr algn="l" rtl="0" lvl="0" marR="0" indent="-317500" marL="342900">
              <a:lnSpc>
                <a:spcPct val="100000"/>
              </a:lnSpc>
              <a:spcBef>
                <a:spcPts val="0"/>
              </a:spcBef>
              <a:spcAft>
                <a:spcPts val="0"/>
              </a:spcAft>
              <a:buClr>
                <a:schemeClr val="dk1"/>
              </a:buClr>
              <a:buSzPct val="100000"/>
              <a:buFont typeface="Calibri"/>
              <a:buChar char="➢"/>
            </a:pPr>
            <a:r>
              <a:rPr sz="2800" lang="en-US">
                <a:solidFill>
                  <a:schemeClr val="dk1"/>
                </a:solidFill>
                <a:latin typeface="Calibri"/>
                <a:ea typeface="Calibri"/>
                <a:cs typeface="Calibri"/>
                <a:sym typeface="Calibri"/>
              </a:rPr>
              <a:t>positives: gave expected results during forward filtration</a:t>
            </a:r>
          </a:p>
          <a:p>
            <a:pPr algn="l" rtl="0" lvl="0" marR="0" indent="-317500" marL="342900">
              <a:lnSpc>
                <a:spcPct val="100000"/>
              </a:lnSpc>
              <a:spcBef>
                <a:spcPts val="0"/>
              </a:spcBef>
              <a:spcAft>
                <a:spcPts val="0"/>
              </a:spcAft>
              <a:buClr>
                <a:schemeClr val="dk1"/>
              </a:buClr>
              <a:buSzPct val="100000"/>
              <a:buFont typeface="Calibri"/>
              <a:buChar char="➢"/>
            </a:pPr>
            <a:r>
              <a:rPr sz="2800" lang="en-US">
                <a:solidFill>
                  <a:schemeClr val="dk1"/>
                </a:solidFill>
                <a:latin typeface="Calibri"/>
                <a:ea typeface="Calibri"/>
                <a:cs typeface="Calibri"/>
                <a:sym typeface="Calibri"/>
              </a:rPr>
              <a:t>negatives: air bubbles during backwash mode</a:t>
            </a:r>
          </a:p>
          <a:p>
            <a:pPr algn="l" rtl="0" lvl="0" marR="0" indent="0" marL="0">
              <a:lnSpc>
                <a:spcPct val="100000"/>
              </a:lnSpc>
              <a:spcBef>
                <a:spcPts val="0"/>
              </a:spcBef>
              <a:spcAft>
                <a:spcPts val="0"/>
              </a:spcAft>
              <a:buNone/>
            </a:pPr>
            <a:r>
              <a:t/>
            </a:r>
            <a:endParaRPr sz="2800">
              <a:solidFill>
                <a:schemeClr val="dk1"/>
              </a:solidFill>
              <a:latin typeface="Calibri"/>
              <a:ea typeface="Calibri"/>
              <a:cs typeface="Calibri"/>
              <a:sym typeface="Calibri"/>
            </a:endParaRPr>
          </a:p>
          <a:p>
            <a:pPr algn="l" rtl="0" lvl="0" marR="0" indent="0" marL="0">
              <a:spcBef>
                <a:spcPts val="0"/>
              </a:spcBef>
              <a:spcAft>
                <a:spcPts val="0"/>
              </a:spcAft>
              <a:buNone/>
            </a:pPr>
            <a:r>
              <a:t/>
            </a:r>
            <a:endParaRPr sz="3200">
              <a:solidFill>
                <a:schemeClr val="dk1"/>
              </a:solidFill>
              <a:latin typeface="Calibri"/>
              <a:ea typeface="Calibri"/>
              <a:cs typeface="Calibri"/>
              <a:sym typeface="Calibri"/>
            </a:endParaRPr>
          </a:p>
          <a:p>
            <a:pPr algn="l" rtl="0" lvl="0" marR="0" indent="-139700" marL="342900">
              <a:spcBef>
                <a:spcPts val="640"/>
              </a:spcBef>
              <a:spcAft>
                <a:spcPts val="0"/>
              </a:spcAft>
              <a:buClr>
                <a:schemeClr val="dk1"/>
              </a:buClr>
              <a:buFont typeface="Calibri"/>
              <a:buNone/>
            </a:pPr>
            <a:r>
              <a:t/>
            </a:r>
            <a:endParaRPr strike="noStrike" u="none" b="0" cap="none" baseline="0" sz="3200" i="0">
              <a:solidFill>
                <a:schemeClr val="dk1"/>
              </a:solidFill>
              <a:latin typeface="Calibri"/>
              <a:ea typeface="Calibri"/>
              <a:cs typeface="Calibri"/>
              <a:sym typeface="Calibri"/>
            </a:endParaRPr>
          </a:p>
        </p:txBody>
      </p:sp>
      <p:pic>
        <p:nvPicPr>
          <p:cNvPr id="128" name="Shape 128"/>
          <p:cNvPicPr preferRelativeResize="0"/>
          <p:nvPr/>
        </p:nvPicPr>
        <p:blipFill>
          <a:blip r:embed="rId3">
            <a:alphaModFix/>
          </a:blip>
          <a:stretch>
            <a:fillRect/>
          </a:stretch>
        </p:blipFill>
        <p:spPr>
          <a:xfrm>
            <a:off y="1399300" x="263650"/>
            <a:ext cy="6418273" cx="5049473"/>
          </a:xfrm>
          <a:prstGeom prst="rect">
            <a:avLst/>
          </a:prstGeom>
          <a:noFill/>
          <a:ln>
            <a:noFill/>
          </a:ln>
        </p:spPr>
      </p:pic>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3" name="Shape 133"/>
        <p:cNvGrpSpPr/>
        <p:nvPr/>
      </p:nvGrpSpPr>
      <p:grpSpPr>
        <a:xfrm>
          <a:off y="0" x="0"/>
          <a:ext cy="0" cx="0"/>
          <a:chOff y="0" x="0"/>
          <a:chExt cy="0" cx="0"/>
        </a:xfrm>
      </p:grpSpPr>
      <p:sp>
        <p:nvSpPr>
          <p:cNvPr id="134" name="Shape 134"/>
          <p:cNvSpPr txBox="1"/>
          <p:nvPr>
            <p:ph type="title"/>
          </p:nvPr>
        </p:nvSpPr>
        <p:spPr>
          <a:xfrm>
            <a:off y="228600" x="2819400"/>
            <a:ext cy="1143000" cx="6096000"/>
          </a:xfrm>
          <a:prstGeom prst="rect">
            <a:avLst/>
          </a:prstGeom>
          <a:noFill/>
          <a:ln>
            <a:noFill/>
          </a:ln>
        </p:spPr>
        <p:txBody>
          <a:bodyPr bIns="45700" rIns="91425" lIns="91425" tIns="45700" anchor="ctr" anchorCtr="0">
            <a:noAutofit/>
          </a:bodyPr>
          <a:lstStyle/>
          <a:p>
            <a:pPr algn="ctr" rtl="0" lvl="0" marR="0" indent="0" marL="0">
              <a:spcBef>
                <a:spcPts val="0"/>
              </a:spcBef>
              <a:spcAft>
                <a:spcPts val="0"/>
              </a:spcAft>
              <a:buSzPct val="25000"/>
              <a:buNone/>
            </a:pPr>
            <a:r>
              <a:rPr b="1" sz="4400" lang="en-US">
                <a:solidFill>
                  <a:schemeClr val="dk2"/>
                </a:solidFill>
                <a:latin typeface="Calibri"/>
                <a:ea typeface="Calibri"/>
                <a:cs typeface="Calibri"/>
                <a:sym typeface="Calibri"/>
              </a:rPr>
              <a:t>Bed Fluidization: Manometers</a:t>
            </a:r>
          </a:p>
        </p:txBody>
      </p:sp>
      <p:pic>
        <p:nvPicPr>
          <p:cNvPr id="135" name="Shape 135"/>
          <p:cNvPicPr preferRelativeResize="0"/>
          <p:nvPr/>
        </p:nvPicPr>
        <p:blipFill>
          <a:blip r:embed="rId3">
            <a:alphaModFix/>
          </a:blip>
          <a:stretch>
            <a:fillRect/>
          </a:stretch>
        </p:blipFill>
        <p:spPr>
          <a:xfrm>
            <a:off y="1724025" x="72315"/>
            <a:ext cy="5133975" cx="4472010"/>
          </a:xfrm>
          <a:prstGeom prst="rect">
            <a:avLst/>
          </a:prstGeom>
          <a:noFill/>
          <a:ln>
            <a:noFill/>
          </a:ln>
        </p:spPr>
      </p:pic>
      <p:pic>
        <p:nvPicPr>
          <p:cNvPr id="136" name="Shape 136"/>
          <p:cNvPicPr preferRelativeResize="0"/>
          <p:nvPr/>
        </p:nvPicPr>
        <p:blipFill rotWithShape="1">
          <a:blip r:embed="rId4">
            <a:alphaModFix/>
          </a:blip>
          <a:srcRect t="7135" b="1390" r="22655" l="11485"/>
          <a:stretch/>
        </p:blipFill>
        <p:spPr>
          <a:xfrm>
            <a:off y="1649375" x="5092225"/>
            <a:ext cy="4982999" cx="2945226"/>
          </a:xfrm>
          <a:prstGeom prst="rect">
            <a:avLst/>
          </a:prstGeom>
          <a:noFill/>
          <a:ln>
            <a:noFill/>
          </a:ln>
        </p:spPr>
      </p:pic>
    </p:spTree>
  </p:cSld>
  <p:clrMapOvr>
    <a:masterClrMapping/>
  </p:clrMapOvr>
  <p:transition spd="slow">
    <p:cut/>
  </p:transition>
</p:sld>
</file>

<file path=ppt/theme/theme1.xml><?xml version="1.0" encoding="utf-8"?>
<a:theme xmlns:a="http://schemas.openxmlformats.org/drawingml/2006/main" xmlns:r="http://schemas.openxmlformats.org/officeDocument/2006/relationships"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theme>
</file>

<file path=ppt/theme/theme2.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theme>
</file>

<file path=ppt/theme/theme3.xml><?xml version="1.0" encoding="utf-8"?>
<a:theme xmlns:a="http://schemas.openxmlformats.org/drawingml/2006/main" xmlns:r="http://schemas.openxmlformats.org/officeDocument/2006/relationships" name="AguaClara English">
  <a:themeElements>
    <a:clrScheme name="classroom">
      <a:dk1>
        <a:srgbClr val="000000"/>
      </a:dk1>
      <a:lt1>
        <a:srgbClr val="FFFFFF"/>
      </a:lt1>
      <a:dk2>
        <a:srgbClr val="00005A"/>
      </a:dk2>
      <a:lt2>
        <a:srgbClr val="FFFFFF"/>
      </a:lt2>
      <a:accent1>
        <a:srgbClr val="0300BE"/>
      </a:accent1>
      <a:accent2>
        <a:srgbClr val="FBA305"/>
      </a:accent2>
      <a:accent3>
        <a:srgbClr val="3399FF"/>
      </a:accent3>
      <a:accent4>
        <a:srgbClr val="AC0000"/>
      </a:accent4>
      <a:accent5>
        <a:srgbClr val="F7B0B0"/>
      </a:accent5>
      <a:accent6>
        <a:srgbClr val="E39304"/>
      </a:accent6>
      <a:hlink>
        <a:srgbClr val="678EFD"/>
      </a:hlink>
      <a:folHlink>
        <a:srgbClr val="AC0000"/>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theme>
</file>