
<file path=[Content_Types].xml><?xml version="1.0" encoding="utf-8"?>
<Types xmlns="http://schemas.openxmlformats.org/package/2006/content-types">
  <Default ContentType="image/jpeg" Extension="jpg"/>
  <Default ContentType="application/vnd.openxmlformats-package.relationships+xml" Extension="rels"/>
  <Default ContentType="image/png" Extension="png"/>
  <Default ContentType="application/xml" Extension="xml"/>
  <Override ContentType="application/vnd.openxmlformats-officedocument.presentationml.slideLayout+xml" PartName="/ppt/slideLayouts/slideLayout1.xml"/>
  <Override ContentType="application/vnd.openxmlformats-officedocument.presentationml.slideLayout+xml" PartName="/ppt/slideLayouts/slideLayout8.xml"/>
  <Override ContentType="application/vnd.openxmlformats-officedocument.presentationml.slideLayout+xml" PartName="/ppt/slideLayouts/slideLayout7.xml"/>
  <Override ContentType="application/vnd.openxmlformats-officedocument.presentationml.slideLayout+xml" PartName="/ppt/slideLayouts/slideLayout3.xml"/>
  <Override ContentType="application/vnd.openxmlformats-officedocument.presentationml.slideLayout+xml" PartName="/ppt/slideLayouts/slideLayout6.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1.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8.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7.xml"/>
  <Override ContentType="application/vnd.openxmlformats-officedocument.presentationml.notesSlide+xml" PartName="/ppt/notesSlides/notesSlide13.xml"/>
  <Override ContentType="application/vnd.openxmlformats-officedocument.presentationml.notesSlide+xml" PartName="/ppt/notesSlides/notesSlide3.xml"/>
  <Override ContentType="application/vnd.openxmlformats-officedocument.presentationml.notesSlide+xml" PartName="/ppt/notesSlides/notesSlide1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1.xml"/>
  <Override ContentType="application/vnd.openxmlformats-officedocument.presentationml.slideMaster+xml" PartName="/ppt/slideMasters/slideMaster1.xml"/>
  <Override ContentType="application/vnd.openxmlformats-officedocument.presentationml.slide+xml" PartName="/ppt/slides/slide7.xml"/>
  <Override ContentType="application/vnd.openxmlformats-officedocument.presentationml.slide+xml" PartName="/ppt/slides/slide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8.xml"/>
  <Override ContentType="application/vnd.openxmlformats-officedocument.presentationml.slide+xml" PartName="/ppt/slides/slide10.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2.xml"/>
  <Override ContentType="application/vnd.openxmlformats-officedocument.presentationml.slide+xml" PartName="/ppt/slides/slide9.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3.xml"/>
  <Override ContentType="application/vnd.openxmlformats-officedocument.presentationml.tableStyles+xml" PartName="/ppt/tableStyl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6"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6858000" cx="9144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2" Type="http://schemas.openxmlformats.org/officeDocument/2006/relationships/presProps" Target="presProps.xml"/><Relationship Id="rId12" Type="http://schemas.openxmlformats.org/officeDocument/2006/relationships/slide" Target="slides/slide7.xml"/><Relationship Id="rId13" Type="http://schemas.openxmlformats.org/officeDocument/2006/relationships/slide" Target="slides/slide8.xml"/><Relationship Id="rId1" Type="http://schemas.openxmlformats.org/officeDocument/2006/relationships/theme" Target="theme/theme2.xml"/><Relationship Id="rId4" Type="http://schemas.openxmlformats.org/officeDocument/2006/relationships/slideMaster" Target="slideMasters/slideMaster1.xml"/><Relationship Id="rId10" Type="http://schemas.openxmlformats.org/officeDocument/2006/relationships/slide" Target="slides/slide5.xml"/><Relationship Id="rId3" Type="http://schemas.openxmlformats.org/officeDocument/2006/relationships/tableStyles" Target="tableStyles.xml"/><Relationship Id="rId11" Type="http://schemas.openxmlformats.org/officeDocument/2006/relationships/slide" Target="slides/slide6.xml"/><Relationship Id="rId9" Type="http://schemas.openxmlformats.org/officeDocument/2006/relationships/slide" Target="slides/slide4.xml"/><Relationship Id="rId6" Type="http://schemas.openxmlformats.org/officeDocument/2006/relationships/slide" Target="slides/slide1.xml"/><Relationship Id="rId5" Type="http://schemas.openxmlformats.org/officeDocument/2006/relationships/notesMaster" Target="notesMasters/notesMaster1.xml"/><Relationship Id="rId8" Type="http://schemas.openxmlformats.org/officeDocument/2006/relationships/slide" Target="slides/slide3.xml"/><Relationship Id="rId7"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 name="Shape 1"/>
        <p:cNvGrpSpPr/>
        <p:nvPr/>
      </p:nvGrpSpPr>
      <p:grpSpPr>
        <a:xfrm>
          <a:off x="0" y="0"/>
          <a:ext cx="0" cy="0"/>
          <a:chOff x="0" y="0"/>
          <a:chExt cx="0" cy="0"/>
        </a:xfrm>
      </p:grpSpPr>
      <p:sp>
        <p:nvSpPr>
          <p:cNvPr id="2" name="Shape 2"/>
          <p:cNvSpPr txBox="1"/>
          <p:nvPr>
            <p:ph idx="2" type="hdr"/>
          </p:nvPr>
        </p:nvSpPr>
        <p:spPr>
          <a:xfrm>
            <a:off x="0" y="0"/>
            <a:ext cx="2971799" cy="457200"/>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 name="Shape 3"/>
          <p:cNvSpPr txBox="1"/>
          <p:nvPr>
            <p:ph idx="10" type="dt"/>
          </p:nvPr>
        </p:nvSpPr>
        <p:spPr>
          <a:xfrm>
            <a:off x="3884612" y="0"/>
            <a:ext cx="2971799" cy="457200"/>
          </a:xfrm>
          <a:prstGeom prst="rect">
            <a:avLst/>
          </a:prstGeom>
          <a:noFill/>
          <a:ln>
            <a:noFill/>
          </a:ln>
        </p:spPr>
        <p:txBody>
          <a:bodyPr anchorCtr="0" anchor="t"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 name="Shape 4"/>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12700">
            <a:solidFill>
              <a:srgbClr val="000000"/>
            </a:solidFill>
            <a:prstDash val="solid"/>
            <a:round/>
            <a:headEnd len="med" w="med" type="none"/>
            <a:tailEnd len="med" w="med" type="none"/>
          </a:ln>
        </p:spPr>
      </p:sp>
      <p:sp>
        <p:nvSpPr>
          <p:cNvPr id="5" name="Shape 5"/>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6" name="Shape 6"/>
          <p:cNvSpPr txBox="1"/>
          <p:nvPr>
            <p:ph idx="11" type="ftr"/>
          </p:nvPr>
        </p:nvSpPr>
        <p:spPr>
          <a:xfrm>
            <a:off x="0" y="8685213"/>
            <a:ext cx="2971799" cy="457200"/>
          </a:xfrm>
          <a:prstGeom prst="rect">
            <a:avLst/>
          </a:prstGeom>
          <a:noFill/>
          <a:ln>
            <a:noFill/>
          </a:ln>
        </p:spPr>
        <p:txBody>
          <a:bodyPr anchorCtr="0" anchor="b"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7" name="Shape 7"/>
          <p:cNvSpPr txBox="1"/>
          <p:nvPr>
            <p:ph idx="12" type="sldNum"/>
          </p:nvPr>
        </p:nvSpPr>
        <p:spPr>
          <a:xfrm>
            <a:off x="3884612" y="8685213"/>
            <a:ext cx="2971799" cy="457200"/>
          </a:xfrm>
          <a:prstGeom prst="rect">
            <a:avLst/>
          </a:prstGeom>
          <a:noFill/>
          <a:ln>
            <a:noFill/>
          </a:ln>
        </p:spPr>
        <p:txBody>
          <a:bodyPr anchorCtr="0" anchor="b"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3" name="Shape 73"/>
        <p:cNvGrpSpPr/>
        <p:nvPr/>
      </p:nvGrpSpPr>
      <p:grpSpPr>
        <a:xfrm>
          <a:off x="0" y="0"/>
          <a:ext cx="0" cy="0"/>
          <a:chOff x="0" y="0"/>
          <a:chExt cx="0" cy="0"/>
        </a:xfrm>
      </p:grpSpPr>
      <p:sp>
        <p:nvSpPr>
          <p:cNvPr id="74" name="Shape 74"/>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75" name="Shape 75"/>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lvl="0" rtl="0">
              <a:spcBef>
                <a:spcPts val="0"/>
              </a:spcBef>
              <a:buClr>
                <a:schemeClr val="dk1"/>
              </a:buClr>
              <a:buSzPct val="78571"/>
              <a:buFont typeface="Arial"/>
              <a:buNone/>
            </a:pPr>
            <a:r>
              <a:rPr lang="en">
                <a:solidFill>
                  <a:schemeClr val="dk1"/>
                </a:solidFill>
              </a:rPr>
              <a:t>Okey, this is a information slide, write here comments / questions / whatever you need</a:t>
            </a:r>
          </a:p>
          <a:p>
            <a:pPr lvl="0" rtl="0">
              <a:spcBef>
                <a:spcPts val="0"/>
              </a:spcBef>
              <a:buClr>
                <a:schemeClr val="dk1"/>
              </a:buClr>
              <a:buFont typeface="Arial"/>
              <a:buNone/>
            </a:pPr>
            <a:r>
              <a:t/>
            </a:r>
            <a:endParaRPr>
              <a:solidFill>
                <a:schemeClr val="dk1"/>
              </a:solidFill>
            </a:endParaRPr>
          </a:p>
          <a:p>
            <a:pPr lvl="0" rtl="0">
              <a:spcBef>
                <a:spcPts val="0"/>
              </a:spcBef>
              <a:buClr>
                <a:schemeClr val="dk1"/>
              </a:buClr>
              <a:buSzPct val="78571"/>
              <a:buFont typeface="Arial"/>
              <a:buNone/>
            </a:pPr>
            <a:r>
              <a:rPr lang="en">
                <a:solidFill>
                  <a:schemeClr val="dk1"/>
                </a:solidFill>
              </a:rPr>
              <a:t>Key points:</a:t>
            </a:r>
          </a:p>
          <a:p>
            <a:pPr indent="-317500" lvl="0" marL="457200" rtl="0">
              <a:spcBef>
                <a:spcPts val="0"/>
              </a:spcBef>
              <a:buClr>
                <a:schemeClr val="dk1"/>
              </a:buClr>
              <a:buSzPct val="100000"/>
              <a:buFont typeface="Arial"/>
              <a:buChar char="●"/>
            </a:pPr>
            <a:r>
              <a:rPr lang="en">
                <a:solidFill>
                  <a:schemeClr val="dk1"/>
                </a:solidFill>
              </a:rPr>
              <a:t>1 minute per slide &amp; 1 slide per minute</a:t>
            </a:r>
          </a:p>
          <a:p>
            <a:pPr indent="-317500" lvl="0" marL="457200" rtl="0">
              <a:spcBef>
                <a:spcPts val="0"/>
              </a:spcBef>
              <a:buClr>
                <a:schemeClr val="dk1"/>
              </a:buClr>
              <a:buSzPct val="100000"/>
              <a:buFont typeface="Arial"/>
              <a:buChar char="●"/>
            </a:pPr>
            <a:r>
              <a:rPr lang="en">
                <a:solidFill>
                  <a:schemeClr val="dk1"/>
                </a:solidFill>
              </a:rPr>
              <a:t>I won’t let you have a paper for reading! (yes, I’m so bad) (I mean, if u really need it it’s ok but try not to)</a:t>
            </a:r>
          </a:p>
          <a:p>
            <a:pPr indent="-317500" lvl="0" marL="457200" rtl="0">
              <a:spcBef>
                <a:spcPts val="0"/>
              </a:spcBef>
              <a:buClr>
                <a:schemeClr val="dk1"/>
              </a:buClr>
              <a:buSzPct val="100000"/>
              <a:buFont typeface="Arial"/>
              <a:buChar char="●"/>
            </a:pPr>
            <a:r>
              <a:rPr lang="en">
                <a:solidFill>
                  <a:schemeClr val="dk1"/>
                </a:solidFill>
              </a:rPr>
              <a:t>Include results where they are needed but with 1 / 2 numbers is more than enough</a:t>
            </a:r>
          </a:p>
          <a:p>
            <a:pPr indent="-317500" lvl="0" marL="457200" rtl="0">
              <a:spcBef>
                <a:spcPts val="0"/>
              </a:spcBef>
              <a:buClr>
                <a:schemeClr val="dk1"/>
              </a:buClr>
              <a:buSzPct val="100000"/>
              <a:buFont typeface="Arial"/>
              <a:buChar char="●"/>
            </a:pPr>
            <a:r>
              <a:rPr lang="en">
                <a:solidFill>
                  <a:schemeClr val="dk1"/>
                </a:solidFill>
              </a:rPr>
              <a:t>Our final report is our friend in this presentation, feel free to bring things from there</a:t>
            </a:r>
          </a:p>
          <a:p>
            <a:pPr lvl="0" rtl="0">
              <a:spcBef>
                <a:spcPts val="0"/>
              </a:spcBef>
              <a:buClr>
                <a:schemeClr val="dk1"/>
              </a:buClr>
              <a:buFont typeface="Arial"/>
              <a:buNone/>
            </a:pPr>
            <a:r>
              <a:t/>
            </a:r>
            <a:endParaRPr>
              <a:solidFill>
                <a:schemeClr val="dk1"/>
              </a:solidFill>
            </a:endParaRPr>
          </a:p>
          <a:p>
            <a:pPr lvl="0" rtl="0">
              <a:spcBef>
                <a:spcPts val="0"/>
              </a:spcBef>
              <a:buClr>
                <a:schemeClr val="dk1"/>
              </a:buClr>
              <a:buSzPct val="78571"/>
              <a:buFont typeface="Arial"/>
              <a:buNone/>
            </a:pPr>
            <a:r>
              <a:rPr lang="en">
                <a:solidFill>
                  <a:schemeClr val="dk1"/>
                </a:solidFill>
              </a:rPr>
              <a:t>CHOOSE ONE SLIDE AND WRITE YOUR NAME NEXT TO IT!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8" name="Shape 148"/>
        <p:cNvGrpSpPr/>
        <p:nvPr/>
      </p:nvGrpSpPr>
      <p:grpSpPr>
        <a:xfrm>
          <a:off x="0" y="0"/>
          <a:ext cx="0" cy="0"/>
          <a:chOff x="0" y="0"/>
          <a:chExt cx="0" cy="0"/>
        </a:xfrm>
      </p:grpSpPr>
      <p:sp>
        <p:nvSpPr>
          <p:cNvPr id="149" name="Shape 14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50" name="Shape 150"/>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rPr lang="en"/>
              <a:t>Bari</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9" name="Shape 159"/>
        <p:cNvGrpSpPr/>
        <p:nvPr/>
      </p:nvGrpSpPr>
      <p:grpSpPr>
        <a:xfrm>
          <a:off x="0" y="0"/>
          <a:ext cx="0" cy="0"/>
          <a:chOff x="0" y="0"/>
          <a:chExt cx="0" cy="0"/>
        </a:xfrm>
      </p:grpSpPr>
      <p:sp>
        <p:nvSpPr>
          <p:cNvPr id="160" name="Shape 16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61" name="Shape 16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Bari</a:t>
            </a:r>
          </a:p>
        </p:txBody>
      </p:sp>
      <p:sp>
        <p:nvSpPr>
          <p:cNvPr id="162" name="Shape 162"/>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Arial"/>
              <a:buNone/>
            </a:pPr>
            <a:r>
              <a:t/>
            </a:r>
            <a:endParaRPr/>
          </a:p>
          <a:p>
            <a:pPr lvl="2" rtl="0">
              <a:spcBef>
                <a:spcPts val="0"/>
              </a:spcBef>
              <a:buClr>
                <a:srgbClr val="000000"/>
              </a:buClr>
              <a:buFont typeface="Arial"/>
              <a:buNone/>
            </a:pPr>
            <a:r>
              <a:t/>
            </a:r>
            <a:endParaRPr/>
          </a:p>
          <a:p>
            <a:pPr lvl="3" rtl="0">
              <a:spcBef>
                <a:spcPts val="0"/>
              </a:spcBef>
              <a:buClr>
                <a:srgbClr val="000000"/>
              </a:buClr>
              <a:buFont typeface="Arial"/>
              <a:buNone/>
            </a:pPr>
            <a:r>
              <a:t/>
            </a:r>
            <a:endParaRPr/>
          </a:p>
          <a:p>
            <a:pPr lvl="4" rtl="0">
              <a:spcBef>
                <a:spcPts val="0"/>
              </a:spcBef>
              <a:buClr>
                <a:srgbClr val="000000"/>
              </a:buClr>
              <a:buFont typeface="Arial"/>
              <a:buNone/>
            </a:pPr>
            <a:r>
              <a:t/>
            </a:r>
            <a:endParaRPr/>
          </a:p>
          <a:p>
            <a:pPr lvl="5" rtl="0">
              <a:spcBef>
                <a:spcPts val="0"/>
              </a:spcBef>
              <a:buClr>
                <a:srgbClr val="000000"/>
              </a:buClr>
              <a:buFont typeface="Arial"/>
              <a:buNone/>
            </a:pPr>
            <a:r>
              <a:t/>
            </a:r>
            <a:endParaRPr/>
          </a:p>
          <a:p>
            <a:pPr lvl="6" rtl="0">
              <a:spcBef>
                <a:spcPts val="0"/>
              </a:spcBef>
              <a:buClr>
                <a:srgbClr val="000000"/>
              </a:buClr>
              <a:buFont typeface="Arial"/>
              <a:buNone/>
            </a:pPr>
            <a:r>
              <a:t/>
            </a:r>
            <a:endParaRPr/>
          </a:p>
          <a:p>
            <a:pPr lvl="7" rtl="0">
              <a:spcBef>
                <a:spcPts val="0"/>
              </a:spcBef>
              <a:buClr>
                <a:srgbClr val="000000"/>
              </a:buClr>
              <a:buFont typeface="Arial"/>
              <a:buNone/>
            </a:pPr>
            <a:r>
              <a:t/>
            </a:r>
            <a:endParaRPr/>
          </a:p>
          <a:p>
            <a:pPr lvl="8">
              <a:spcBef>
                <a:spcPts val="0"/>
              </a:spcBef>
              <a:buClr>
                <a:srgbClr val="000000"/>
              </a:buClr>
              <a:buFont typeface="Arial"/>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6" name="Shape 166"/>
        <p:cNvGrpSpPr/>
        <p:nvPr/>
      </p:nvGrpSpPr>
      <p:grpSpPr>
        <a:xfrm>
          <a:off x="0" y="0"/>
          <a:ext cx="0" cy="0"/>
          <a:chOff x="0" y="0"/>
          <a:chExt cx="0" cy="0"/>
        </a:xfrm>
      </p:grpSpPr>
      <p:sp>
        <p:nvSpPr>
          <p:cNvPr id="167" name="Shape 16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68" name="Shape 16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Bari</a:t>
            </a:r>
          </a:p>
        </p:txBody>
      </p:sp>
      <p:sp>
        <p:nvSpPr>
          <p:cNvPr id="169" name="Shape 169"/>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Arial"/>
              <a:buNone/>
            </a:pPr>
            <a:r>
              <a:t/>
            </a:r>
            <a:endParaRPr/>
          </a:p>
          <a:p>
            <a:pPr lvl="2" rtl="0">
              <a:spcBef>
                <a:spcPts val="0"/>
              </a:spcBef>
              <a:buClr>
                <a:srgbClr val="000000"/>
              </a:buClr>
              <a:buFont typeface="Arial"/>
              <a:buNone/>
            </a:pPr>
            <a:r>
              <a:t/>
            </a:r>
            <a:endParaRPr/>
          </a:p>
          <a:p>
            <a:pPr lvl="3" rtl="0">
              <a:spcBef>
                <a:spcPts val="0"/>
              </a:spcBef>
              <a:buClr>
                <a:srgbClr val="000000"/>
              </a:buClr>
              <a:buFont typeface="Arial"/>
              <a:buNone/>
            </a:pPr>
            <a:r>
              <a:t/>
            </a:r>
            <a:endParaRPr/>
          </a:p>
          <a:p>
            <a:pPr lvl="4" rtl="0">
              <a:spcBef>
                <a:spcPts val="0"/>
              </a:spcBef>
              <a:buClr>
                <a:srgbClr val="000000"/>
              </a:buClr>
              <a:buFont typeface="Arial"/>
              <a:buNone/>
            </a:pPr>
            <a:r>
              <a:t/>
            </a:r>
            <a:endParaRPr/>
          </a:p>
          <a:p>
            <a:pPr lvl="5" rtl="0">
              <a:spcBef>
                <a:spcPts val="0"/>
              </a:spcBef>
              <a:buClr>
                <a:srgbClr val="000000"/>
              </a:buClr>
              <a:buFont typeface="Arial"/>
              <a:buNone/>
            </a:pPr>
            <a:r>
              <a:t/>
            </a:r>
            <a:endParaRPr/>
          </a:p>
          <a:p>
            <a:pPr lvl="6" rtl="0">
              <a:spcBef>
                <a:spcPts val="0"/>
              </a:spcBef>
              <a:buClr>
                <a:srgbClr val="000000"/>
              </a:buClr>
              <a:buFont typeface="Arial"/>
              <a:buNone/>
            </a:pPr>
            <a:r>
              <a:t/>
            </a:r>
            <a:endParaRPr/>
          </a:p>
          <a:p>
            <a:pPr lvl="7" rtl="0">
              <a:spcBef>
                <a:spcPts val="0"/>
              </a:spcBef>
              <a:buClr>
                <a:srgbClr val="000000"/>
              </a:buClr>
              <a:buFont typeface="Arial"/>
              <a:buNone/>
            </a:pPr>
            <a:r>
              <a:t/>
            </a:r>
            <a:endParaRPr/>
          </a:p>
          <a:p>
            <a:pPr lvl="8">
              <a:spcBef>
                <a:spcPts val="0"/>
              </a:spcBef>
              <a:buClr>
                <a:srgbClr val="000000"/>
              </a:buClr>
              <a:buFont typeface="Arial"/>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3" name="Shape 173"/>
        <p:cNvGrpSpPr/>
        <p:nvPr/>
      </p:nvGrpSpPr>
      <p:grpSpPr>
        <a:xfrm>
          <a:off x="0" y="0"/>
          <a:ext cx="0" cy="0"/>
          <a:chOff x="0" y="0"/>
          <a:chExt cx="0" cy="0"/>
        </a:xfrm>
      </p:grpSpPr>
      <p:sp>
        <p:nvSpPr>
          <p:cNvPr id="174" name="Shape 17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75" name="Shape 175"/>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lnSpc>
                <a:spcPct val="115000"/>
              </a:lnSpc>
              <a:spcBef>
                <a:spcPts val="0"/>
              </a:spcBef>
              <a:buNone/>
            </a:pPr>
            <a:r>
              <a:rPr lang="en" sz="1200">
                <a:solidFill>
                  <a:schemeClr val="dk1"/>
                </a:solidFill>
              </a:rPr>
              <a:t>Larissa</a:t>
            </a:r>
          </a:p>
          <a:p>
            <a:pPr lvl="0" rtl="0">
              <a:lnSpc>
                <a:spcPct val="115000"/>
              </a:lnSpc>
              <a:spcBef>
                <a:spcPts val="0"/>
              </a:spcBef>
              <a:buClr>
                <a:schemeClr val="dk1"/>
              </a:buClr>
              <a:buSzPct val="91666"/>
              <a:buFont typeface="Arial"/>
              <a:buNone/>
            </a:pPr>
            <a:r>
              <a:rPr lang="en" sz="1200">
                <a:solidFill>
                  <a:schemeClr val="dk1"/>
                </a:solidFill>
              </a:rPr>
              <a:t>Our results show that all of the springs worked in very similar ways and there is not a clear best choice among them. An air chamber is needed for best performance and its size also produces small variations (So far, it looks like slightly bigger air chambers work better); and the overall efficiency of the pump is directly proportional to the closeness of the components.</a:t>
            </a:r>
          </a:p>
          <a:p>
            <a:pPr lvl="0" rtl="0">
              <a:lnSpc>
                <a:spcPct val="115000"/>
              </a:lnSpc>
              <a:spcBef>
                <a:spcPts val="0"/>
              </a:spcBef>
              <a:buClr>
                <a:schemeClr val="dk1"/>
              </a:buClr>
              <a:buSzPct val="91666"/>
              <a:buFont typeface="Arial"/>
              <a:buNone/>
            </a:pPr>
            <a:r>
              <a:rPr lang="en" sz="1200">
                <a:solidFill>
                  <a:schemeClr val="dk1"/>
                </a:solidFill>
              </a:rPr>
              <a:t> </a:t>
            </a:r>
          </a:p>
          <a:p>
            <a:pPr lvl="0" rtl="0">
              <a:lnSpc>
                <a:spcPct val="115000"/>
              </a:lnSpc>
              <a:spcBef>
                <a:spcPts val="0"/>
              </a:spcBef>
              <a:buClr>
                <a:schemeClr val="dk1"/>
              </a:buClr>
              <a:buSzPct val="91666"/>
              <a:buFont typeface="Arial"/>
              <a:buNone/>
            </a:pPr>
            <a:r>
              <a:rPr lang="en" sz="1200">
                <a:solidFill>
                  <a:schemeClr val="dk1"/>
                </a:solidFill>
              </a:rPr>
              <a:t>After constructing the spring manipulation system while understanding how to perform with the vertical design proposed by the previous team, we have learned that this ram pump design can obtain almost the same results although it is the first of its kind developed by AguaClara.</a:t>
            </a:r>
          </a:p>
          <a:p>
            <a:pPr lvl="0" rtl="0">
              <a:lnSpc>
                <a:spcPct val="115000"/>
              </a:lnSpc>
              <a:spcBef>
                <a:spcPts val="0"/>
              </a:spcBef>
              <a:buClr>
                <a:schemeClr val="dk1"/>
              </a:buClr>
              <a:buSzPct val="91666"/>
              <a:buFont typeface="Arial"/>
              <a:buNone/>
            </a:pPr>
            <a:r>
              <a:rPr lang="en" sz="1200">
                <a:solidFill>
                  <a:schemeClr val="dk1"/>
                </a:solidFill>
              </a:rPr>
              <a:t> </a:t>
            </a:r>
          </a:p>
          <a:p>
            <a:pPr lvl="0" rtl="0">
              <a:lnSpc>
                <a:spcPct val="115000"/>
              </a:lnSpc>
              <a:spcBef>
                <a:spcPts val="0"/>
              </a:spcBef>
              <a:buClr>
                <a:schemeClr val="dk1"/>
              </a:buClr>
              <a:buSzPct val="91666"/>
              <a:buFont typeface="Arial"/>
              <a:buNone/>
            </a:pPr>
            <a:r>
              <a:rPr lang="en" sz="1200">
                <a:solidFill>
                  <a:schemeClr val="dk1"/>
                </a:solidFill>
              </a:rPr>
              <a:t>Although the results are lower than desired and still far from the design goal, this current model has the capacity of improving previous results with a compact vertical design.</a:t>
            </a:r>
          </a:p>
          <a:p>
            <a:pPr lvl="0" rtl="0">
              <a:lnSpc>
                <a:spcPct val="115000"/>
              </a:lnSpc>
              <a:spcBef>
                <a:spcPts val="0"/>
              </a:spcBef>
              <a:buClr>
                <a:schemeClr val="dk1"/>
              </a:buClr>
              <a:buSzPct val="91666"/>
              <a:buFont typeface="Arial"/>
              <a:buNone/>
            </a:pPr>
            <a:r>
              <a:rPr lang="en" sz="1200">
                <a:solidFill>
                  <a:schemeClr val="dk1"/>
                </a:solidFill>
              </a:rPr>
              <a:t> </a:t>
            </a:r>
          </a:p>
          <a:p>
            <a:pPr lvl="0" rtl="0">
              <a:lnSpc>
                <a:spcPct val="115000"/>
              </a:lnSpc>
              <a:spcBef>
                <a:spcPts val="0"/>
              </a:spcBef>
              <a:buClr>
                <a:schemeClr val="dk1"/>
              </a:buClr>
              <a:buSzPct val="91666"/>
              <a:buFont typeface="Arial"/>
              <a:buNone/>
            </a:pPr>
            <a:r>
              <a:rPr lang="en" sz="1200">
                <a:solidFill>
                  <a:schemeClr val="dk1"/>
                </a:solidFill>
              </a:rPr>
              <a:t>For future teams we would recommend to continue with the same system and try to test different springs with the same lengths and varying force or the opposite, same force but varying lengths, in order to have a better idea on how this affects the cycle time.</a:t>
            </a:r>
          </a:p>
          <a:p>
            <a:pPr lvl="0" rtl="0">
              <a:lnSpc>
                <a:spcPct val="115000"/>
              </a:lnSpc>
              <a:spcBef>
                <a:spcPts val="0"/>
              </a:spcBef>
              <a:buClr>
                <a:schemeClr val="dk1"/>
              </a:buClr>
              <a:buSzPct val="91666"/>
              <a:buFont typeface="Arial"/>
              <a:buNone/>
            </a:pPr>
            <a:r>
              <a:rPr lang="en" sz="1200">
                <a:solidFill>
                  <a:schemeClr val="dk1"/>
                </a:solidFill>
              </a:rPr>
              <a:t> </a:t>
            </a:r>
          </a:p>
          <a:p>
            <a:pPr lvl="0" rtl="0">
              <a:lnSpc>
                <a:spcPct val="115000"/>
              </a:lnSpc>
              <a:spcBef>
                <a:spcPts val="0"/>
              </a:spcBef>
              <a:buClr>
                <a:schemeClr val="dk1"/>
              </a:buClr>
              <a:buSzPct val="91666"/>
              <a:buFont typeface="Arial"/>
              <a:buNone/>
            </a:pPr>
            <a:r>
              <a:rPr lang="en" sz="1200">
                <a:solidFill>
                  <a:schemeClr val="dk1"/>
                </a:solidFill>
              </a:rPr>
              <a:t>The overall goal is to enhance the vertical ram pump such that we generate a working system that has an effluent flow rate that meets with what is expected at the plant.</a:t>
            </a:r>
          </a:p>
          <a:p>
            <a:pPr lvl="0" marR="0" rtl="0" algn="l">
              <a:lnSpc>
                <a:spcPct val="100000"/>
              </a:lnSpc>
              <a:spcBef>
                <a:spcPts val="0"/>
              </a:spcBef>
              <a:spcAft>
                <a:spcPts val="0"/>
              </a:spcAft>
              <a:buNone/>
            </a:pPr>
            <a:r>
              <a:t/>
            </a:r>
            <a:endParaRPr>
              <a:solidFill>
                <a:schemeClr val="dk1"/>
              </a:solidFill>
            </a:endParaRPr>
          </a:p>
          <a:p>
            <a:pPr>
              <a:spcBef>
                <a:spcPts val="0"/>
              </a:spcBef>
              <a:buNone/>
            </a:pPr>
            <a:r>
              <a:t/>
            </a:r>
            <a:endParaRPr/>
          </a:p>
        </p:txBody>
      </p:sp>
      <p:sp>
        <p:nvSpPr>
          <p:cNvPr id="176" name="Shape 176"/>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Arial"/>
              <a:buNone/>
            </a:pPr>
            <a:r>
              <a:t/>
            </a:r>
            <a:endParaRPr/>
          </a:p>
          <a:p>
            <a:pPr lvl="2" rtl="0">
              <a:spcBef>
                <a:spcPts val="0"/>
              </a:spcBef>
              <a:buClr>
                <a:srgbClr val="000000"/>
              </a:buClr>
              <a:buFont typeface="Arial"/>
              <a:buNone/>
            </a:pPr>
            <a:r>
              <a:t/>
            </a:r>
            <a:endParaRPr/>
          </a:p>
          <a:p>
            <a:pPr lvl="3" rtl="0">
              <a:spcBef>
                <a:spcPts val="0"/>
              </a:spcBef>
              <a:buClr>
                <a:srgbClr val="000000"/>
              </a:buClr>
              <a:buFont typeface="Arial"/>
              <a:buNone/>
            </a:pPr>
            <a:r>
              <a:t/>
            </a:r>
            <a:endParaRPr/>
          </a:p>
          <a:p>
            <a:pPr lvl="4" rtl="0">
              <a:spcBef>
                <a:spcPts val="0"/>
              </a:spcBef>
              <a:buClr>
                <a:srgbClr val="000000"/>
              </a:buClr>
              <a:buFont typeface="Arial"/>
              <a:buNone/>
            </a:pPr>
            <a:r>
              <a:t/>
            </a:r>
            <a:endParaRPr/>
          </a:p>
          <a:p>
            <a:pPr lvl="5" rtl="0">
              <a:spcBef>
                <a:spcPts val="0"/>
              </a:spcBef>
              <a:buClr>
                <a:srgbClr val="000000"/>
              </a:buClr>
              <a:buFont typeface="Arial"/>
              <a:buNone/>
            </a:pPr>
            <a:r>
              <a:t/>
            </a:r>
            <a:endParaRPr/>
          </a:p>
          <a:p>
            <a:pPr lvl="6" rtl="0">
              <a:spcBef>
                <a:spcPts val="0"/>
              </a:spcBef>
              <a:buClr>
                <a:srgbClr val="000000"/>
              </a:buClr>
              <a:buFont typeface="Arial"/>
              <a:buNone/>
            </a:pPr>
            <a:r>
              <a:t/>
            </a:r>
            <a:endParaRPr/>
          </a:p>
          <a:p>
            <a:pPr lvl="7" rtl="0">
              <a:spcBef>
                <a:spcPts val="0"/>
              </a:spcBef>
              <a:buClr>
                <a:srgbClr val="000000"/>
              </a:buClr>
              <a:buFont typeface="Arial"/>
              <a:buNone/>
            </a:pPr>
            <a:r>
              <a:t/>
            </a:r>
            <a:endParaRPr/>
          </a:p>
          <a:p>
            <a:pPr lvl="8">
              <a:spcBef>
                <a:spcPts val="0"/>
              </a:spcBef>
              <a:buClr>
                <a:srgbClr val="000000"/>
              </a:buClr>
              <a:buFont typeface="Arial"/>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1" name="Shape 81"/>
        <p:cNvGrpSpPr/>
        <p:nvPr/>
      </p:nvGrpSpPr>
      <p:grpSpPr>
        <a:xfrm>
          <a:off x="0" y="0"/>
          <a:ext cx="0" cy="0"/>
          <a:chOff x="0" y="0"/>
          <a:chExt cx="0" cy="0"/>
        </a:xfrm>
      </p:grpSpPr>
      <p:sp>
        <p:nvSpPr>
          <p:cNvPr id="82" name="Shape 8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83" name="Shape 8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Clr>
                <a:schemeClr val="dk1"/>
              </a:buClr>
              <a:buSzPct val="25000"/>
              <a:buFont typeface="Calibri"/>
              <a:buNone/>
            </a:pPr>
            <a:r>
              <a:rPr lang="en" sz="1200">
                <a:solidFill>
                  <a:schemeClr val="dk1"/>
                </a:solidFill>
                <a:latin typeface="Calibri"/>
                <a:ea typeface="Calibri"/>
                <a:cs typeface="Calibri"/>
                <a:sym typeface="Calibri"/>
              </a:rPr>
              <a:t>Priya-</a:t>
            </a:r>
            <a:r>
              <a:rPr lang="en" sz="1100">
                <a:solidFill>
                  <a:schemeClr val="dk1"/>
                </a:solidFill>
              </a:rPr>
              <a:t>Through a series of interlocking valves controlling synchronized pressure systems, the ram pump utilizes the combination of gravitational force, hydrostatic force, and spring force in order to pump the water to a higher altitude without using electricity</a:t>
            </a:r>
            <a:r>
              <a:rPr lang="en" sz="1100">
                <a:solidFill>
                  <a:schemeClr val="dk1"/>
                </a:solidFill>
              </a:rPr>
              <a:t>. Conventional ram pumps depend on the water hammer effect. </a:t>
            </a:r>
          </a:p>
          <a:p>
            <a:pPr>
              <a:spcBef>
                <a:spcPts val="0"/>
              </a:spcBef>
              <a:buNone/>
            </a:pPr>
            <a:r>
              <a:t/>
            </a:r>
            <a:endParaRPr/>
          </a:p>
        </p:txBody>
      </p:sp>
      <p:sp>
        <p:nvSpPr>
          <p:cNvPr id="84" name="Shape 84"/>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Arial"/>
              <a:buNone/>
            </a:pPr>
            <a:r>
              <a:t/>
            </a:r>
            <a:endParaRPr/>
          </a:p>
          <a:p>
            <a:pPr lvl="2" rtl="0">
              <a:spcBef>
                <a:spcPts val="0"/>
              </a:spcBef>
              <a:buClr>
                <a:srgbClr val="000000"/>
              </a:buClr>
              <a:buFont typeface="Arial"/>
              <a:buNone/>
            </a:pPr>
            <a:r>
              <a:t/>
            </a:r>
            <a:endParaRPr/>
          </a:p>
          <a:p>
            <a:pPr lvl="3" rtl="0">
              <a:spcBef>
                <a:spcPts val="0"/>
              </a:spcBef>
              <a:buClr>
                <a:srgbClr val="000000"/>
              </a:buClr>
              <a:buFont typeface="Arial"/>
              <a:buNone/>
            </a:pPr>
            <a:r>
              <a:t/>
            </a:r>
            <a:endParaRPr/>
          </a:p>
          <a:p>
            <a:pPr lvl="4" rtl="0">
              <a:spcBef>
                <a:spcPts val="0"/>
              </a:spcBef>
              <a:buClr>
                <a:srgbClr val="000000"/>
              </a:buClr>
              <a:buFont typeface="Arial"/>
              <a:buNone/>
            </a:pPr>
            <a:r>
              <a:t/>
            </a:r>
            <a:endParaRPr/>
          </a:p>
          <a:p>
            <a:pPr lvl="5" rtl="0">
              <a:spcBef>
                <a:spcPts val="0"/>
              </a:spcBef>
              <a:buClr>
                <a:srgbClr val="000000"/>
              </a:buClr>
              <a:buFont typeface="Arial"/>
              <a:buNone/>
            </a:pPr>
            <a:r>
              <a:t/>
            </a:r>
            <a:endParaRPr/>
          </a:p>
          <a:p>
            <a:pPr lvl="6" rtl="0">
              <a:spcBef>
                <a:spcPts val="0"/>
              </a:spcBef>
              <a:buClr>
                <a:srgbClr val="000000"/>
              </a:buClr>
              <a:buFont typeface="Arial"/>
              <a:buNone/>
            </a:pPr>
            <a:r>
              <a:t/>
            </a:r>
            <a:endParaRPr/>
          </a:p>
          <a:p>
            <a:pPr lvl="7" rtl="0">
              <a:spcBef>
                <a:spcPts val="0"/>
              </a:spcBef>
              <a:buClr>
                <a:srgbClr val="000000"/>
              </a:buClr>
              <a:buFont typeface="Arial"/>
              <a:buNone/>
            </a:pPr>
            <a:r>
              <a:t/>
            </a:r>
            <a:endParaRPr/>
          </a:p>
          <a:p>
            <a:pPr lvl="8">
              <a:spcBef>
                <a:spcPts val="0"/>
              </a:spcBef>
              <a:buClr>
                <a:srgbClr val="000000"/>
              </a:buClr>
              <a:buFont typeface="Arial"/>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 name="Shape 89"/>
        <p:cNvGrpSpPr/>
        <p:nvPr/>
      </p:nvGrpSpPr>
      <p:grpSpPr>
        <a:xfrm>
          <a:off x="0" y="0"/>
          <a:ext cx="0" cy="0"/>
          <a:chOff x="0" y="0"/>
          <a:chExt cx="0" cy="0"/>
        </a:xfrm>
      </p:grpSpPr>
      <p:sp>
        <p:nvSpPr>
          <p:cNvPr id="90" name="Shape 9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91" name="Shape 91"/>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rPr lang="en" sz="1200">
                <a:solidFill>
                  <a:schemeClr val="dk1"/>
                </a:solidFill>
                <a:latin typeface="Calibri"/>
                <a:ea typeface="Calibri"/>
                <a:cs typeface="Calibri"/>
                <a:sym typeface="Calibri"/>
              </a:rPr>
              <a:t>Priya- We want to use ram pump because it is an easier way or bringing the water to </a:t>
            </a:r>
            <a:r>
              <a:rPr lang="en" sz="1100">
                <a:solidFill>
                  <a:schemeClr val="dk1"/>
                </a:solidFill>
              </a:rPr>
              <a:t>to bathrooms and to mix stock concentrations of coagulant and chlorine present within the AguaClara plants.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9" name="Shape 99"/>
        <p:cNvGrpSpPr/>
        <p:nvPr/>
      </p:nvGrpSpPr>
      <p:grpSpPr>
        <a:xfrm>
          <a:off x="0" y="0"/>
          <a:ext cx="0" cy="0"/>
          <a:chOff x="0" y="0"/>
          <a:chExt cx="0" cy="0"/>
        </a:xfrm>
      </p:grpSpPr>
      <p:sp>
        <p:nvSpPr>
          <p:cNvPr id="100" name="Shape 100"/>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01" name="Shape 101"/>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rPr lang="en"/>
              <a:t>Conventional ram pumps have a recommended drive pipe slope for the best performance: from 3 to 7 times longer x axis than y</a:t>
            </a:r>
          </a:p>
          <a:p>
            <a:pPr indent="0" lvl="0" marL="0" marR="0" rtl="0" algn="l">
              <a:spcBef>
                <a:spcPts val="0"/>
              </a:spcBef>
              <a:buClr>
                <a:schemeClr val="dk1"/>
              </a:buClr>
              <a:buSzPct val="25000"/>
              <a:buFont typeface="Calibri"/>
              <a:buNone/>
            </a:pPr>
            <a:r>
              <a:rPr lang="en"/>
              <a:t>This was found to be a problem in the current plant designs because of the space needed for the drive pipe and the previous teams developed a similar system but changing the tilted drive pipe for a combination of 2 pipes and a 90º elbow.</a:t>
            </a:r>
          </a:p>
          <a:p>
            <a:pPr indent="0" lvl="0" marL="0" marR="0" rtl="0" algn="l">
              <a:spcBef>
                <a:spcPts val="0"/>
              </a:spcBef>
              <a:buClr>
                <a:schemeClr val="dk1"/>
              </a:buClr>
              <a:buSzPct val="25000"/>
              <a:buFont typeface="Calibri"/>
              <a:buNone/>
            </a:pPr>
            <a:r>
              <a:rPr lang="en"/>
              <a:t>This first design solved the major problems with space but made it impossible for the ram pump to reach the efficiency needed because of the drive pipe and how it is connected with the pump (loses).</a:t>
            </a:r>
          </a:p>
          <a:p>
            <a:pPr indent="0" lvl="0" marL="0" marR="0" rtl="0" algn="l">
              <a:spcBef>
                <a:spcPts val="0"/>
              </a:spcBef>
              <a:buClr>
                <a:schemeClr val="dk1"/>
              </a:buClr>
              <a:buSzPct val="25000"/>
              <a:buFont typeface="Calibri"/>
              <a:buNone/>
            </a:pPr>
            <a:r>
              <a:rPr lang="en"/>
              <a:t>During the previous semester a new design was proposed that would improve the compactness even more and also solve the problems with the drive pipe. However, because of the changes introduced the team has faced several challenges. Our goal this semester was to develop this new idea and try to make it work</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8" name="Shape 108"/>
        <p:cNvGrpSpPr/>
        <p:nvPr/>
      </p:nvGrpSpPr>
      <p:grpSpPr>
        <a:xfrm>
          <a:off x="0" y="0"/>
          <a:ext cx="0" cy="0"/>
          <a:chOff x="0" y="0"/>
          <a:chExt cx="0" cy="0"/>
        </a:xfrm>
      </p:grpSpPr>
      <p:sp>
        <p:nvSpPr>
          <p:cNvPr id="109" name="Shape 10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10" name="Shape 110"/>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rPr lang="en"/>
              <a:t>The flow of water that used to come from the bottom </a:t>
            </a:r>
            <a:r>
              <a:rPr lang="en">
                <a:solidFill>
                  <a:schemeClr val="dk1"/>
                </a:solidFill>
              </a:rPr>
              <a:t>is now entering the pipe from above</a:t>
            </a:r>
            <a:r>
              <a:rPr lang="en"/>
              <a:t>. This removes the possibility of using the previous solution of using the weight of small steel plates. Instead, we are using a spring that forces the rod up when it is compressed, valve closed, and opens it again.</a:t>
            </a:r>
          </a:p>
          <a:p>
            <a:pPr indent="0" lvl="0" marL="0" marR="0" rtl="0" algn="l">
              <a:spcBef>
                <a:spcPts val="0"/>
              </a:spcBef>
              <a:buClr>
                <a:schemeClr val="dk1"/>
              </a:buClr>
              <a:buSzPct val="25000"/>
              <a:buFont typeface="Calibri"/>
              <a:buNone/>
            </a:pPr>
            <a:r>
              <a:rPr lang="en"/>
              <a:t>The selection of a spring instead of another mechanical system was also due to the new drive pipe design. Because now the drive pipe is completely vertical instead of a long tilted pipe, water acceleration is greater and therefore the period at which the pump works is much faster and that can cause problems when added to the vibrations (as we learned last semester--because the steel plates were jumping as crazy the rod started to rub?)</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6" name="Shape 116"/>
        <p:cNvGrpSpPr/>
        <p:nvPr/>
      </p:nvGrpSpPr>
      <p:grpSpPr>
        <a:xfrm>
          <a:off x="0" y="0"/>
          <a:ext cx="0" cy="0"/>
          <a:chOff x="0" y="0"/>
          <a:chExt cx="0" cy="0"/>
        </a:xfrm>
      </p:grpSpPr>
      <p:sp>
        <p:nvSpPr>
          <p:cNvPr id="117" name="Shape 11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18" name="Shape 118"/>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Two main challenges when dealing with the new design:</a:t>
            </a:r>
          </a:p>
          <a:p>
            <a:pPr rtl="0">
              <a:spcBef>
                <a:spcPts val="0"/>
              </a:spcBef>
              <a:buNone/>
            </a:pPr>
            <a:r>
              <a:rPr lang="en"/>
              <a:t>First of all, our research will be mainly focused on how does the selection of the spring affect the behavior of the pump. It is important then to have a method of having the spring accessible, what was the goal of this new component in the beginning.</a:t>
            </a:r>
          </a:p>
          <a:p>
            <a:pPr rtl="0">
              <a:spcBef>
                <a:spcPts val="0"/>
              </a:spcBef>
              <a:buNone/>
            </a:pPr>
            <a:r>
              <a:rPr lang="en"/>
              <a:t>A small pipe attached at the bottom of the pump which will hold the spring and the rod connected to the waste valve plate, making it easy to change springs or select the length during testing. It also solves the problems with the vibration of the rod with two different plates that hold the rod in place.</a:t>
            </a:r>
          </a:p>
          <a:p>
            <a:pPr>
              <a:spcBef>
                <a:spcPts val="0"/>
              </a:spcBef>
              <a:buNone/>
            </a:pPr>
            <a:r>
              <a:rPr lang="en"/>
              <a:t>For the plants the team has proposed a closed design with lower accessibility but allows the water to be collected directly from the pipe to the next point (in the lab water is dumped to the kiddie pool)</a:t>
            </a:r>
          </a:p>
        </p:txBody>
      </p:sp>
      <p:sp>
        <p:nvSpPr>
          <p:cNvPr id="119" name="Shape 119"/>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Arial"/>
              <a:buNone/>
            </a:pPr>
            <a:r>
              <a:t/>
            </a:r>
            <a:endParaRPr/>
          </a:p>
          <a:p>
            <a:pPr lvl="2" rtl="0">
              <a:spcBef>
                <a:spcPts val="0"/>
              </a:spcBef>
              <a:buClr>
                <a:srgbClr val="000000"/>
              </a:buClr>
              <a:buFont typeface="Arial"/>
              <a:buNone/>
            </a:pPr>
            <a:r>
              <a:t/>
            </a:r>
            <a:endParaRPr/>
          </a:p>
          <a:p>
            <a:pPr lvl="3" rtl="0">
              <a:spcBef>
                <a:spcPts val="0"/>
              </a:spcBef>
              <a:buClr>
                <a:srgbClr val="000000"/>
              </a:buClr>
              <a:buFont typeface="Arial"/>
              <a:buNone/>
            </a:pPr>
            <a:r>
              <a:t/>
            </a:r>
            <a:endParaRPr/>
          </a:p>
          <a:p>
            <a:pPr lvl="4" rtl="0">
              <a:spcBef>
                <a:spcPts val="0"/>
              </a:spcBef>
              <a:buClr>
                <a:srgbClr val="000000"/>
              </a:buClr>
              <a:buFont typeface="Arial"/>
              <a:buNone/>
            </a:pPr>
            <a:r>
              <a:t/>
            </a:r>
            <a:endParaRPr/>
          </a:p>
          <a:p>
            <a:pPr lvl="5" rtl="0">
              <a:spcBef>
                <a:spcPts val="0"/>
              </a:spcBef>
              <a:buClr>
                <a:srgbClr val="000000"/>
              </a:buClr>
              <a:buFont typeface="Arial"/>
              <a:buNone/>
            </a:pPr>
            <a:r>
              <a:t/>
            </a:r>
            <a:endParaRPr/>
          </a:p>
          <a:p>
            <a:pPr lvl="6" rtl="0">
              <a:spcBef>
                <a:spcPts val="0"/>
              </a:spcBef>
              <a:buClr>
                <a:srgbClr val="000000"/>
              </a:buClr>
              <a:buFont typeface="Arial"/>
              <a:buNone/>
            </a:pPr>
            <a:r>
              <a:t/>
            </a:r>
            <a:endParaRPr/>
          </a:p>
          <a:p>
            <a:pPr lvl="7" rtl="0">
              <a:spcBef>
                <a:spcPts val="0"/>
              </a:spcBef>
              <a:buClr>
                <a:srgbClr val="000000"/>
              </a:buClr>
              <a:buFont typeface="Arial"/>
              <a:buNone/>
            </a:pPr>
            <a:r>
              <a:t/>
            </a:r>
            <a:endParaRPr/>
          </a:p>
          <a:p>
            <a:pPr lvl="8">
              <a:spcBef>
                <a:spcPts val="0"/>
              </a:spcBef>
              <a:buClr>
                <a:srgbClr val="000000"/>
              </a:buClr>
              <a:buFont typeface="Arial"/>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4" name="Shape 124"/>
        <p:cNvGrpSpPr/>
        <p:nvPr/>
      </p:nvGrpSpPr>
      <p:grpSpPr>
        <a:xfrm>
          <a:off x="0" y="0"/>
          <a:ext cx="0" cy="0"/>
          <a:chOff x="0" y="0"/>
          <a:chExt cx="0" cy="0"/>
        </a:xfrm>
      </p:grpSpPr>
      <p:sp>
        <p:nvSpPr>
          <p:cNvPr id="125" name="Shape 12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26" name="Shape 126"/>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The second challenge was the location of the different components of the ram pump in this new model.</a:t>
            </a:r>
          </a:p>
          <a:p>
            <a:pPr rtl="0">
              <a:spcBef>
                <a:spcPts val="0"/>
              </a:spcBef>
              <a:buNone/>
            </a:pPr>
            <a:r>
              <a:rPr lang="en"/>
              <a:t>Because of the early results obtained at the end of the previous semester we found out that the closeness between components was critical for good performance, especially at high rates (just what we have with the vertical pipe).</a:t>
            </a:r>
          </a:p>
          <a:p>
            <a:pPr rtl="0">
              <a:spcBef>
                <a:spcPts val="0"/>
              </a:spcBef>
              <a:buNone/>
            </a:pPr>
            <a:r>
              <a:rPr lang="en"/>
              <a:t>The design reduced the distance between the check valve and the waste valve from 1 ft to less than 1 inch.</a:t>
            </a:r>
          </a:p>
          <a:p>
            <a:pPr rtl="0">
              <a:spcBef>
                <a:spcPts val="0"/>
              </a:spcBef>
              <a:buNone/>
            </a:pPr>
            <a:r>
              <a:rPr lang="en"/>
              <a:t>We have tested a ⅜” check valve with a 1” waste valve located as close as it was possible to manufacture. </a:t>
            </a:r>
          </a:p>
          <a:p>
            <a:pPr rtl="0">
              <a:spcBef>
                <a:spcPts val="0"/>
              </a:spcBef>
              <a:buNone/>
            </a:pPr>
            <a:r>
              <a:rPr lang="en"/>
              <a:t>Firstly we used flexible tubing but after that we decided to include an air chamber (bari explains why).</a:t>
            </a:r>
          </a:p>
          <a:p>
            <a:pPr lvl="0" rtl="0">
              <a:spcBef>
                <a:spcPts val="0"/>
              </a:spcBef>
              <a:buNone/>
            </a:pPr>
            <a:r>
              <a:rPr lang="en">
                <a:solidFill>
                  <a:schemeClr val="dk1"/>
                </a:solidFill>
              </a:rPr>
              <a:t>Pressure sensors are included for analyzing the pressure before the check valve, in the air chamber and in the delivery for controlling the head loss</a:t>
            </a:r>
          </a:p>
        </p:txBody>
      </p:sp>
      <p:sp>
        <p:nvSpPr>
          <p:cNvPr id="127" name="Shape 127"/>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Arial"/>
              <a:buNone/>
            </a:pPr>
            <a:r>
              <a:t/>
            </a:r>
            <a:endParaRPr/>
          </a:p>
          <a:p>
            <a:pPr lvl="2" rtl="0">
              <a:spcBef>
                <a:spcPts val="0"/>
              </a:spcBef>
              <a:buClr>
                <a:srgbClr val="000000"/>
              </a:buClr>
              <a:buFont typeface="Arial"/>
              <a:buNone/>
            </a:pPr>
            <a:r>
              <a:t/>
            </a:r>
            <a:endParaRPr/>
          </a:p>
          <a:p>
            <a:pPr lvl="3" rtl="0">
              <a:spcBef>
                <a:spcPts val="0"/>
              </a:spcBef>
              <a:buClr>
                <a:srgbClr val="000000"/>
              </a:buClr>
              <a:buFont typeface="Arial"/>
              <a:buNone/>
            </a:pPr>
            <a:r>
              <a:t/>
            </a:r>
            <a:endParaRPr/>
          </a:p>
          <a:p>
            <a:pPr lvl="4" rtl="0">
              <a:spcBef>
                <a:spcPts val="0"/>
              </a:spcBef>
              <a:buClr>
                <a:srgbClr val="000000"/>
              </a:buClr>
              <a:buFont typeface="Arial"/>
              <a:buNone/>
            </a:pPr>
            <a:r>
              <a:t/>
            </a:r>
            <a:endParaRPr/>
          </a:p>
          <a:p>
            <a:pPr lvl="5" rtl="0">
              <a:spcBef>
                <a:spcPts val="0"/>
              </a:spcBef>
              <a:buClr>
                <a:srgbClr val="000000"/>
              </a:buClr>
              <a:buFont typeface="Arial"/>
              <a:buNone/>
            </a:pPr>
            <a:r>
              <a:t/>
            </a:r>
            <a:endParaRPr/>
          </a:p>
          <a:p>
            <a:pPr lvl="6" rtl="0">
              <a:spcBef>
                <a:spcPts val="0"/>
              </a:spcBef>
              <a:buClr>
                <a:srgbClr val="000000"/>
              </a:buClr>
              <a:buFont typeface="Arial"/>
              <a:buNone/>
            </a:pPr>
            <a:r>
              <a:t/>
            </a:r>
            <a:endParaRPr/>
          </a:p>
          <a:p>
            <a:pPr lvl="7" rtl="0">
              <a:spcBef>
                <a:spcPts val="0"/>
              </a:spcBef>
              <a:buClr>
                <a:srgbClr val="000000"/>
              </a:buClr>
              <a:buFont typeface="Arial"/>
              <a:buNone/>
            </a:pPr>
            <a:r>
              <a:t/>
            </a:r>
            <a:endParaRPr/>
          </a:p>
          <a:p>
            <a:pPr lvl="8" rtl="0">
              <a:spcBef>
                <a:spcPts val="0"/>
              </a:spcBef>
              <a:buClr>
                <a:srgbClr val="000000"/>
              </a:buClr>
              <a:buFont typeface="Arial"/>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1" name="Shape 131"/>
        <p:cNvGrpSpPr/>
        <p:nvPr/>
      </p:nvGrpSpPr>
      <p:grpSpPr>
        <a:xfrm>
          <a:off x="0" y="0"/>
          <a:ext cx="0" cy="0"/>
          <a:chOff x="0" y="0"/>
          <a:chExt cx="0" cy="0"/>
        </a:xfrm>
      </p:grpSpPr>
      <p:sp>
        <p:nvSpPr>
          <p:cNvPr id="132" name="Shape 13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33" name="Shape 13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The water is pumped up by a commercial ram pump into the water tank we have shown by A. The water then follows down through the drive pipe B, depending on whether the manual valve C is open or closed, and the water will go through the ram pump (D) and be delivered at a certain head loss and flow rate controlled by the pressure sensor at (G) or it will go back into the stream and repeat the cycle. </a:t>
            </a:r>
          </a:p>
        </p:txBody>
      </p:sp>
      <p:sp>
        <p:nvSpPr>
          <p:cNvPr id="134" name="Shape 134"/>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Arial"/>
              <a:buNone/>
            </a:pPr>
            <a:r>
              <a:t/>
            </a:r>
            <a:endParaRPr/>
          </a:p>
          <a:p>
            <a:pPr lvl="2" rtl="0">
              <a:spcBef>
                <a:spcPts val="0"/>
              </a:spcBef>
              <a:buClr>
                <a:srgbClr val="000000"/>
              </a:buClr>
              <a:buFont typeface="Arial"/>
              <a:buNone/>
            </a:pPr>
            <a:r>
              <a:t/>
            </a:r>
            <a:endParaRPr/>
          </a:p>
          <a:p>
            <a:pPr lvl="3" rtl="0">
              <a:spcBef>
                <a:spcPts val="0"/>
              </a:spcBef>
              <a:buClr>
                <a:srgbClr val="000000"/>
              </a:buClr>
              <a:buFont typeface="Arial"/>
              <a:buNone/>
            </a:pPr>
            <a:r>
              <a:t/>
            </a:r>
            <a:endParaRPr/>
          </a:p>
          <a:p>
            <a:pPr lvl="4" rtl="0">
              <a:spcBef>
                <a:spcPts val="0"/>
              </a:spcBef>
              <a:buClr>
                <a:srgbClr val="000000"/>
              </a:buClr>
              <a:buFont typeface="Arial"/>
              <a:buNone/>
            </a:pPr>
            <a:r>
              <a:t/>
            </a:r>
            <a:endParaRPr/>
          </a:p>
          <a:p>
            <a:pPr lvl="5" rtl="0">
              <a:spcBef>
                <a:spcPts val="0"/>
              </a:spcBef>
              <a:buClr>
                <a:srgbClr val="000000"/>
              </a:buClr>
              <a:buFont typeface="Arial"/>
              <a:buNone/>
            </a:pPr>
            <a:r>
              <a:t/>
            </a:r>
            <a:endParaRPr/>
          </a:p>
          <a:p>
            <a:pPr lvl="6" rtl="0">
              <a:spcBef>
                <a:spcPts val="0"/>
              </a:spcBef>
              <a:buClr>
                <a:srgbClr val="000000"/>
              </a:buClr>
              <a:buFont typeface="Arial"/>
              <a:buNone/>
            </a:pPr>
            <a:r>
              <a:t/>
            </a:r>
            <a:endParaRPr/>
          </a:p>
          <a:p>
            <a:pPr lvl="7" rtl="0">
              <a:spcBef>
                <a:spcPts val="0"/>
              </a:spcBef>
              <a:buClr>
                <a:srgbClr val="000000"/>
              </a:buClr>
              <a:buFont typeface="Arial"/>
              <a:buNone/>
            </a:pPr>
            <a:r>
              <a:t/>
            </a:r>
            <a:endParaRPr/>
          </a:p>
          <a:p>
            <a:pPr lvl="8">
              <a:spcBef>
                <a:spcPts val="0"/>
              </a:spcBef>
              <a:buClr>
                <a:srgbClr val="000000"/>
              </a:buClr>
              <a:buFont typeface="Arial"/>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9" name="Shape 139"/>
        <p:cNvGrpSpPr/>
        <p:nvPr/>
      </p:nvGrpSpPr>
      <p:grpSpPr>
        <a:xfrm>
          <a:off x="0" y="0"/>
          <a:ext cx="0" cy="0"/>
          <a:chOff x="0" y="0"/>
          <a:chExt cx="0" cy="0"/>
        </a:xfrm>
      </p:grpSpPr>
      <p:sp>
        <p:nvSpPr>
          <p:cNvPr id="140" name="Shape 14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41" name="Shape 14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Bari</a:t>
            </a:r>
          </a:p>
        </p:txBody>
      </p:sp>
      <p:sp>
        <p:nvSpPr>
          <p:cNvPr id="142" name="Shape 142"/>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Arial"/>
              <a:buNone/>
            </a:pPr>
            <a:r>
              <a:t/>
            </a:r>
            <a:endParaRPr/>
          </a:p>
          <a:p>
            <a:pPr lvl="2" rtl="0">
              <a:spcBef>
                <a:spcPts val="0"/>
              </a:spcBef>
              <a:buClr>
                <a:srgbClr val="000000"/>
              </a:buClr>
              <a:buFont typeface="Arial"/>
              <a:buNone/>
            </a:pPr>
            <a:r>
              <a:t/>
            </a:r>
            <a:endParaRPr/>
          </a:p>
          <a:p>
            <a:pPr lvl="3" rtl="0">
              <a:spcBef>
                <a:spcPts val="0"/>
              </a:spcBef>
              <a:buClr>
                <a:srgbClr val="000000"/>
              </a:buClr>
              <a:buFont typeface="Arial"/>
              <a:buNone/>
            </a:pPr>
            <a:r>
              <a:t/>
            </a:r>
            <a:endParaRPr/>
          </a:p>
          <a:p>
            <a:pPr lvl="4" rtl="0">
              <a:spcBef>
                <a:spcPts val="0"/>
              </a:spcBef>
              <a:buClr>
                <a:srgbClr val="000000"/>
              </a:buClr>
              <a:buFont typeface="Arial"/>
              <a:buNone/>
            </a:pPr>
            <a:r>
              <a:t/>
            </a:r>
            <a:endParaRPr/>
          </a:p>
          <a:p>
            <a:pPr lvl="5" rtl="0">
              <a:spcBef>
                <a:spcPts val="0"/>
              </a:spcBef>
              <a:buClr>
                <a:srgbClr val="000000"/>
              </a:buClr>
              <a:buFont typeface="Arial"/>
              <a:buNone/>
            </a:pPr>
            <a:r>
              <a:t/>
            </a:r>
            <a:endParaRPr/>
          </a:p>
          <a:p>
            <a:pPr lvl="6" rtl="0">
              <a:spcBef>
                <a:spcPts val="0"/>
              </a:spcBef>
              <a:buClr>
                <a:srgbClr val="000000"/>
              </a:buClr>
              <a:buFont typeface="Arial"/>
              <a:buNone/>
            </a:pPr>
            <a:r>
              <a:t/>
            </a:r>
            <a:endParaRPr/>
          </a:p>
          <a:p>
            <a:pPr lvl="7" rtl="0">
              <a:spcBef>
                <a:spcPts val="0"/>
              </a:spcBef>
              <a:buClr>
                <a:srgbClr val="000000"/>
              </a:buClr>
              <a:buFont typeface="Arial"/>
              <a:buNone/>
            </a:pPr>
            <a:r>
              <a:t/>
            </a:r>
            <a:endParaRPr/>
          </a:p>
          <a:p>
            <a:pPr lvl="8">
              <a:spcBef>
                <a:spcPts val="0"/>
              </a:spcBef>
              <a:buClr>
                <a:srgbClr val="000000"/>
              </a:buClr>
              <a:buFont typeface="Arial"/>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03.jpg"/><Relationship Id="rId1" Type="http://schemas.openxmlformats.org/officeDocument/2006/relationships/slideMaster" Target="../slideMasters/slideMaster1.xml"/><Relationship Id="rId4" Type="http://schemas.openxmlformats.org/officeDocument/2006/relationships/image" Target="../media/image02.jpg"/><Relationship Id="rId3" Type="http://schemas.openxmlformats.org/officeDocument/2006/relationships/image" Target="../media/image01.jpg"/><Relationship Id="rId6" Type="http://schemas.openxmlformats.org/officeDocument/2006/relationships/image" Target="../media/image04.png"/><Relationship Id="rId5" Type="http://schemas.openxmlformats.org/officeDocument/2006/relationships/image" Target="../media/image05.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00.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0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00.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0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6" name="Shape 16"/>
        <p:cNvGrpSpPr/>
        <p:nvPr/>
      </p:nvGrpSpPr>
      <p:grpSpPr>
        <a:xfrm>
          <a:off x="0" y="0"/>
          <a:ext cx="0" cy="0"/>
          <a:chOff x="0" y="0"/>
          <a:chExt cx="0" cy="0"/>
        </a:xfrm>
      </p:grpSpPr>
      <p:grpSp>
        <p:nvGrpSpPr>
          <p:cNvPr id="17" name="Shape 17"/>
          <p:cNvGrpSpPr/>
          <p:nvPr/>
        </p:nvGrpSpPr>
        <p:grpSpPr>
          <a:xfrm>
            <a:off x="0" y="0"/>
            <a:ext cx="9143999" cy="6858000"/>
            <a:chOff x="0" y="0"/>
            <a:chExt cx="5759" cy="4320"/>
          </a:xfrm>
        </p:grpSpPr>
        <p:pic>
          <p:nvPicPr>
            <p:cNvPr id="18" name="Shape 18"/>
            <p:cNvPicPr preferRelativeResize="0"/>
            <p:nvPr/>
          </p:nvPicPr>
          <p:blipFill rotWithShape="1">
            <a:blip r:embed="rId2">
              <a:alphaModFix/>
            </a:blip>
            <a:srcRect b="0" l="0" r="0" t="0"/>
            <a:stretch/>
          </p:blipFill>
          <p:spPr>
            <a:xfrm>
              <a:off x="0" y="0"/>
              <a:ext cx="5759" cy="4320"/>
            </a:xfrm>
            <a:prstGeom prst="rect">
              <a:avLst/>
            </a:prstGeom>
            <a:noFill/>
            <a:ln>
              <a:noFill/>
            </a:ln>
          </p:spPr>
        </p:pic>
        <p:pic>
          <p:nvPicPr>
            <p:cNvPr id="19" name="Shape 19"/>
            <p:cNvPicPr preferRelativeResize="0"/>
            <p:nvPr/>
          </p:nvPicPr>
          <p:blipFill rotWithShape="1">
            <a:blip r:embed="rId3">
              <a:alphaModFix/>
            </a:blip>
            <a:srcRect b="0" l="0" r="0" t="0"/>
            <a:stretch/>
          </p:blipFill>
          <p:spPr>
            <a:xfrm>
              <a:off x="4031" y="3215"/>
              <a:ext cx="191" cy="432"/>
            </a:xfrm>
            <a:prstGeom prst="rect">
              <a:avLst/>
            </a:prstGeom>
            <a:noFill/>
            <a:ln>
              <a:noFill/>
            </a:ln>
          </p:spPr>
        </p:pic>
        <p:pic>
          <p:nvPicPr>
            <p:cNvPr id="20" name="Shape 20"/>
            <p:cNvPicPr preferRelativeResize="0"/>
            <p:nvPr/>
          </p:nvPicPr>
          <p:blipFill rotWithShape="1">
            <a:blip r:embed="rId4">
              <a:alphaModFix/>
            </a:blip>
            <a:srcRect b="0" l="0" r="0" t="0"/>
            <a:stretch/>
          </p:blipFill>
          <p:spPr>
            <a:xfrm>
              <a:off x="3791" y="3552"/>
              <a:ext cx="288" cy="95"/>
            </a:xfrm>
            <a:prstGeom prst="rect">
              <a:avLst/>
            </a:prstGeom>
            <a:noFill/>
            <a:ln>
              <a:noFill/>
            </a:ln>
          </p:spPr>
        </p:pic>
      </p:grpSp>
      <p:sp>
        <p:nvSpPr>
          <p:cNvPr id="21" name="Shape 21"/>
          <p:cNvSpPr txBox="1"/>
          <p:nvPr>
            <p:ph idx="1" type="subTitle"/>
          </p:nvPr>
        </p:nvSpPr>
        <p:spPr>
          <a:xfrm>
            <a:off x="3352800" y="5029200"/>
            <a:ext cx="3962399" cy="1143000"/>
          </a:xfrm>
          <a:prstGeom prst="rect">
            <a:avLst/>
          </a:prstGeom>
          <a:noFill/>
          <a:ln>
            <a:noFill/>
          </a:ln>
        </p:spPr>
        <p:txBody>
          <a:bodyPr anchorCtr="0" anchor="t" bIns="91425" lIns="91425" rIns="91425" tIns="91425"/>
          <a:lstStyle>
            <a:lvl1pPr indent="0" marL="0" marR="0" rtl="0" algn="r">
              <a:spcBef>
                <a:spcPts val="640"/>
              </a:spcBef>
              <a:spcAft>
                <a:spcPts val="0"/>
              </a:spcAft>
              <a:buClr>
                <a:schemeClr val="dk1"/>
              </a:buClr>
              <a:buFont typeface="Noto Symbol"/>
              <a:buNone/>
              <a:defRPr/>
            </a:lvl1pPr>
            <a:lvl2pPr indent="-107950" marL="742950" marR="0" rtl="0" algn="l">
              <a:spcBef>
                <a:spcPts val="560"/>
              </a:spcBef>
              <a:spcAft>
                <a:spcPts val="0"/>
              </a:spcAft>
              <a:buClr>
                <a:schemeClr val="dk1"/>
              </a:buClr>
              <a:buFont typeface="Noto Symbol"/>
              <a:buChar char="➢"/>
              <a:defRPr/>
            </a:lvl2pPr>
            <a:lvl3pPr indent="-76200" marL="1143000" marR="0" rtl="0" algn="l">
              <a:spcBef>
                <a:spcPts val="480"/>
              </a:spcBef>
              <a:spcAft>
                <a:spcPts val="0"/>
              </a:spcAft>
              <a:buClr>
                <a:schemeClr val="dk1"/>
              </a:buClr>
              <a:buFont typeface="Noto Symbol"/>
              <a:buChar char="➢"/>
              <a:defRPr/>
            </a:lvl3pPr>
            <a:lvl4pPr indent="-101600" marL="1600200" marR="0" rtl="0" algn="l">
              <a:spcBef>
                <a:spcPts val="400"/>
              </a:spcBef>
              <a:spcAft>
                <a:spcPts val="0"/>
              </a:spcAft>
              <a:buClr>
                <a:schemeClr val="dk1"/>
              </a:buClr>
              <a:buFont typeface="Noto Symbol"/>
              <a:buChar char="➢"/>
              <a:defRPr/>
            </a:lvl4pPr>
            <a:lvl5pPr indent="-101600" marL="2057400" marR="0" rtl="0" algn="l">
              <a:spcBef>
                <a:spcPts val="400"/>
              </a:spcBef>
              <a:spcAft>
                <a:spcPts val="0"/>
              </a:spcAft>
              <a:buClr>
                <a:schemeClr val="dk1"/>
              </a:buClr>
              <a:buFont typeface="Noto Symbol"/>
              <a:buChar char="➢"/>
              <a:defRPr/>
            </a:lvl5pPr>
            <a:lvl6pPr indent="-101600" marL="2514600" marR="0" rtl="0" algn="l">
              <a:spcBef>
                <a:spcPts val="400"/>
              </a:spcBef>
              <a:spcAft>
                <a:spcPts val="0"/>
              </a:spcAft>
              <a:buClr>
                <a:schemeClr val="dk1"/>
              </a:buClr>
              <a:buFont typeface="Noto Symbol"/>
              <a:buChar char="➢"/>
              <a:defRPr/>
            </a:lvl6pPr>
            <a:lvl7pPr indent="-101600" marL="2971800" marR="0" rtl="0" algn="l">
              <a:spcBef>
                <a:spcPts val="400"/>
              </a:spcBef>
              <a:spcAft>
                <a:spcPts val="0"/>
              </a:spcAft>
              <a:buClr>
                <a:schemeClr val="dk1"/>
              </a:buClr>
              <a:buFont typeface="Noto Symbol"/>
              <a:buChar char="➢"/>
              <a:defRPr/>
            </a:lvl7pPr>
            <a:lvl8pPr indent="-101600" marL="3429000" marR="0" rtl="0" algn="l">
              <a:spcBef>
                <a:spcPts val="400"/>
              </a:spcBef>
              <a:spcAft>
                <a:spcPts val="0"/>
              </a:spcAft>
              <a:buClr>
                <a:schemeClr val="dk1"/>
              </a:buClr>
              <a:buFont typeface="Noto Symbol"/>
              <a:buChar char="➢"/>
              <a:defRPr/>
            </a:lvl8pPr>
            <a:lvl9pPr indent="-101600" marL="3886200" marR="0" rtl="0" algn="l">
              <a:spcBef>
                <a:spcPts val="400"/>
              </a:spcBef>
              <a:spcAft>
                <a:spcPts val="0"/>
              </a:spcAft>
              <a:buClr>
                <a:schemeClr val="dk1"/>
              </a:buClr>
              <a:buFont typeface="Noto Symbol"/>
              <a:buChar char="➢"/>
              <a:defRPr/>
            </a:lvl9pPr>
          </a:lstStyle>
          <a:p/>
        </p:txBody>
      </p:sp>
      <p:sp>
        <p:nvSpPr>
          <p:cNvPr id="22" name="Shape 22"/>
          <p:cNvSpPr txBox="1"/>
          <p:nvPr>
            <p:ph idx="10" type="dt"/>
          </p:nvPr>
        </p:nvSpPr>
        <p:spPr>
          <a:xfrm>
            <a:off x="6781800" y="6248400"/>
            <a:ext cx="2133599" cy="476249"/>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23" name="Shape 23"/>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24" name="Shape 24"/>
          <p:cNvSpPr txBox="1"/>
          <p:nvPr>
            <p:ph type="ctrTitle"/>
          </p:nvPr>
        </p:nvSpPr>
        <p:spPr>
          <a:xfrm>
            <a:off x="1371600" y="1120775"/>
            <a:ext cx="7772400" cy="1470024"/>
          </a:xfrm>
          <a:prstGeom prst="rect">
            <a:avLst/>
          </a:prstGeom>
          <a:noFill/>
          <a:ln>
            <a:noFill/>
          </a:ln>
        </p:spPr>
        <p:txBody>
          <a:bodyPr anchorCtr="0" anchor="ctr" bIns="91425" lIns="91425" rIns="91425" tIns="91425"/>
          <a:lstStyle>
            <a:lvl1pPr indent="0" marL="0" marR="0" rtl="0" algn="r">
              <a:spcBef>
                <a:spcPts val="0"/>
              </a:spcBef>
              <a:spcAft>
                <a:spcPts val="0"/>
              </a:spcAft>
              <a:defRPr/>
            </a:lvl1pPr>
            <a:lvl2pPr indent="0" marL="0" marR="0" rtl="0" algn="ctr">
              <a:spcBef>
                <a:spcPts val="0"/>
              </a:spcBef>
              <a:spcAft>
                <a:spcPts val="0"/>
              </a:spcAft>
              <a:defRPr/>
            </a:lvl2pPr>
            <a:lvl3pPr indent="0" marL="0" marR="0" rtl="0" algn="ctr">
              <a:spcBef>
                <a:spcPts val="0"/>
              </a:spcBef>
              <a:spcAft>
                <a:spcPts val="0"/>
              </a:spcAft>
              <a:defRPr/>
            </a:lvl3pPr>
            <a:lvl4pPr indent="0" marL="0" marR="0" rtl="0" algn="ctr">
              <a:spcBef>
                <a:spcPts val="0"/>
              </a:spcBef>
              <a:spcAft>
                <a:spcPts val="0"/>
              </a:spcAft>
              <a:defRPr/>
            </a:lvl4pPr>
            <a:lvl5pPr indent="0" marL="0" marR="0" rtl="0" algn="ctr">
              <a:spcBef>
                <a:spcPts val="0"/>
              </a:spcBef>
              <a:spcAft>
                <a:spcPts val="0"/>
              </a:spcAft>
              <a:defRPr/>
            </a:lvl5pPr>
            <a:lvl6pPr indent="0" marL="457200" marR="0" rtl="0" algn="ctr">
              <a:spcBef>
                <a:spcPts val="0"/>
              </a:spcBef>
              <a:spcAft>
                <a:spcPts val="0"/>
              </a:spcAft>
              <a:defRPr/>
            </a:lvl6pPr>
            <a:lvl7pPr indent="0" marL="914400" marR="0" rtl="0" algn="ctr">
              <a:spcBef>
                <a:spcPts val="0"/>
              </a:spcBef>
              <a:spcAft>
                <a:spcPts val="0"/>
              </a:spcAft>
              <a:defRPr/>
            </a:lvl7pPr>
            <a:lvl8pPr indent="0" marL="1371600" marR="0" rtl="0" algn="ctr">
              <a:spcBef>
                <a:spcPts val="0"/>
              </a:spcBef>
              <a:spcAft>
                <a:spcPts val="0"/>
              </a:spcAft>
              <a:defRPr/>
            </a:lvl8pPr>
            <a:lvl9pPr indent="0" marL="1828800" marR="0" rtl="0" algn="ctr">
              <a:spcBef>
                <a:spcPts val="0"/>
              </a:spcBef>
              <a:spcAft>
                <a:spcPts val="0"/>
              </a:spcAft>
              <a:defRPr/>
            </a:lvl9pPr>
          </a:lstStyle>
          <a:p/>
        </p:txBody>
      </p:sp>
      <p:pic>
        <p:nvPicPr>
          <p:cNvPr id="25" name="Shape 25"/>
          <p:cNvPicPr preferRelativeResize="0"/>
          <p:nvPr/>
        </p:nvPicPr>
        <p:blipFill rotWithShape="1">
          <a:blip r:embed="rId5">
            <a:alphaModFix/>
          </a:blip>
          <a:srcRect b="0" l="0" r="0" t="0"/>
          <a:stretch/>
        </p:blipFill>
        <p:spPr>
          <a:xfrm>
            <a:off x="-1588" y="5876925"/>
            <a:ext cx="9145588" cy="981074"/>
          </a:xfrm>
          <a:prstGeom prst="rect">
            <a:avLst/>
          </a:prstGeom>
          <a:noFill/>
          <a:ln>
            <a:noFill/>
          </a:ln>
        </p:spPr>
      </p:pic>
      <p:pic>
        <p:nvPicPr>
          <p:cNvPr id="26" name="Shape 26"/>
          <p:cNvPicPr preferRelativeResize="0"/>
          <p:nvPr/>
        </p:nvPicPr>
        <p:blipFill rotWithShape="1">
          <a:blip r:embed="rId6">
            <a:alphaModFix/>
          </a:blip>
          <a:srcRect b="0" l="0" r="0" t="0"/>
          <a:stretch/>
        </p:blipFill>
        <p:spPr>
          <a:xfrm>
            <a:off x="5287487" y="0"/>
            <a:ext cx="3856511" cy="1147092"/>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1_Custom Layout">
    <p:spTree>
      <p:nvGrpSpPr>
        <p:cNvPr id="27" name="Shape 27"/>
        <p:cNvGrpSpPr/>
        <p:nvPr/>
      </p:nvGrpSpPr>
      <p:grpSpPr>
        <a:xfrm>
          <a:off x="0" y="0"/>
          <a:ext cx="0" cy="0"/>
          <a:chOff x="0" y="0"/>
          <a:chExt cx="0" cy="0"/>
        </a:xfrm>
      </p:grpSpPr>
      <p:sp>
        <p:nvSpPr>
          <p:cNvPr id="28" name="Shape 28"/>
          <p:cNvSpPr txBox="1"/>
          <p:nvPr>
            <p:ph type="title"/>
          </p:nvPr>
        </p:nvSpPr>
        <p:spPr>
          <a:xfrm>
            <a:off x="2819400" y="228600"/>
            <a:ext cx="6096000" cy="11430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29" name="Shape 29"/>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0" name="Shape 30"/>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1" name="Shape 31"/>
          <p:cNvSpPr txBox="1"/>
          <p:nvPr>
            <p:ph idx="12" type="sldNum"/>
          </p:nvPr>
        </p:nvSpPr>
        <p:spPr>
          <a:xfrm>
            <a:off x="6553200" y="6245225"/>
            <a:ext cx="2133599" cy="476249"/>
          </a:xfrm>
          <a:prstGeom prst="rect">
            <a:avLst/>
          </a:prstGeom>
          <a:noFill/>
          <a:ln>
            <a:noFill/>
          </a:ln>
        </p:spPr>
        <p:txBody>
          <a:bodyPr anchorCtr="0" anchor="t"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
        <p:nvSpPr>
          <p:cNvPr id="32" name="Shape 32"/>
          <p:cNvSpPr txBox="1"/>
          <p:nvPr>
            <p:ph idx="1" type="body"/>
          </p:nvPr>
        </p:nvSpPr>
        <p:spPr>
          <a:xfrm>
            <a:off x="457200" y="1524000"/>
            <a:ext cx="8153399" cy="4724400"/>
          </a:xfrm>
          <a:prstGeom prst="rect">
            <a:avLst/>
          </a:prstGeom>
          <a:noFill/>
          <a:ln>
            <a:noFill/>
          </a:ln>
        </p:spPr>
        <p:txBody>
          <a:bodyPr anchorCtr="0" anchor="t" bIns="91425" lIns="91425" rIns="91425" tIns="91425"/>
          <a:lstStyle>
            <a:lvl1pPr indent="-139700" marL="342900" rtl="0" algn="l">
              <a:spcBef>
                <a:spcPts val="640"/>
              </a:spcBef>
              <a:spcAft>
                <a:spcPts val="0"/>
              </a:spcAft>
              <a:buClr>
                <a:schemeClr val="dk1"/>
              </a:buClr>
              <a:buFont typeface="Noto Symbol"/>
              <a:buChar char="➢"/>
              <a:defRPr/>
            </a:lvl1pPr>
            <a:lvl2pPr indent="-107950" marL="742950" rtl="0" algn="l">
              <a:spcBef>
                <a:spcPts val="560"/>
              </a:spcBef>
              <a:spcAft>
                <a:spcPts val="0"/>
              </a:spcAft>
              <a:buClr>
                <a:schemeClr val="dk1"/>
              </a:buClr>
              <a:buFont typeface="Noto Symbol"/>
              <a:buChar char="➢"/>
              <a:defRPr/>
            </a:lvl2pPr>
            <a:lvl3pPr indent="-76200" marL="1143000" rtl="0" algn="l">
              <a:spcBef>
                <a:spcPts val="480"/>
              </a:spcBef>
              <a:spcAft>
                <a:spcPts val="0"/>
              </a:spcAft>
              <a:buClr>
                <a:schemeClr val="dk1"/>
              </a:buClr>
              <a:buFont typeface="Noto Symbol"/>
              <a:buChar char="➢"/>
              <a:defRPr/>
            </a:lvl3pPr>
            <a:lvl4pPr indent="-101600" marL="1600200" rtl="0" algn="l">
              <a:spcBef>
                <a:spcPts val="400"/>
              </a:spcBef>
              <a:spcAft>
                <a:spcPts val="0"/>
              </a:spcAft>
              <a:buClr>
                <a:schemeClr val="dk1"/>
              </a:buClr>
              <a:buFont typeface="Noto Symbol"/>
              <a:buChar char="➢"/>
              <a:defRPr/>
            </a:lvl4pPr>
            <a:lvl5pPr indent="-101600" marL="2057400" rtl="0" algn="l">
              <a:spcBef>
                <a:spcPts val="400"/>
              </a:spcBef>
              <a:spcAft>
                <a:spcPts val="0"/>
              </a:spcAft>
              <a:buClr>
                <a:schemeClr val="dk1"/>
              </a:buClr>
              <a:buFont typeface="Noto Symbol"/>
              <a:buChar char="➢"/>
              <a:defRPr/>
            </a:lvl5pPr>
            <a:lvl6pPr indent="-101600" marL="2514600" rtl="0" algn="l">
              <a:spcBef>
                <a:spcPts val="400"/>
              </a:spcBef>
              <a:spcAft>
                <a:spcPts val="0"/>
              </a:spcAft>
              <a:buClr>
                <a:schemeClr val="dk1"/>
              </a:buClr>
              <a:buFont typeface="Noto Symbol"/>
              <a:buChar char="➢"/>
              <a:defRPr/>
            </a:lvl6pPr>
            <a:lvl7pPr indent="-101600" marL="2971800" rtl="0" algn="l">
              <a:spcBef>
                <a:spcPts val="400"/>
              </a:spcBef>
              <a:spcAft>
                <a:spcPts val="0"/>
              </a:spcAft>
              <a:buClr>
                <a:schemeClr val="dk1"/>
              </a:buClr>
              <a:buFont typeface="Noto Symbol"/>
              <a:buChar char="➢"/>
              <a:defRPr/>
            </a:lvl7pPr>
            <a:lvl8pPr indent="-101600" marL="3429000" rtl="0" algn="l">
              <a:spcBef>
                <a:spcPts val="400"/>
              </a:spcBef>
              <a:spcAft>
                <a:spcPts val="0"/>
              </a:spcAft>
              <a:buClr>
                <a:schemeClr val="dk1"/>
              </a:buClr>
              <a:buFont typeface="Noto Symbol"/>
              <a:buChar char="➢"/>
              <a:defRPr/>
            </a:lvl8pPr>
            <a:lvl9pPr indent="-101600" marL="3886200" rtl="0" algn="l">
              <a:spcBef>
                <a:spcPts val="400"/>
              </a:spcBef>
              <a:spcAft>
                <a:spcPts val="0"/>
              </a:spcAft>
              <a:buClr>
                <a:schemeClr val="dk1"/>
              </a:buClr>
              <a:buFont typeface="Noto Symbol"/>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3" name="Shape 33"/>
        <p:cNvGrpSpPr/>
        <p:nvPr/>
      </p:nvGrpSpPr>
      <p:grpSpPr>
        <a:xfrm>
          <a:off x="0" y="0"/>
          <a:ext cx="0" cy="0"/>
          <a:chOff x="0" y="0"/>
          <a:chExt cx="0" cy="0"/>
        </a:xfrm>
      </p:grpSpPr>
      <p:sp>
        <p:nvSpPr>
          <p:cNvPr id="34" name="Shape 34"/>
          <p:cNvSpPr txBox="1"/>
          <p:nvPr>
            <p:ph type="title"/>
          </p:nvPr>
        </p:nvSpPr>
        <p:spPr>
          <a:xfrm>
            <a:off x="2667000" y="228600"/>
            <a:ext cx="6248399" cy="11430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35" name="Shape 35"/>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6" name="Shape 36"/>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7" name="Shape 37"/>
          <p:cNvSpPr txBox="1"/>
          <p:nvPr>
            <p:ph idx="12" type="sldNum"/>
          </p:nvPr>
        </p:nvSpPr>
        <p:spPr>
          <a:xfrm>
            <a:off x="6553200" y="6245225"/>
            <a:ext cx="2133599" cy="476249"/>
          </a:xfrm>
          <a:prstGeom prst="rect">
            <a:avLst/>
          </a:prstGeom>
          <a:noFill/>
          <a:ln>
            <a:noFill/>
          </a:ln>
        </p:spPr>
        <p:txBody>
          <a:bodyPr anchorCtr="0" anchor="t"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pic>
        <p:nvPicPr>
          <p:cNvPr id="38" name="Shape 38"/>
          <p:cNvPicPr preferRelativeResize="0"/>
          <p:nvPr/>
        </p:nvPicPr>
        <p:blipFill rotWithShape="1">
          <a:blip r:embed="rId2">
            <a:alphaModFix/>
          </a:blip>
          <a:srcRect b="0" l="0" r="0" t="0"/>
          <a:stretch/>
        </p:blipFill>
        <p:spPr>
          <a:xfrm>
            <a:off x="0" y="304389"/>
            <a:ext cx="2819400" cy="838609"/>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ustom Layout">
    <p:spTree>
      <p:nvGrpSpPr>
        <p:cNvPr id="39" name="Shape 39"/>
        <p:cNvGrpSpPr/>
        <p:nvPr/>
      </p:nvGrpSpPr>
      <p:grpSpPr>
        <a:xfrm>
          <a:off x="0" y="0"/>
          <a:ext cx="0" cy="0"/>
          <a:chOff x="0" y="0"/>
          <a:chExt cx="0" cy="0"/>
        </a:xfrm>
      </p:grpSpPr>
      <p:sp>
        <p:nvSpPr>
          <p:cNvPr id="40" name="Shape 40"/>
          <p:cNvSpPr txBox="1"/>
          <p:nvPr>
            <p:ph type="title"/>
          </p:nvPr>
        </p:nvSpPr>
        <p:spPr>
          <a:xfrm>
            <a:off x="2819400" y="228600"/>
            <a:ext cx="6096000" cy="11430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41" name="Shape 41"/>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2" name="Shape 42"/>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3" name="Shape 43"/>
          <p:cNvSpPr txBox="1"/>
          <p:nvPr>
            <p:ph idx="12" type="sldNum"/>
          </p:nvPr>
        </p:nvSpPr>
        <p:spPr>
          <a:xfrm>
            <a:off x="6553200" y="6245225"/>
            <a:ext cx="2133599" cy="476249"/>
          </a:xfrm>
          <a:prstGeom prst="rect">
            <a:avLst/>
          </a:prstGeom>
          <a:noFill/>
          <a:ln>
            <a:noFill/>
          </a:ln>
        </p:spPr>
        <p:txBody>
          <a:bodyPr anchorCtr="0" anchor="t"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44" name="Shape 44"/>
        <p:cNvGrpSpPr/>
        <p:nvPr/>
      </p:nvGrpSpPr>
      <p:grpSpPr>
        <a:xfrm>
          <a:off x="0" y="0"/>
          <a:ext cx="0" cy="0"/>
          <a:chOff x="0" y="0"/>
          <a:chExt cx="0" cy="0"/>
        </a:xfrm>
      </p:grpSpPr>
      <p:sp>
        <p:nvSpPr>
          <p:cNvPr id="45" name="Shape 45"/>
          <p:cNvSpPr txBox="1"/>
          <p:nvPr>
            <p:ph type="title"/>
          </p:nvPr>
        </p:nvSpPr>
        <p:spPr>
          <a:xfrm>
            <a:off x="2819400" y="274637"/>
            <a:ext cx="5867400" cy="1143000"/>
          </a:xfrm>
          <a:prstGeom prst="rect">
            <a:avLst/>
          </a:prstGeom>
          <a:noFill/>
          <a:ln>
            <a:noFill/>
          </a:ln>
        </p:spPr>
        <p:txBody>
          <a:bodyPr anchorCtr="0" anchor="ctr"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6" name="Shape 46"/>
          <p:cNvSpPr txBox="1"/>
          <p:nvPr>
            <p:ph idx="1" type="body"/>
          </p:nvPr>
        </p:nvSpPr>
        <p:spPr>
          <a:xfrm>
            <a:off x="457200" y="1535112"/>
            <a:ext cx="4040187" cy="639762"/>
          </a:xfrm>
          <a:prstGeom prst="rect">
            <a:avLst/>
          </a:prstGeom>
          <a:noFill/>
          <a:ln>
            <a:noFill/>
          </a:ln>
        </p:spPr>
        <p:txBody>
          <a:bodyPr anchorCtr="0" anchor="b"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47" name="Shape 47"/>
          <p:cNvSpPr txBox="1"/>
          <p:nvPr>
            <p:ph idx="2" type="body"/>
          </p:nvPr>
        </p:nvSpPr>
        <p:spPr>
          <a:xfrm>
            <a:off x="457200" y="2174875"/>
            <a:ext cx="4040187" cy="3951287"/>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8" name="Shape 48"/>
          <p:cNvSpPr txBox="1"/>
          <p:nvPr>
            <p:ph idx="3" type="body"/>
          </p:nvPr>
        </p:nvSpPr>
        <p:spPr>
          <a:xfrm>
            <a:off x="4645025" y="1535112"/>
            <a:ext cx="4041774" cy="639762"/>
          </a:xfrm>
          <a:prstGeom prst="rect">
            <a:avLst/>
          </a:prstGeom>
          <a:noFill/>
          <a:ln>
            <a:noFill/>
          </a:ln>
        </p:spPr>
        <p:txBody>
          <a:bodyPr anchorCtr="0" anchor="b"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49" name="Shape 49"/>
          <p:cNvSpPr txBox="1"/>
          <p:nvPr>
            <p:ph idx="4" type="body"/>
          </p:nvPr>
        </p:nvSpPr>
        <p:spPr>
          <a:xfrm>
            <a:off x="4645025" y="2174875"/>
            <a:ext cx="4041774" cy="3951287"/>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0" name="Shape 50"/>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1" name="Shape 51"/>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2" name="Shape 52"/>
          <p:cNvSpPr txBox="1"/>
          <p:nvPr>
            <p:ph idx="12" type="sldNum"/>
          </p:nvPr>
        </p:nvSpPr>
        <p:spPr>
          <a:xfrm>
            <a:off x="6553200" y="6245225"/>
            <a:ext cx="2133599" cy="476249"/>
          </a:xfrm>
          <a:prstGeom prst="rect">
            <a:avLst/>
          </a:prstGeom>
          <a:noFill/>
          <a:ln>
            <a:noFill/>
          </a:ln>
        </p:spPr>
        <p:txBody>
          <a:bodyPr anchorCtr="0" anchor="t"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pic>
        <p:nvPicPr>
          <p:cNvPr id="53" name="Shape 53"/>
          <p:cNvPicPr preferRelativeResize="0"/>
          <p:nvPr/>
        </p:nvPicPr>
        <p:blipFill rotWithShape="1">
          <a:blip r:embed="rId2">
            <a:alphaModFix/>
          </a:blip>
          <a:srcRect b="0" l="0" r="0" t="0"/>
          <a:stretch/>
        </p:blipFill>
        <p:spPr>
          <a:xfrm>
            <a:off x="0" y="304389"/>
            <a:ext cx="2819400" cy="83860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54" name="Shape 54"/>
        <p:cNvGrpSpPr/>
        <p:nvPr/>
      </p:nvGrpSpPr>
      <p:grpSpPr>
        <a:xfrm>
          <a:off x="0" y="0"/>
          <a:ext cx="0" cy="0"/>
          <a:chOff x="0" y="0"/>
          <a:chExt cx="0" cy="0"/>
        </a:xfrm>
      </p:grpSpPr>
      <p:sp>
        <p:nvSpPr>
          <p:cNvPr id="55" name="Shape 55"/>
          <p:cNvSpPr txBox="1"/>
          <p:nvPr>
            <p:ph type="title"/>
          </p:nvPr>
        </p:nvSpPr>
        <p:spPr>
          <a:xfrm>
            <a:off x="2819400" y="228600"/>
            <a:ext cx="6096000" cy="11430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56" name="Shape 56"/>
          <p:cNvSpPr txBox="1"/>
          <p:nvPr>
            <p:ph idx="1" type="body"/>
          </p:nvPr>
        </p:nvSpPr>
        <p:spPr>
          <a:xfrm>
            <a:off x="457200" y="1600200"/>
            <a:ext cx="4038599" cy="4525963"/>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7" name="Shape 57"/>
          <p:cNvSpPr txBox="1"/>
          <p:nvPr>
            <p:ph idx="2" type="body"/>
          </p:nvPr>
        </p:nvSpPr>
        <p:spPr>
          <a:xfrm>
            <a:off x="4648200" y="1600200"/>
            <a:ext cx="4038599" cy="4525963"/>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8" name="Shape 58"/>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9" name="Shape 59"/>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60" name="Shape 60"/>
          <p:cNvSpPr txBox="1"/>
          <p:nvPr>
            <p:ph idx="12" type="sldNum"/>
          </p:nvPr>
        </p:nvSpPr>
        <p:spPr>
          <a:xfrm>
            <a:off x="6553200" y="6245225"/>
            <a:ext cx="2133599" cy="476249"/>
          </a:xfrm>
          <a:prstGeom prst="rect">
            <a:avLst/>
          </a:prstGeom>
          <a:noFill/>
          <a:ln>
            <a:noFill/>
          </a:ln>
        </p:spPr>
        <p:txBody>
          <a:bodyPr anchorCtr="0" anchor="t"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pic>
        <p:nvPicPr>
          <p:cNvPr id="61" name="Shape 61"/>
          <p:cNvPicPr preferRelativeResize="0"/>
          <p:nvPr/>
        </p:nvPicPr>
        <p:blipFill rotWithShape="1">
          <a:blip r:embed="rId2">
            <a:alphaModFix/>
          </a:blip>
          <a:srcRect b="0" l="0" r="0" t="0"/>
          <a:stretch/>
        </p:blipFill>
        <p:spPr>
          <a:xfrm>
            <a:off x="0" y="304389"/>
            <a:ext cx="2819400" cy="838609"/>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62" name="Shape 62"/>
        <p:cNvGrpSpPr/>
        <p:nvPr/>
      </p:nvGrpSpPr>
      <p:grpSpPr>
        <a:xfrm>
          <a:off x="0" y="0"/>
          <a:ext cx="0" cy="0"/>
          <a:chOff x="0" y="0"/>
          <a:chExt cx="0" cy="0"/>
        </a:xfrm>
      </p:grpSpPr>
      <p:sp>
        <p:nvSpPr>
          <p:cNvPr id="63" name="Shape 63"/>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64" name="Shape 64"/>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65" name="Shape 65"/>
          <p:cNvSpPr txBox="1"/>
          <p:nvPr>
            <p:ph idx="12" type="sldNum"/>
          </p:nvPr>
        </p:nvSpPr>
        <p:spPr>
          <a:xfrm>
            <a:off x="6553200" y="6245225"/>
            <a:ext cx="2133599" cy="476249"/>
          </a:xfrm>
          <a:prstGeom prst="rect">
            <a:avLst/>
          </a:prstGeom>
          <a:noFill/>
          <a:ln>
            <a:noFill/>
          </a:ln>
        </p:spPr>
        <p:txBody>
          <a:bodyPr anchorCtr="0" anchor="t"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pic>
        <p:nvPicPr>
          <p:cNvPr id="66" name="Shape 66"/>
          <p:cNvPicPr preferRelativeResize="0"/>
          <p:nvPr/>
        </p:nvPicPr>
        <p:blipFill rotWithShape="1">
          <a:blip r:embed="rId2">
            <a:alphaModFix/>
          </a:blip>
          <a:srcRect b="0" l="0" r="0" t="0"/>
          <a:stretch/>
        </p:blipFill>
        <p:spPr>
          <a:xfrm>
            <a:off x="0" y="304389"/>
            <a:ext cx="2819400" cy="838609"/>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67" name="Shape 67"/>
        <p:cNvGrpSpPr/>
        <p:nvPr/>
      </p:nvGrpSpPr>
      <p:grpSpPr>
        <a:xfrm>
          <a:off x="0" y="0"/>
          <a:ext cx="0" cy="0"/>
          <a:chOff x="0" y="0"/>
          <a:chExt cx="0" cy="0"/>
        </a:xfrm>
      </p:grpSpPr>
      <p:sp>
        <p:nvSpPr>
          <p:cNvPr id="68" name="Shape 68"/>
          <p:cNvSpPr txBox="1"/>
          <p:nvPr>
            <p:ph type="title"/>
          </p:nvPr>
        </p:nvSpPr>
        <p:spPr>
          <a:xfrm>
            <a:off x="457200" y="274637"/>
            <a:ext cx="8229600" cy="1143000"/>
          </a:xfrm>
          <a:prstGeom prst="rect">
            <a:avLst/>
          </a:prstGeom>
          <a:noFill/>
          <a:ln>
            <a:noFill/>
          </a:ln>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9" name="Shape 69"/>
          <p:cNvSpPr txBox="1"/>
          <p:nvPr>
            <p:ph idx="1" type="body"/>
          </p:nvPr>
        </p:nvSpPr>
        <p:spPr>
          <a:xfrm>
            <a:off x="457200" y="1600200"/>
            <a:ext cx="8229600" cy="4967573"/>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00.png"/><Relationship Id="rId10" Type="http://schemas.openxmlformats.org/officeDocument/2006/relationships/theme" Target="../theme/theme1.xml"/><Relationship Id="rId4" Type="http://schemas.openxmlformats.org/officeDocument/2006/relationships/slideLayout" Target="../slideLayouts/slideLayout3.xml"/><Relationship Id="rId3" Type="http://schemas.openxmlformats.org/officeDocument/2006/relationships/slideLayout" Target="../slideLayouts/slideLayout2.xml"/><Relationship Id="rId9" Type="http://schemas.openxmlformats.org/officeDocument/2006/relationships/slideLayout" Target="../slideLayouts/slideLayout8.xml"/><Relationship Id="rId6" Type="http://schemas.openxmlformats.org/officeDocument/2006/relationships/slideLayout" Target="../slideLayouts/slideLayout5.xml"/><Relationship Id="rId5" Type="http://schemas.openxmlformats.org/officeDocument/2006/relationships/slideLayout" Target="../slideLayouts/slideLayout4.xml"/><Relationship Id="rId8" Type="http://schemas.openxmlformats.org/officeDocument/2006/relationships/slideLayout" Target="../slideLayouts/slideLayout7.xml"/><Relationship Id="rId7"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8" name="Shape 8"/>
        <p:cNvGrpSpPr/>
        <p:nvPr/>
      </p:nvGrpSpPr>
      <p:grpSpPr>
        <a:xfrm>
          <a:off x="0" y="0"/>
          <a:ext cx="0" cy="0"/>
          <a:chOff x="0" y="0"/>
          <a:chExt cx="0" cy="0"/>
        </a:xfrm>
      </p:grpSpPr>
      <p:sp>
        <p:nvSpPr>
          <p:cNvPr id="9" name="Shape 9"/>
          <p:cNvSpPr txBox="1"/>
          <p:nvPr>
            <p:ph type="title"/>
          </p:nvPr>
        </p:nvSpPr>
        <p:spPr>
          <a:xfrm>
            <a:off x="2819400" y="228600"/>
            <a:ext cx="6096000" cy="1143000"/>
          </a:xfrm>
          <a:prstGeom prst="rect">
            <a:avLst/>
          </a:prstGeom>
          <a:noFill/>
          <a:ln>
            <a:noFill/>
          </a:ln>
        </p:spPr>
        <p:txBody>
          <a:bodyPr anchorCtr="0" anchor="ctr" bIns="91425" lIns="91425" rIns="91425" tIns="91425"/>
          <a:lstStyle>
            <a:lvl1pPr indent="0" marL="0" marR="0" rtl="0" algn="ctr">
              <a:spcBef>
                <a:spcPts val="0"/>
              </a:spcBef>
              <a:spcAft>
                <a:spcPts val="0"/>
              </a:spcAft>
              <a:defRPr/>
            </a:lvl1pPr>
            <a:lvl2pPr indent="0" marL="0" marR="0" rtl="0" algn="ctr">
              <a:spcBef>
                <a:spcPts val="0"/>
              </a:spcBef>
              <a:spcAft>
                <a:spcPts val="0"/>
              </a:spcAft>
              <a:defRPr/>
            </a:lvl2pPr>
            <a:lvl3pPr indent="0" marL="0" marR="0" rtl="0" algn="ctr">
              <a:spcBef>
                <a:spcPts val="0"/>
              </a:spcBef>
              <a:spcAft>
                <a:spcPts val="0"/>
              </a:spcAft>
              <a:defRPr/>
            </a:lvl3pPr>
            <a:lvl4pPr indent="0" marL="0" marR="0" rtl="0" algn="ctr">
              <a:spcBef>
                <a:spcPts val="0"/>
              </a:spcBef>
              <a:spcAft>
                <a:spcPts val="0"/>
              </a:spcAft>
              <a:defRPr/>
            </a:lvl4pPr>
            <a:lvl5pPr indent="0" marL="0" marR="0" rtl="0" algn="ctr">
              <a:spcBef>
                <a:spcPts val="0"/>
              </a:spcBef>
              <a:spcAft>
                <a:spcPts val="0"/>
              </a:spcAft>
              <a:defRPr/>
            </a:lvl5pPr>
            <a:lvl6pPr indent="0" marL="457200" marR="0" rtl="0" algn="ctr">
              <a:spcBef>
                <a:spcPts val="0"/>
              </a:spcBef>
              <a:spcAft>
                <a:spcPts val="0"/>
              </a:spcAft>
              <a:defRPr/>
            </a:lvl6pPr>
            <a:lvl7pPr indent="0" marL="914400" marR="0" rtl="0" algn="ctr">
              <a:spcBef>
                <a:spcPts val="0"/>
              </a:spcBef>
              <a:spcAft>
                <a:spcPts val="0"/>
              </a:spcAft>
              <a:defRPr/>
            </a:lvl7pPr>
            <a:lvl8pPr indent="0" marL="1371600" marR="0" rtl="0" algn="ctr">
              <a:spcBef>
                <a:spcPts val="0"/>
              </a:spcBef>
              <a:spcAft>
                <a:spcPts val="0"/>
              </a:spcAft>
              <a:defRPr/>
            </a:lvl8pPr>
            <a:lvl9pPr indent="0" marL="1828800" marR="0" rtl="0" algn="ctr">
              <a:spcBef>
                <a:spcPts val="0"/>
              </a:spcBef>
              <a:spcAft>
                <a:spcPts val="0"/>
              </a:spcAft>
              <a:defRPr/>
            </a:lvl9pPr>
          </a:lstStyle>
          <a:p/>
        </p:txBody>
      </p:sp>
      <p:sp>
        <p:nvSpPr>
          <p:cNvPr id="10" name="Shape 10"/>
          <p:cNvSpPr txBox="1"/>
          <p:nvPr>
            <p:ph idx="1" type="body"/>
          </p:nvPr>
        </p:nvSpPr>
        <p:spPr>
          <a:xfrm>
            <a:off x="457200" y="1600200"/>
            <a:ext cx="8229600" cy="4525963"/>
          </a:xfrm>
          <a:prstGeom prst="rect">
            <a:avLst/>
          </a:prstGeom>
          <a:noFill/>
          <a:ln>
            <a:noFill/>
          </a:ln>
        </p:spPr>
        <p:txBody>
          <a:bodyPr anchorCtr="0" anchor="t" bIns="91425" lIns="91425" rIns="91425" tIns="91425"/>
          <a:lstStyle>
            <a:lvl1pPr indent="-139700" marL="342900" marR="0" rtl="0" algn="l">
              <a:spcBef>
                <a:spcPts val="640"/>
              </a:spcBef>
              <a:spcAft>
                <a:spcPts val="0"/>
              </a:spcAft>
              <a:buClr>
                <a:schemeClr val="dk1"/>
              </a:buClr>
              <a:buFont typeface="Noto Symbol"/>
              <a:buChar char="➢"/>
              <a:defRPr/>
            </a:lvl1pPr>
            <a:lvl2pPr indent="-107950" marL="742950" marR="0" rtl="0" algn="l">
              <a:spcBef>
                <a:spcPts val="560"/>
              </a:spcBef>
              <a:spcAft>
                <a:spcPts val="0"/>
              </a:spcAft>
              <a:buClr>
                <a:schemeClr val="dk1"/>
              </a:buClr>
              <a:buFont typeface="Noto Symbol"/>
              <a:buChar char="➢"/>
              <a:defRPr/>
            </a:lvl2pPr>
            <a:lvl3pPr indent="-76200" marL="1143000" marR="0" rtl="0" algn="l">
              <a:spcBef>
                <a:spcPts val="480"/>
              </a:spcBef>
              <a:spcAft>
                <a:spcPts val="0"/>
              </a:spcAft>
              <a:buClr>
                <a:schemeClr val="dk1"/>
              </a:buClr>
              <a:buFont typeface="Noto Symbol"/>
              <a:buChar char="➢"/>
              <a:defRPr/>
            </a:lvl3pPr>
            <a:lvl4pPr indent="-101600" marL="1600200" marR="0" rtl="0" algn="l">
              <a:spcBef>
                <a:spcPts val="400"/>
              </a:spcBef>
              <a:spcAft>
                <a:spcPts val="0"/>
              </a:spcAft>
              <a:buClr>
                <a:schemeClr val="dk1"/>
              </a:buClr>
              <a:buFont typeface="Noto Symbol"/>
              <a:buChar char="➢"/>
              <a:defRPr/>
            </a:lvl4pPr>
            <a:lvl5pPr indent="-101600" marL="2057400" marR="0" rtl="0" algn="l">
              <a:spcBef>
                <a:spcPts val="400"/>
              </a:spcBef>
              <a:spcAft>
                <a:spcPts val="0"/>
              </a:spcAft>
              <a:buClr>
                <a:schemeClr val="dk1"/>
              </a:buClr>
              <a:buFont typeface="Noto Symbol"/>
              <a:buChar char="➢"/>
              <a:defRPr/>
            </a:lvl5pPr>
            <a:lvl6pPr indent="-101600" marL="2514600" marR="0" rtl="0" algn="l">
              <a:spcBef>
                <a:spcPts val="400"/>
              </a:spcBef>
              <a:spcAft>
                <a:spcPts val="0"/>
              </a:spcAft>
              <a:buClr>
                <a:schemeClr val="dk1"/>
              </a:buClr>
              <a:buFont typeface="Noto Symbol"/>
              <a:buChar char="➢"/>
              <a:defRPr/>
            </a:lvl6pPr>
            <a:lvl7pPr indent="-101600" marL="2971800" marR="0" rtl="0" algn="l">
              <a:spcBef>
                <a:spcPts val="400"/>
              </a:spcBef>
              <a:spcAft>
                <a:spcPts val="0"/>
              </a:spcAft>
              <a:buClr>
                <a:schemeClr val="dk1"/>
              </a:buClr>
              <a:buFont typeface="Noto Symbol"/>
              <a:buChar char="➢"/>
              <a:defRPr/>
            </a:lvl7pPr>
            <a:lvl8pPr indent="-101600" marL="3429000" marR="0" rtl="0" algn="l">
              <a:spcBef>
                <a:spcPts val="400"/>
              </a:spcBef>
              <a:spcAft>
                <a:spcPts val="0"/>
              </a:spcAft>
              <a:buClr>
                <a:schemeClr val="dk1"/>
              </a:buClr>
              <a:buFont typeface="Noto Symbol"/>
              <a:buChar char="➢"/>
              <a:defRPr/>
            </a:lvl8pPr>
            <a:lvl9pPr indent="-101600" marL="3886200" marR="0" rtl="0" algn="l">
              <a:spcBef>
                <a:spcPts val="400"/>
              </a:spcBef>
              <a:spcAft>
                <a:spcPts val="0"/>
              </a:spcAft>
              <a:buClr>
                <a:schemeClr val="dk1"/>
              </a:buClr>
              <a:buFont typeface="Noto Symbol"/>
              <a:buChar char="➢"/>
              <a:defRPr/>
            </a:lvl9pPr>
          </a:lstStyle>
          <a:p/>
        </p:txBody>
      </p:sp>
      <p:sp>
        <p:nvSpPr>
          <p:cNvPr id="11" name="Shape 11"/>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2" name="Shape 12"/>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3" name="Shape 13"/>
          <p:cNvSpPr txBox="1"/>
          <p:nvPr>
            <p:ph idx="12" type="sldNum"/>
          </p:nvPr>
        </p:nvSpPr>
        <p:spPr>
          <a:xfrm>
            <a:off x="6553200" y="6245225"/>
            <a:ext cx="2133599" cy="476249"/>
          </a:xfrm>
          <a:prstGeom prst="rect">
            <a:avLst/>
          </a:prstGeom>
          <a:noFill/>
          <a:ln>
            <a:noFill/>
          </a:ln>
        </p:spPr>
        <p:txBody>
          <a:bodyPr anchorCtr="0" anchor="t"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cxnSp>
        <p:nvCxnSpPr>
          <p:cNvPr id="14" name="Shape 14"/>
          <p:cNvCxnSpPr/>
          <p:nvPr/>
        </p:nvCxnSpPr>
        <p:spPr>
          <a:xfrm>
            <a:off x="0" y="1447800"/>
            <a:ext cx="9144000" cy="0"/>
          </a:xfrm>
          <a:prstGeom prst="straightConnector1">
            <a:avLst/>
          </a:prstGeom>
          <a:noFill/>
          <a:ln cap="flat" w="76200">
            <a:solidFill>
              <a:schemeClr val="accent1"/>
            </a:solidFill>
            <a:prstDash val="solid"/>
            <a:round/>
            <a:headEnd len="med" w="med" type="none"/>
            <a:tailEnd len="med" w="med" type="none"/>
          </a:ln>
        </p:spPr>
      </p:cxnSp>
      <p:pic>
        <p:nvPicPr>
          <p:cNvPr id="15" name="Shape 15"/>
          <p:cNvPicPr preferRelativeResize="0"/>
          <p:nvPr/>
        </p:nvPicPr>
        <p:blipFill rotWithShape="1">
          <a:blip r:embed="rId1">
            <a:alphaModFix/>
          </a:blip>
          <a:srcRect b="0" l="0" r="0" t="0"/>
          <a:stretch/>
        </p:blipFill>
        <p:spPr>
          <a:xfrm>
            <a:off x="0" y="304389"/>
            <a:ext cx="2819400" cy="838609"/>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24.jpg"/><Relationship Id="rId3" Type="http://schemas.openxmlformats.org/officeDocument/2006/relationships/image" Target="../media/image2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23.png"/><Relationship Id="rId3" Type="http://schemas.openxmlformats.org/officeDocument/2006/relationships/image" Target="../media/image2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16.jpg"/><Relationship Id="rId3" Type="http://schemas.openxmlformats.org/officeDocument/2006/relationships/image" Target="../media/image0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07.png"/><Relationship Id="rId3"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12.jpg"/><Relationship Id="rId3" Type="http://schemas.openxmlformats.org/officeDocument/2006/relationships/image" Target="../media/image06.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09.jpg"/><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13.png"/><Relationship Id="rId3" Type="http://schemas.openxmlformats.org/officeDocument/2006/relationships/image" Target="../media/image15.png"/><Relationship Id="rId5"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17.png"/><Relationship Id="rId3" Type="http://schemas.openxmlformats.org/officeDocument/2006/relationships/image" Target="../media/image18.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 Id="rId3" Type="http://schemas.openxmlformats.org/officeDocument/2006/relationships/image" Target="../media/image1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 Id="rId3" Type="http://schemas.openxmlformats.org/officeDocument/2006/relationships/image" Target="../media/image2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0" name="Shape 70"/>
        <p:cNvGrpSpPr/>
        <p:nvPr/>
      </p:nvGrpSpPr>
      <p:grpSpPr>
        <a:xfrm>
          <a:off x="0" y="0"/>
          <a:ext cx="0" cy="0"/>
          <a:chOff x="0" y="0"/>
          <a:chExt cx="0" cy="0"/>
        </a:xfrm>
      </p:grpSpPr>
      <p:sp>
        <p:nvSpPr>
          <p:cNvPr id="71" name="Shape 71"/>
          <p:cNvSpPr txBox="1"/>
          <p:nvPr>
            <p:ph type="ctrTitle"/>
          </p:nvPr>
        </p:nvSpPr>
        <p:spPr>
          <a:xfrm>
            <a:off x="620750" y="1694698"/>
            <a:ext cx="7772400" cy="1546500"/>
          </a:xfrm>
          <a:prstGeom prst="rect">
            <a:avLst/>
          </a:prstGeom>
          <a:noFill/>
          <a:ln>
            <a:noFill/>
          </a:ln>
        </p:spPr>
        <p:txBody>
          <a:bodyPr anchorCtr="0" anchor="b" bIns="91425" lIns="91425" rIns="91425" tIns="91425">
            <a:noAutofit/>
          </a:bodyPr>
          <a:lstStyle/>
          <a:p>
            <a:pPr indent="0" lvl="0" marL="0" marR="0" rtl="0" algn="r">
              <a:spcBef>
                <a:spcPts val="0"/>
              </a:spcBef>
              <a:spcAft>
                <a:spcPts val="0"/>
              </a:spcAft>
              <a:buClr>
                <a:schemeClr val="dk2"/>
              </a:buClr>
              <a:buSzPct val="25000"/>
              <a:buFont typeface="Calibri"/>
              <a:buNone/>
            </a:pPr>
            <a:r>
              <a:rPr b="1" baseline="0" i="0" lang="en" sz="5400" u="none" cap="none" strike="noStrike">
                <a:solidFill>
                  <a:schemeClr val="dk2"/>
                </a:solidFill>
                <a:latin typeface="Calibri"/>
                <a:ea typeface="Calibri"/>
                <a:cs typeface="Calibri"/>
                <a:sym typeface="Calibri"/>
              </a:rPr>
              <a:t>Ram Pump</a:t>
            </a:r>
          </a:p>
        </p:txBody>
      </p:sp>
      <p:sp>
        <p:nvSpPr>
          <p:cNvPr id="72" name="Shape 72"/>
          <p:cNvSpPr txBox="1"/>
          <p:nvPr>
            <p:ph idx="1" type="subTitle"/>
          </p:nvPr>
        </p:nvSpPr>
        <p:spPr>
          <a:xfrm>
            <a:off x="685800" y="3786737"/>
            <a:ext cx="7772400" cy="1046315"/>
          </a:xfrm>
          <a:prstGeom prst="rect">
            <a:avLst/>
          </a:prstGeom>
          <a:noFill/>
          <a:ln>
            <a:noFill/>
          </a:ln>
        </p:spPr>
        <p:txBody>
          <a:bodyPr anchorCtr="0" anchor="t" bIns="91425" lIns="91425" rIns="91425" tIns="91425">
            <a:noAutofit/>
          </a:bodyPr>
          <a:lstStyle/>
          <a:p>
            <a:pPr indent="0" lvl="0" marL="0" marR="0" rtl="0" algn="r">
              <a:spcBef>
                <a:spcPts val="0"/>
              </a:spcBef>
              <a:spcAft>
                <a:spcPts val="0"/>
              </a:spcAft>
              <a:buClr>
                <a:schemeClr val="dk1"/>
              </a:buClr>
              <a:buSzPct val="25000"/>
              <a:buFont typeface="Noto Symbol"/>
              <a:buNone/>
            </a:pPr>
            <a:r>
              <a:rPr lang="en" sz="3200">
                <a:solidFill>
                  <a:srgbClr val="FFFFFF"/>
                </a:solidFill>
                <a:latin typeface="Calibri"/>
                <a:ea typeface="Calibri"/>
                <a:cs typeface="Calibri"/>
                <a:sym typeface="Calibri"/>
              </a:rPr>
              <a:t>Larissa Sakiyama, Priya Aggarwal</a:t>
            </a:r>
            <a:r>
              <a:rPr b="0" baseline="0" i="0" lang="en" sz="3200" u="none" cap="none" strike="noStrike">
                <a:solidFill>
                  <a:srgbClr val="FFFFFF"/>
                </a:solidFill>
                <a:latin typeface="Calibri"/>
                <a:ea typeface="Calibri"/>
                <a:cs typeface="Calibri"/>
                <a:sym typeface="Calibri"/>
              </a:rPr>
              <a:t>,</a:t>
            </a:r>
          </a:p>
          <a:p>
            <a:pPr indent="0" lvl="0" marL="0" marR="0" rtl="0" algn="r">
              <a:spcBef>
                <a:spcPts val="0"/>
              </a:spcBef>
              <a:spcAft>
                <a:spcPts val="0"/>
              </a:spcAft>
              <a:buClr>
                <a:schemeClr val="dk1"/>
              </a:buClr>
              <a:buSzPct val="25000"/>
              <a:buFont typeface="Noto Symbol"/>
              <a:buNone/>
            </a:pPr>
            <a:r>
              <a:rPr b="0" baseline="0" i="0" lang="en" sz="3200" u="none" cap="none" strike="noStrike">
                <a:solidFill>
                  <a:srgbClr val="FFFFFF"/>
                </a:solidFill>
                <a:latin typeface="Calibri"/>
                <a:ea typeface="Calibri"/>
                <a:cs typeface="Calibri"/>
                <a:sym typeface="Calibri"/>
              </a:rPr>
              <a:t>Pablo Nistal, </a:t>
            </a:r>
            <a:r>
              <a:rPr lang="en" sz="3200">
                <a:solidFill>
                  <a:srgbClr val="FFFFFF"/>
                </a:solidFill>
                <a:latin typeface="Calibri"/>
                <a:ea typeface="Calibri"/>
                <a:cs typeface="Calibri"/>
                <a:sym typeface="Calibri"/>
              </a:rPr>
              <a:t>Kadamb</a:t>
            </a:r>
            <a:r>
              <a:rPr b="0" baseline="0" i="0" lang="en" sz="3200" u="none" cap="none" strike="noStrike">
                <a:solidFill>
                  <a:srgbClr val="FFFFFF"/>
                </a:solidFill>
                <a:latin typeface="Calibri"/>
                <a:ea typeface="Calibri"/>
                <a:cs typeface="Calibri"/>
                <a:sym typeface="Calibri"/>
              </a:rPr>
              <a:t>ari Suri</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3" name="Shape 143"/>
        <p:cNvGrpSpPr/>
        <p:nvPr/>
      </p:nvGrpSpPr>
      <p:grpSpPr>
        <a:xfrm>
          <a:off x="0" y="0"/>
          <a:ext cx="0" cy="0"/>
          <a:chOff x="0" y="0"/>
          <a:chExt cx="0" cy="0"/>
        </a:xfrm>
      </p:grpSpPr>
      <p:sp>
        <p:nvSpPr>
          <p:cNvPr id="144" name="Shape 144"/>
          <p:cNvSpPr txBox="1"/>
          <p:nvPr>
            <p:ph type="title"/>
          </p:nvPr>
        </p:nvSpPr>
        <p:spPr>
          <a:xfrm>
            <a:off x="2685125" y="350825"/>
            <a:ext cx="6385499" cy="1143299"/>
          </a:xfrm>
          <a:prstGeom prst="rect">
            <a:avLst/>
          </a:prstGeom>
          <a:noFill/>
          <a:ln>
            <a:noFill/>
          </a:ln>
        </p:spPr>
        <p:txBody>
          <a:bodyPr anchorCtr="0" anchor="b" bIns="91425" lIns="91425" rIns="91425" tIns="91425">
            <a:noAutofit/>
          </a:bodyPr>
          <a:lstStyle/>
          <a:p>
            <a:pPr indent="0" lvl="0" marL="0" marR="0" rtl="0" algn="ctr">
              <a:spcBef>
                <a:spcPts val="0"/>
              </a:spcBef>
              <a:spcAft>
                <a:spcPts val="0"/>
              </a:spcAft>
              <a:buClr>
                <a:schemeClr val="dk2"/>
              </a:buClr>
              <a:buSzPct val="25000"/>
              <a:buFont typeface="Calibri"/>
              <a:buNone/>
            </a:pPr>
            <a:r>
              <a:rPr b="1" lang="en" sz="4400">
                <a:solidFill>
                  <a:schemeClr val="dk2"/>
                </a:solidFill>
                <a:latin typeface="Calibri"/>
                <a:ea typeface="Calibri"/>
                <a:cs typeface="Calibri"/>
                <a:sym typeface="Calibri"/>
              </a:rPr>
              <a:t>Experimentation </a:t>
            </a:r>
          </a:p>
          <a:p>
            <a:pPr indent="0" lvl="0" marL="0" marR="0" rtl="0" algn="ctr">
              <a:spcBef>
                <a:spcPts val="0"/>
              </a:spcBef>
              <a:spcAft>
                <a:spcPts val="0"/>
              </a:spcAft>
              <a:buClr>
                <a:schemeClr val="dk2"/>
              </a:buClr>
              <a:buSzPct val="25000"/>
              <a:buFont typeface="Calibri"/>
              <a:buNone/>
            </a:pPr>
            <a:r>
              <a:rPr b="1" lang="en" sz="4400">
                <a:solidFill>
                  <a:schemeClr val="dk2"/>
                </a:solidFill>
                <a:latin typeface="Calibri"/>
                <a:ea typeface="Calibri"/>
                <a:cs typeface="Calibri"/>
                <a:sym typeface="Calibri"/>
              </a:rPr>
              <a:t>{Change in Set-Up}</a:t>
            </a:r>
          </a:p>
        </p:txBody>
      </p:sp>
      <p:sp>
        <p:nvSpPr>
          <p:cNvPr id="145" name="Shape 145"/>
          <p:cNvSpPr txBox="1"/>
          <p:nvPr/>
        </p:nvSpPr>
        <p:spPr>
          <a:xfrm>
            <a:off x="246750" y="1668550"/>
            <a:ext cx="8650500" cy="4904999"/>
          </a:xfrm>
          <a:prstGeom prst="rect">
            <a:avLst/>
          </a:prstGeom>
          <a:noFill/>
          <a:ln>
            <a:noFill/>
          </a:ln>
        </p:spPr>
        <p:txBody>
          <a:bodyPr anchorCtr="0" anchor="t" bIns="91425" lIns="91425" rIns="91425" tIns="91425">
            <a:noAutofit/>
          </a:bodyPr>
          <a:lstStyle/>
          <a:p>
            <a:pPr lvl="0" marR="0" rtl="0" algn="l">
              <a:lnSpc>
                <a:spcPct val="115000"/>
              </a:lnSpc>
              <a:spcBef>
                <a:spcPts val="0"/>
              </a:spcBef>
              <a:spcAft>
                <a:spcPts val="0"/>
              </a:spcAft>
              <a:buNone/>
            </a:pPr>
            <a:r>
              <a:rPr lang="en" sz="2400"/>
              <a:t>Tubing does not act like an air chamber → add in a scaled down version of an air chamber.</a:t>
            </a:r>
          </a:p>
          <a:p>
            <a:pPr indent="0" marL="0" rtl="0">
              <a:lnSpc>
                <a:spcPct val="115000"/>
              </a:lnSpc>
              <a:spcBef>
                <a:spcPts val="0"/>
              </a:spcBef>
              <a:buNone/>
            </a:pPr>
            <a:r>
              <a:t/>
            </a:r>
            <a:endParaRPr sz="2400"/>
          </a:p>
          <a:p>
            <a:pPr indent="0" marL="0" rtl="0">
              <a:lnSpc>
                <a:spcPct val="115000"/>
              </a:lnSpc>
              <a:spcBef>
                <a:spcPts val="0"/>
              </a:spcBef>
              <a:buNone/>
            </a:pPr>
            <a:r>
              <a:t/>
            </a:r>
            <a:endParaRPr sz="2400"/>
          </a:p>
          <a:p>
            <a:pPr indent="0" marL="0" rtl="0">
              <a:lnSpc>
                <a:spcPct val="115000"/>
              </a:lnSpc>
              <a:spcBef>
                <a:spcPts val="0"/>
              </a:spcBef>
              <a:buNone/>
            </a:pPr>
            <a:r>
              <a:t/>
            </a:r>
            <a:endParaRPr sz="2400"/>
          </a:p>
          <a:p>
            <a:pPr indent="0" marL="0" rtl="0">
              <a:lnSpc>
                <a:spcPct val="115000"/>
              </a:lnSpc>
              <a:spcBef>
                <a:spcPts val="0"/>
              </a:spcBef>
              <a:buNone/>
            </a:pPr>
            <a:r>
              <a:t/>
            </a:r>
            <a:endParaRPr sz="2400"/>
          </a:p>
          <a:p>
            <a:pPr indent="0" marL="0" rtl="0">
              <a:lnSpc>
                <a:spcPct val="115000"/>
              </a:lnSpc>
              <a:spcBef>
                <a:spcPts val="0"/>
              </a:spcBef>
              <a:buNone/>
            </a:pPr>
            <a:r>
              <a:t/>
            </a:r>
            <a:endParaRPr sz="2400"/>
          </a:p>
          <a:p>
            <a:pPr indent="0" marL="0" rtl="0">
              <a:lnSpc>
                <a:spcPct val="115000"/>
              </a:lnSpc>
              <a:spcBef>
                <a:spcPts val="0"/>
              </a:spcBef>
              <a:buNone/>
            </a:pPr>
            <a:r>
              <a:t/>
            </a:r>
            <a:endParaRPr sz="2400"/>
          </a:p>
          <a:p>
            <a:pPr indent="0" marL="0" rtl="0">
              <a:lnSpc>
                <a:spcPct val="115000"/>
              </a:lnSpc>
              <a:spcBef>
                <a:spcPts val="0"/>
              </a:spcBef>
              <a:buNone/>
            </a:pPr>
            <a:r>
              <a:t/>
            </a:r>
            <a:endParaRPr sz="2400"/>
          </a:p>
          <a:p>
            <a:pPr indent="0" marL="0" rtl="0">
              <a:lnSpc>
                <a:spcPct val="115000"/>
              </a:lnSpc>
              <a:spcBef>
                <a:spcPts val="0"/>
              </a:spcBef>
              <a:buNone/>
            </a:pPr>
            <a:r>
              <a:t/>
            </a:r>
            <a:endParaRPr sz="2400"/>
          </a:p>
          <a:p>
            <a:pPr indent="0" marL="457200" rtl="0" algn="ctr">
              <a:lnSpc>
                <a:spcPct val="115000"/>
              </a:lnSpc>
              <a:spcBef>
                <a:spcPts val="0"/>
              </a:spcBef>
              <a:buNone/>
            </a:pPr>
            <a:r>
              <a:t/>
            </a:r>
            <a:endParaRPr sz="1800"/>
          </a:p>
          <a:p>
            <a:pPr indent="0" lvl="0" marL="457200" rtl="0" algn="ctr">
              <a:lnSpc>
                <a:spcPct val="115000"/>
              </a:lnSpc>
              <a:spcBef>
                <a:spcPts val="0"/>
              </a:spcBef>
              <a:buNone/>
            </a:pPr>
            <a:r>
              <a:rPr b="1" lang="en" sz="2400"/>
              <a:t>DOUBLE THE FLOW RATE!</a:t>
            </a:r>
          </a:p>
        </p:txBody>
      </p:sp>
      <p:pic>
        <p:nvPicPr>
          <p:cNvPr id="146" name="Shape 146"/>
          <p:cNvPicPr preferRelativeResize="0"/>
          <p:nvPr/>
        </p:nvPicPr>
        <p:blipFill>
          <a:blip r:embed="rId3">
            <a:alphaModFix/>
          </a:blip>
          <a:stretch>
            <a:fillRect/>
          </a:stretch>
        </p:blipFill>
        <p:spPr>
          <a:xfrm>
            <a:off x="3252500" y="2775337"/>
            <a:ext cx="5537624" cy="3252075"/>
          </a:xfrm>
          <a:prstGeom prst="rect">
            <a:avLst/>
          </a:prstGeom>
          <a:noFill/>
          <a:ln>
            <a:noFill/>
          </a:ln>
        </p:spPr>
      </p:pic>
      <p:pic>
        <p:nvPicPr>
          <p:cNvPr id="147" name="Shape 147"/>
          <p:cNvPicPr preferRelativeResize="0"/>
          <p:nvPr/>
        </p:nvPicPr>
        <p:blipFill rotWithShape="1">
          <a:blip r:embed="rId4">
            <a:alphaModFix/>
          </a:blip>
          <a:srcRect b="22928" l="0" r="0" t="0"/>
          <a:stretch/>
        </p:blipFill>
        <p:spPr>
          <a:xfrm>
            <a:off x="831025" y="2887300"/>
            <a:ext cx="2209500" cy="3028150"/>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1" name="Shape 151"/>
        <p:cNvGrpSpPr/>
        <p:nvPr/>
      </p:nvGrpSpPr>
      <p:grpSpPr>
        <a:xfrm>
          <a:off x="0" y="0"/>
          <a:ext cx="0" cy="0"/>
          <a:chOff x="0" y="0"/>
          <a:chExt cx="0" cy="0"/>
        </a:xfrm>
      </p:grpSpPr>
      <p:sp>
        <p:nvSpPr>
          <p:cNvPr id="152" name="Shape 152"/>
          <p:cNvSpPr txBox="1"/>
          <p:nvPr>
            <p:ph idx="1" type="body"/>
          </p:nvPr>
        </p:nvSpPr>
        <p:spPr>
          <a:xfrm>
            <a:off x="457200" y="1600200"/>
            <a:ext cx="8229600" cy="4967700"/>
          </a:xfrm>
          <a:prstGeom prst="rect">
            <a:avLst/>
          </a:prstGeom>
        </p:spPr>
        <p:txBody>
          <a:bodyPr anchorCtr="0" anchor="t" bIns="91425" lIns="91425" rIns="91425" tIns="91425">
            <a:noAutofit/>
          </a:bodyPr>
          <a:lstStyle/>
          <a:p>
            <a:pPr indent="0" lvl="0" marL="0" rtl="0">
              <a:lnSpc>
                <a:spcPct val="150000"/>
              </a:lnSpc>
              <a:spcBef>
                <a:spcPts val="0"/>
              </a:spcBef>
              <a:buClr>
                <a:schemeClr val="dk1"/>
              </a:buClr>
              <a:buSzPct val="45833"/>
              <a:buFont typeface="Arial"/>
              <a:buNone/>
            </a:pPr>
            <a:r>
              <a:rPr lang="en" sz="2400">
                <a:solidFill>
                  <a:schemeClr val="dk1"/>
                </a:solidFill>
              </a:rPr>
              <a:t>Longer springs means longer periods → but how much does that matter. </a:t>
            </a:r>
          </a:p>
          <a:p>
            <a:pPr>
              <a:lnSpc>
                <a:spcPct val="150000"/>
              </a:lnSpc>
              <a:spcBef>
                <a:spcPts val="0"/>
              </a:spcBef>
              <a:buNone/>
            </a:pPr>
            <a:r>
              <a:t/>
            </a:r>
            <a:endParaRPr/>
          </a:p>
        </p:txBody>
      </p:sp>
      <p:sp>
        <p:nvSpPr>
          <p:cNvPr id="153" name="Shape 153"/>
          <p:cNvSpPr txBox="1"/>
          <p:nvPr>
            <p:ph type="title"/>
          </p:nvPr>
        </p:nvSpPr>
        <p:spPr>
          <a:xfrm>
            <a:off x="2685125" y="350825"/>
            <a:ext cx="6385499" cy="1143299"/>
          </a:xfrm>
          <a:prstGeom prst="rect">
            <a:avLst/>
          </a:prstGeom>
          <a:noFill/>
          <a:ln>
            <a:noFill/>
          </a:ln>
        </p:spPr>
        <p:txBody>
          <a:bodyPr anchorCtr="0" anchor="b" bIns="91425" lIns="91425" rIns="91425" tIns="91425">
            <a:noAutofit/>
          </a:bodyPr>
          <a:lstStyle/>
          <a:p>
            <a:pPr indent="0" lvl="0" marL="0" marR="0" rtl="0" algn="ctr">
              <a:spcBef>
                <a:spcPts val="0"/>
              </a:spcBef>
              <a:spcAft>
                <a:spcPts val="0"/>
              </a:spcAft>
              <a:buClr>
                <a:schemeClr val="dk2"/>
              </a:buClr>
              <a:buSzPct val="25000"/>
              <a:buFont typeface="Calibri"/>
              <a:buNone/>
            </a:pPr>
            <a:r>
              <a:rPr b="1" lang="en" sz="4400">
                <a:solidFill>
                  <a:schemeClr val="dk2"/>
                </a:solidFill>
                <a:latin typeface="Calibri"/>
                <a:ea typeface="Calibri"/>
                <a:cs typeface="Calibri"/>
                <a:sym typeface="Calibri"/>
              </a:rPr>
              <a:t>Experimentation {Decoding the Data}</a:t>
            </a:r>
          </a:p>
        </p:txBody>
      </p:sp>
      <p:pic>
        <p:nvPicPr>
          <p:cNvPr id="154" name="Shape 154"/>
          <p:cNvPicPr preferRelativeResize="0"/>
          <p:nvPr/>
        </p:nvPicPr>
        <p:blipFill>
          <a:blip r:embed="rId3">
            <a:alphaModFix/>
          </a:blip>
          <a:stretch>
            <a:fillRect/>
          </a:stretch>
        </p:blipFill>
        <p:spPr>
          <a:xfrm>
            <a:off x="4252750" y="4026649"/>
            <a:ext cx="4891250" cy="2765025"/>
          </a:xfrm>
          <a:prstGeom prst="rect">
            <a:avLst/>
          </a:prstGeom>
          <a:noFill/>
          <a:ln>
            <a:noFill/>
          </a:ln>
        </p:spPr>
      </p:pic>
      <p:pic>
        <p:nvPicPr>
          <p:cNvPr id="155" name="Shape 155"/>
          <p:cNvPicPr preferRelativeResize="0"/>
          <p:nvPr/>
        </p:nvPicPr>
        <p:blipFill>
          <a:blip r:embed="rId4">
            <a:alphaModFix/>
          </a:blip>
          <a:stretch>
            <a:fillRect/>
          </a:stretch>
        </p:blipFill>
        <p:spPr>
          <a:xfrm>
            <a:off x="165123" y="2738125"/>
            <a:ext cx="4087625" cy="2065149"/>
          </a:xfrm>
          <a:prstGeom prst="rect">
            <a:avLst/>
          </a:prstGeom>
          <a:noFill/>
          <a:ln>
            <a:noFill/>
          </a:ln>
        </p:spPr>
      </p:pic>
      <p:sp>
        <p:nvSpPr>
          <p:cNvPr id="156" name="Shape 156"/>
          <p:cNvSpPr/>
          <p:nvPr/>
        </p:nvSpPr>
        <p:spPr>
          <a:xfrm>
            <a:off x="3276750" y="3512950"/>
            <a:ext cx="917999" cy="642600"/>
          </a:xfrm>
          <a:prstGeom prst="rect">
            <a:avLst/>
          </a:prstGeom>
          <a:noFill/>
          <a:ln cap="flat" w="19050">
            <a:solidFill>
              <a:srgbClr val="FF9900"/>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157" name="Shape 157"/>
          <p:cNvSpPr/>
          <p:nvPr/>
        </p:nvSpPr>
        <p:spPr>
          <a:xfrm>
            <a:off x="3276750" y="4174275"/>
            <a:ext cx="917999" cy="571200"/>
          </a:xfrm>
          <a:prstGeom prst="rect">
            <a:avLst/>
          </a:prstGeom>
          <a:noFill/>
          <a:ln cap="flat" w="19050">
            <a:solidFill>
              <a:srgbClr val="FF9900"/>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158" name="Shape 158"/>
          <p:cNvSpPr/>
          <p:nvPr/>
        </p:nvSpPr>
        <p:spPr>
          <a:xfrm>
            <a:off x="2376950" y="3512950"/>
            <a:ext cx="917999" cy="642600"/>
          </a:xfrm>
          <a:prstGeom prst="rect">
            <a:avLst/>
          </a:prstGeom>
          <a:noFill/>
          <a:ln cap="flat" w="19050">
            <a:solidFill>
              <a:srgbClr val="FF9900"/>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3" name="Shape 163"/>
        <p:cNvGrpSpPr/>
        <p:nvPr/>
      </p:nvGrpSpPr>
      <p:grpSpPr>
        <a:xfrm>
          <a:off x="0" y="0"/>
          <a:ext cx="0" cy="0"/>
          <a:chOff x="0" y="0"/>
          <a:chExt cx="0" cy="0"/>
        </a:xfrm>
      </p:grpSpPr>
      <p:sp>
        <p:nvSpPr>
          <p:cNvPr id="164" name="Shape 164"/>
          <p:cNvSpPr txBox="1"/>
          <p:nvPr>
            <p:ph idx="1" type="body"/>
          </p:nvPr>
        </p:nvSpPr>
        <p:spPr>
          <a:xfrm>
            <a:off x="457200" y="2126725"/>
            <a:ext cx="8229600" cy="4967700"/>
          </a:xfrm>
          <a:prstGeom prst="rect">
            <a:avLst/>
          </a:prstGeom>
        </p:spPr>
        <p:txBody>
          <a:bodyPr anchorCtr="0" anchor="t" bIns="91425" lIns="91425" rIns="91425" tIns="91425">
            <a:noAutofit/>
          </a:bodyPr>
          <a:lstStyle/>
          <a:p>
            <a:pPr indent="0" lvl="0" marL="0" rtl="0">
              <a:lnSpc>
                <a:spcPct val="115000"/>
              </a:lnSpc>
              <a:spcBef>
                <a:spcPts val="0"/>
              </a:spcBef>
              <a:buNone/>
            </a:pPr>
            <a:r>
              <a:rPr lang="en" sz="3000">
                <a:solidFill>
                  <a:schemeClr val="dk1"/>
                </a:solidFill>
              </a:rPr>
              <a:t>Leakages</a:t>
            </a:r>
          </a:p>
          <a:p>
            <a:pPr indent="0" marL="0" rtl="0">
              <a:lnSpc>
                <a:spcPct val="115000"/>
              </a:lnSpc>
              <a:spcBef>
                <a:spcPts val="0"/>
              </a:spcBef>
              <a:buNone/>
            </a:pPr>
            <a:r>
              <a:t/>
            </a:r>
            <a:endParaRPr sz="3000">
              <a:solidFill>
                <a:schemeClr val="dk1"/>
              </a:solidFill>
            </a:endParaRPr>
          </a:p>
          <a:p>
            <a:pPr indent="0" lvl="0" marL="0" rtl="0">
              <a:lnSpc>
                <a:spcPct val="115000"/>
              </a:lnSpc>
              <a:spcBef>
                <a:spcPts val="0"/>
              </a:spcBef>
              <a:buNone/>
            </a:pPr>
            <a:r>
              <a:rPr lang="en" sz="3000">
                <a:solidFill>
                  <a:schemeClr val="dk1"/>
                </a:solidFill>
              </a:rPr>
              <a:t>Stabilization</a:t>
            </a:r>
          </a:p>
          <a:p>
            <a:pPr indent="0" marL="0" rtl="0">
              <a:lnSpc>
                <a:spcPct val="115000"/>
              </a:lnSpc>
              <a:spcBef>
                <a:spcPts val="0"/>
              </a:spcBef>
              <a:buNone/>
            </a:pPr>
            <a:r>
              <a:t/>
            </a:r>
            <a:endParaRPr sz="3000">
              <a:solidFill>
                <a:schemeClr val="dk1"/>
              </a:solidFill>
            </a:endParaRPr>
          </a:p>
          <a:p>
            <a:pPr indent="0" lvl="0" marL="0" rtl="0">
              <a:lnSpc>
                <a:spcPct val="115000"/>
              </a:lnSpc>
              <a:spcBef>
                <a:spcPts val="0"/>
              </a:spcBef>
              <a:buNone/>
            </a:pPr>
            <a:r>
              <a:rPr lang="en" sz="3000">
                <a:solidFill>
                  <a:schemeClr val="dk1"/>
                </a:solidFill>
              </a:rPr>
              <a:t>Machining</a:t>
            </a:r>
          </a:p>
          <a:p>
            <a:pPr indent="0" marL="0" rtl="0">
              <a:lnSpc>
                <a:spcPct val="115000"/>
              </a:lnSpc>
              <a:spcBef>
                <a:spcPts val="0"/>
              </a:spcBef>
              <a:buNone/>
            </a:pPr>
            <a:r>
              <a:t/>
            </a:r>
            <a:endParaRPr sz="3000">
              <a:solidFill>
                <a:schemeClr val="dk1"/>
              </a:solidFill>
            </a:endParaRPr>
          </a:p>
          <a:p>
            <a:pPr indent="0" lvl="0" marL="0" rtl="0">
              <a:lnSpc>
                <a:spcPct val="115000"/>
              </a:lnSpc>
              <a:spcBef>
                <a:spcPts val="0"/>
              </a:spcBef>
              <a:buNone/>
            </a:pPr>
            <a:r>
              <a:rPr lang="en" sz="3000">
                <a:solidFill>
                  <a:schemeClr val="dk1"/>
                </a:solidFill>
              </a:rPr>
              <a:t>SO MUCH IS UNKNOWN</a:t>
            </a:r>
          </a:p>
        </p:txBody>
      </p:sp>
      <p:sp>
        <p:nvSpPr>
          <p:cNvPr id="165" name="Shape 165"/>
          <p:cNvSpPr txBox="1"/>
          <p:nvPr>
            <p:ph type="title"/>
          </p:nvPr>
        </p:nvSpPr>
        <p:spPr>
          <a:xfrm>
            <a:off x="2685125" y="350825"/>
            <a:ext cx="6385499" cy="1143299"/>
          </a:xfrm>
          <a:prstGeom prst="rect">
            <a:avLst/>
          </a:prstGeom>
          <a:noFill/>
          <a:ln>
            <a:noFill/>
          </a:ln>
        </p:spPr>
        <p:txBody>
          <a:bodyPr anchorCtr="0" anchor="b" bIns="91425" lIns="91425" rIns="91425" tIns="91425">
            <a:noAutofit/>
          </a:bodyPr>
          <a:lstStyle/>
          <a:p>
            <a:pPr indent="0" lvl="0" marL="0" marR="0" rtl="0" algn="ctr">
              <a:spcBef>
                <a:spcPts val="0"/>
              </a:spcBef>
              <a:spcAft>
                <a:spcPts val="0"/>
              </a:spcAft>
              <a:buClr>
                <a:schemeClr val="dk2"/>
              </a:buClr>
              <a:buSzPct val="25000"/>
              <a:buFont typeface="Calibri"/>
              <a:buNone/>
            </a:pPr>
            <a:r>
              <a:rPr b="1" lang="en" sz="4400">
                <a:solidFill>
                  <a:schemeClr val="dk2"/>
                </a:solidFill>
                <a:latin typeface="Calibri"/>
                <a:ea typeface="Calibri"/>
                <a:cs typeface="Calibri"/>
                <a:sym typeface="Calibri"/>
              </a:rPr>
              <a:t>Experimentation {Problems}</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0" name="Shape 170"/>
        <p:cNvGrpSpPr/>
        <p:nvPr/>
      </p:nvGrpSpPr>
      <p:grpSpPr>
        <a:xfrm>
          <a:off x="0" y="0"/>
          <a:ext cx="0" cy="0"/>
          <a:chOff x="0" y="0"/>
          <a:chExt cx="0" cy="0"/>
        </a:xfrm>
      </p:grpSpPr>
      <p:sp>
        <p:nvSpPr>
          <p:cNvPr id="171" name="Shape 171"/>
          <p:cNvSpPr txBox="1"/>
          <p:nvPr>
            <p:ph type="title"/>
          </p:nvPr>
        </p:nvSpPr>
        <p:spPr>
          <a:xfrm>
            <a:off x="3187200" y="599175"/>
            <a:ext cx="5956799" cy="1143000"/>
          </a:xfrm>
          <a:prstGeom prst="rect">
            <a:avLst/>
          </a:prstGeom>
        </p:spPr>
        <p:txBody>
          <a:bodyPr anchorCtr="0" anchor="b" bIns="91425" lIns="91425" rIns="91425" tIns="91425">
            <a:noAutofit/>
          </a:bodyPr>
          <a:lstStyle/>
          <a:p>
            <a:pPr lvl="0" rtl="0">
              <a:spcBef>
                <a:spcPts val="0"/>
              </a:spcBef>
              <a:buClr>
                <a:schemeClr val="dk2"/>
              </a:buClr>
              <a:buSzPct val="25000"/>
              <a:buFont typeface="Calibri"/>
              <a:buNone/>
            </a:pPr>
            <a:r>
              <a:rPr b="1" lang="en" sz="4400">
                <a:solidFill>
                  <a:schemeClr val="dk2"/>
                </a:solidFill>
                <a:latin typeface="Calibri"/>
                <a:ea typeface="Calibri"/>
                <a:cs typeface="Calibri"/>
                <a:sym typeface="Calibri"/>
              </a:rPr>
              <a:t>Insights into the Ram Pump</a:t>
            </a:r>
          </a:p>
          <a:p>
            <a:pPr>
              <a:spcBef>
                <a:spcPts val="0"/>
              </a:spcBef>
              <a:buNone/>
            </a:pPr>
            <a:r>
              <a:t/>
            </a:r>
            <a:endParaRPr/>
          </a:p>
        </p:txBody>
      </p:sp>
      <p:sp>
        <p:nvSpPr>
          <p:cNvPr id="172" name="Shape 172"/>
          <p:cNvSpPr txBox="1"/>
          <p:nvPr>
            <p:ph idx="1" type="body"/>
          </p:nvPr>
        </p:nvSpPr>
        <p:spPr>
          <a:xfrm>
            <a:off x="98275" y="1600200"/>
            <a:ext cx="8998199" cy="5126699"/>
          </a:xfrm>
          <a:prstGeom prst="rect">
            <a:avLst/>
          </a:prstGeom>
        </p:spPr>
        <p:txBody>
          <a:bodyPr anchorCtr="0" anchor="t" bIns="91425" lIns="91425" rIns="91425" tIns="91425">
            <a:noAutofit/>
          </a:bodyPr>
          <a:lstStyle/>
          <a:p>
            <a:pPr indent="0" lvl="0" marL="0" rtl="0">
              <a:spcBef>
                <a:spcPts val="0"/>
              </a:spcBef>
              <a:buNone/>
            </a:pPr>
            <a:r>
              <a:rPr lang="en" sz="3000"/>
              <a:t>Proximity of Components</a:t>
            </a:r>
          </a:p>
          <a:p>
            <a:pPr indent="0" lvl="0" marL="0" rtl="0">
              <a:spcBef>
                <a:spcPts val="0"/>
              </a:spcBef>
              <a:buNone/>
            </a:pPr>
            <a:r>
              <a:t/>
            </a:r>
            <a:endParaRPr sz="3000"/>
          </a:p>
          <a:p>
            <a:pPr indent="0" lvl="0" marL="0" rtl="0">
              <a:spcBef>
                <a:spcPts val="0"/>
              </a:spcBef>
              <a:buNone/>
            </a:pPr>
            <a:r>
              <a:rPr lang="en" sz="3000"/>
              <a:t>Air Chamber= Smooths Pressure Profile</a:t>
            </a:r>
          </a:p>
          <a:p>
            <a:pPr indent="0" lvl="0" marL="0" rtl="0">
              <a:spcBef>
                <a:spcPts val="0"/>
              </a:spcBef>
              <a:buNone/>
            </a:pPr>
            <a:r>
              <a:t/>
            </a:r>
            <a:endParaRPr sz="3000"/>
          </a:p>
          <a:p>
            <a:pPr indent="0" lvl="0" marL="0" rtl="0">
              <a:spcBef>
                <a:spcPts val="0"/>
              </a:spcBef>
              <a:buNone/>
            </a:pPr>
            <a:r>
              <a:rPr lang="en" sz="3000"/>
              <a:t>Spring Manipulation System= </a:t>
            </a:r>
            <a:r>
              <a:rPr i="1" lang="en" sz="3000"/>
              <a:t>inconclusive </a:t>
            </a:r>
            <a:r>
              <a:rPr lang="en" sz="3000"/>
              <a:t>data suggests that forces besides those in static conditions exist</a:t>
            </a:r>
          </a:p>
          <a:p>
            <a:pPr indent="0" marL="0" rtl="0">
              <a:spcBef>
                <a:spcPts val="0"/>
              </a:spcBef>
              <a:buNone/>
            </a:pPr>
            <a:r>
              <a:t/>
            </a:r>
            <a:endParaRPr sz="3000"/>
          </a:p>
          <a:p>
            <a:pPr indent="0" marL="0" rtl="0">
              <a:spcBef>
                <a:spcPts val="0"/>
              </a:spcBef>
              <a:buNone/>
            </a:pPr>
            <a:r>
              <a:rPr lang="en" sz="3000"/>
              <a:t>Confinement System= Diminish Vibrations</a:t>
            </a:r>
          </a:p>
          <a:p>
            <a:pPr indent="0" marL="0" rtl="0">
              <a:spcBef>
                <a:spcPts val="0"/>
              </a:spcBef>
              <a:buNone/>
            </a:pPr>
            <a:r>
              <a:t/>
            </a:r>
            <a:endParaRPr sz="3000"/>
          </a:p>
          <a:p>
            <a:pPr indent="0" lvl="0" marL="0" rtl="0">
              <a:spcBef>
                <a:spcPts val="0"/>
              </a:spcBef>
              <a:buNone/>
            </a:pPr>
            <a:r>
              <a:t/>
            </a:r>
            <a:endParaRPr sz="3000"/>
          </a:p>
          <a:p>
            <a:pPr indent="0" lvl="0" marL="0" rtl="0">
              <a:spcBef>
                <a:spcPts val="0"/>
              </a:spcBef>
              <a:buNone/>
            </a:pPr>
            <a:r>
              <a:t/>
            </a:r>
            <a:endParaRPr sz="3000"/>
          </a:p>
          <a:p>
            <a:pPr indent="0" lvl="0" marL="0" rtl="0">
              <a:spcBef>
                <a:spcPts val="0"/>
              </a:spcBef>
              <a:buNone/>
            </a:pPr>
            <a:r>
              <a:t/>
            </a:r>
            <a:endParaRPr sz="3000"/>
          </a:p>
          <a:p>
            <a:pPr indent="0" lvl="0" marL="0" rtl="0">
              <a:spcBef>
                <a:spcPts val="0"/>
              </a:spcBef>
              <a:buNone/>
            </a:pPr>
            <a:r>
              <a:t/>
            </a:r>
            <a:endParaRPr sz="3000"/>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 name="Shape 76"/>
        <p:cNvGrpSpPr/>
        <p:nvPr/>
      </p:nvGrpSpPr>
      <p:grpSpPr>
        <a:xfrm>
          <a:off x="0" y="0"/>
          <a:ext cx="0" cy="0"/>
          <a:chOff x="0" y="0"/>
          <a:chExt cx="0" cy="0"/>
        </a:xfrm>
      </p:grpSpPr>
      <p:sp>
        <p:nvSpPr>
          <p:cNvPr id="77" name="Shape 77"/>
          <p:cNvSpPr txBox="1"/>
          <p:nvPr>
            <p:ph type="title"/>
          </p:nvPr>
        </p:nvSpPr>
        <p:spPr>
          <a:xfrm>
            <a:off x="1475025" y="287687"/>
            <a:ext cx="8229600" cy="1143000"/>
          </a:xfrm>
          <a:prstGeom prst="rect">
            <a:avLst/>
          </a:prstGeom>
        </p:spPr>
        <p:txBody>
          <a:bodyPr anchorCtr="0" anchor="b" bIns="91425" lIns="91425" rIns="91425" tIns="91425">
            <a:noAutofit/>
          </a:bodyPr>
          <a:lstStyle/>
          <a:p>
            <a:pPr>
              <a:spcBef>
                <a:spcPts val="0"/>
              </a:spcBef>
              <a:buNone/>
            </a:pPr>
            <a:r>
              <a:rPr b="1" lang="en" sz="4400">
                <a:solidFill>
                  <a:schemeClr val="dk2"/>
                </a:solidFill>
                <a:latin typeface="Calibri"/>
                <a:ea typeface="Calibri"/>
                <a:cs typeface="Calibri"/>
                <a:sym typeface="Calibri"/>
              </a:rPr>
              <a:t>What is a Ram Pump? </a:t>
            </a:r>
          </a:p>
        </p:txBody>
      </p:sp>
      <p:pic>
        <p:nvPicPr>
          <p:cNvPr id="78" name="Shape 78"/>
          <p:cNvPicPr preferRelativeResize="0"/>
          <p:nvPr/>
        </p:nvPicPr>
        <p:blipFill>
          <a:blip r:embed="rId3">
            <a:alphaModFix/>
          </a:blip>
          <a:stretch>
            <a:fillRect/>
          </a:stretch>
        </p:blipFill>
        <p:spPr>
          <a:xfrm>
            <a:off x="269750" y="2460150"/>
            <a:ext cx="3257550" cy="2609850"/>
          </a:xfrm>
          <a:prstGeom prst="rect">
            <a:avLst/>
          </a:prstGeom>
          <a:noFill/>
          <a:ln>
            <a:noFill/>
          </a:ln>
        </p:spPr>
      </p:pic>
      <p:pic>
        <p:nvPicPr>
          <p:cNvPr id="79" name="Shape 79"/>
          <p:cNvPicPr preferRelativeResize="0"/>
          <p:nvPr/>
        </p:nvPicPr>
        <p:blipFill>
          <a:blip r:embed="rId4">
            <a:alphaModFix/>
          </a:blip>
          <a:stretch>
            <a:fillRect/>
          </a:stretch>
        </p:blipFill>
        <p:spPr>
          <a:xfrm>
            <a:off x="3657600" y="2669575"/>
            <a:ext cx="5029200" cy="2828925"/>
          </a:xfrm>
          <a:prstGeom prst="rect">
            <a:avLst/>
          </a:prstGeom>
          <a:noFill/>
          <a:ln>
            <a:noFill/>
          </a:ln>
        </p:spPr>
      </p:pic>
      <p:sp>
        <p:nvSpPr>
          <p:cNvPr id="80" name="Shape 80"/>
          <p:cNvSpPr txBox="1"/>
          <p:nvPr/>
        </p:nvSpPr>
        <p:spPr>
          <a:xfrm>
            <a:off x="4811000" y="2268625"/>
            <a:ext cx="7509899" cy="876300"/>
          </a:xfrm>
          <a:prstGeom prst="rect">
            <a:avLst/>
          </a:prstGeom>
          <a:noFill/>
          <a:ln>
            <a:noFill/>
          </a:ln>
        </p:spPr>
        <p:txBody>
          <a:bodyPr anchorCtr="0" anchor="t" bIns="91425" lIns="91425" rIns="91425" tIns="91425">
            <a:noAutofit/>
          </a:bodyPr>
          <a:lstStyle/>
          <a:p>
            <a:pPr>
              <a:spcBef>
                <a:spcPts val="0"/>
              </a:spcBef>
              <a:buNone/>
            </a:pPr>
            <a:r>
              <a:rPr lang="en"/>
              <a:t>A Conventional Ram Pump</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5" name="Shape 85"/>
        <p:cNvGrpSpPr/>
        <p:nvPr/>
      </p:nvGrpSpPr>
      <p:grpSpPr>
        <a:xfrm>
          <a:off x="0" y="0"/>
          <a:ext cx="0" cy="0"/>
          <a:chOff x="0" y="0"/>
          <a:chExt cx="0" cy="0"/>
        </a:xfrm>
      </p:grpSpPr>
      <p:sp>
        <p:nvSpPr>
          <p:cNvPr id="86" name="Shape 86"/>
          <p:cNvSpPr txBox="1"/>
          <p:nvPr>
            <p:ph type="title"/>
          </p:nvPr>
        </p:nvSpPr>
        <p:spPr>
          <a:xfrm>
            <a:off x="3124200" y="274637"/>
            <a:ext cx="5562600" cy="1143299"/>
          </a:xfrm>
          <a:prstGeom prst="rect">
            <a:avLst/>
          </a:prstGeom>
          <a:noFill/>
          <a:ln>
            <a:noFill/>
          </a:ln>
        </p:spPr>
        <p:txBody>
          <a:bodyPr anchorCtr="0" anchor="b" bIns="91425" lIns="91425" rIns="91425" tIns="91425">
            <a:noAutofit/>
          </a:bodyPr>
          <a:lstStyle/>
          <a:p>
            <a:pPr indent="0" lvl="0" marL="0" marR="0" rtl="0" algn="r">
              <a:spcBef>
                <a:spcPts val="0"/>
              </a:spcBef>
              <a:spcAft>
                <a:spcPts val="0"/>
              </a:spcAft>
              <a:buClr>
                <a:schemeClr val="dk2"/>
              </a:buClr>
              <a:buSzPct val="25000"/>
              <a:buFont typeface="Calibri"/>
              <a:buNone/>
            </a:pPr>
            <a:r>
              <a:rPr b="1" baseline="0" i="0" lang="en" sz="4400" u="none" cap="none" strike="noStrike">
                <a:solidFill>
                  <a:schemeClr val="dk2"/>
                </a:solidFill>
                <a:latin typeface="Calibri"/>
                <a:ea typeface="Calibri"/>
                <a:cs typeface="Calibri"/>
                <a:sym typeface="Calibri"/>
              </a:rPr>
              <a:t>Why do we want to use a ram pump?</a:t>
            </a:r>
          </a:p>
        </p:txBody>
      </p:sp>
      <p:pic>
        <p:nvPicPr>
          <p:cNvPr id="87" name="Shape 87"/>
          <p:cNvPicPr preferRelativeResize="0"/>
          <p:nvPr/>
        </p:nvPicPr>
        <p:blipFill rotWithShape="1">
          <a:blip r:embed="rId3">
            <a:alphaModFix/>
          </a:blip>
          <a:srcRect b="0" l="0" r="0" t="0"/>
          <a:stretch/>
        </p:blipFill>
        <p:spPr>
          <a:xfrm>
            <a:off x="2660300" y="1888100"/>
            <a:ext cx="3334800" cy="4446300"/>
          </a:xfrm>
          <a:prstGeom prst="rect">
            <a:avLst/>
          </a:prstGeom>
          <a:noFill/>
          <a:ln>
            <a:noFill/>
          </a:ln>
        </p:spPr>
      </p:pic>
      <p:pic>
        <p:nvPicPr>
          <p:cNvPr id="88" name="Shape 88"/>
          <p:cNvPicPr preferRelativeResize="0"/>
          <p:nvPr/>
        </p:nvPicPr>
        <p:blipFill rotWithShape="1">
          <a:blip r:embed="rId4">
            <a:alphaModFix/>
          </a:blip>
          <a:srcRect b="0" l="0" r="0" t="0"/>
          <a:stretch/>
        </p:blipFill>
        <p:spPr>
          <a:xfrm>
            <a:off x="1919975" y="1535900"/>
            <a:ext cx="4986899" cy="4979699"/>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 name="Shape 92"/>
        <p:cNvGrpSpPr/>
        <p:nvPr/>
      </p:nvGrpSpPr>
      <p:grpSpPr>
        <a:xfrm>
          <a:off x="0" y="0"/>
          <a:ext cx="0" cy="0"/>
          <a:chOff x="0" y="0"/>
          <a:chExt cx="0" cy="0"/>
        </a:xfrm>
      </p:grpSpPr>
      <p:sp>
        <p:nvSpPr>
          <p:cNvPr id="93" name="Shape 93"/>
          <p:cNvSpPr txBox="1"/>
          <p:nvPr>
            <p:ph type="title"/>
          </p:nvPr>
        </p:nvSpPr>
        <p:spPr>
          <a:xfrm>
            <a:off x="2571300" y="786350"/>
            <a:ext cx="6572700" cy="677699"/>
          </a:xfrm>
          <a:prstGeom prst="rect">
            <a:avLst/>
          </a:prstGeom>
          <a:noFill/>
          <a:ln>
            <a:noFill/>
          </a:ln>
        </p:spPr>
        <p:txBody>
          <a:bodyPr anchorCtr="0" anchor="b" bIns="91425" lIns="91425" rIns="91425" tIns="91425">
            <a:noAutofit/>
          </a:bodyPr>
          <a:lstStyle/>
          <a:p>
            <a:pPr indent="0" lvl="0" marL="0" marR="0" rtl="0" algn="ctr">
              <a:spcBef>
                <a:spcPts val="0"/>
              </a:spcBef>
              <a:spcAft>
                <a:spcPts val="0"/>
              </a:spcAft>
              <a:buClr>
                <a:schemeClr val="dk2"/>
              </a:buClr>
              <a:buSzPct val="25000"/>
              <a:buFont typeface="Calibri"/>
              <a:buNone/>
            </a:pPr>
            <a:r>
              <a:rPr b="1" lang="en" sz="4400">
                <a:solidFill>
                  <a:schemeClr val="dk2"/>
                </a:solidFill>
                <a:latin typeface="Calibri"/>
                <a:ea typeface="Calibri"/>
                <a:cs typeface="Calibri"/>
                <a:sym typeface="Calibri"/>
              </a:rPr>
              <a:t>Conventional vs. </a:t>
            </a:r>
          </a:p>
          <a:p>
            <a:pPr indent="0" lvl="0" marL="0" marR="0" rtl="0" algn="ctr">
              <a:spcBef>
                <a:spcPts val="0"/>
              </a:spcBef>
              <a:spcAft>
                <a:spcPts val="0"/>
              </a:spcAft>
              <a:buClr>
                <a:schemeClr val="dk2"/>
              </a:buClr>
              <a:buSzPct val="25000"/>
              <a:buFont typeface="Calibri"/>
              <a:buNone/>
            </a:pPr>
            <a:r>
              <a:rPr b="1" lang="en" sz="4400">
                <a:solidFill>
                  <a:schemeClr val="dk2"/>
                </a:solidFill>
                <a:latin typeface="Calibri"/>
                <a:ea typeface="Calibri"/>
                <a:cs typeface="Calibri"/>
                <a:sym typeface="Calibri"/>
              </a:rPr>
              <a:t>Vertical Design</a:t>
            </a:r>
          </a:p>
        </p:txBody>
      </p:sp>
      <p:pic>
        <p:nvPicPr>
          <p:cNvPr id="94" name="Shape 94"/>
          <p:cNvPicPr preferRelativeResize="0"/>
          <p:nvPr/>
        </p:nvPicPr>
        <p:blipFill rotWithShape="1">
          <a:blip r:embed="rId3">
            <a:alphaModFix/>
          </a:blip>
          <a:srcRect b="8632" l="0" r="0" t="2376"/>
          <a:stretch/>
        </p:blipFill>
        <p:spPr>
          <a:xfrm>
            <a:off x="3293300" y="1673775"/>
            <a:ext cx="5513800" cy="4906475"/>
          </a:xfrm>
          <a:prstGeom prst="rect">
            <a:avLst/>
          </a:prstGeom>
          <a:noFill/>
          <a:ln>
            <a:noFill/>
          </a:ln>
        </p:spPr>
      </p:pic>
      <p:pic>
        <p:nvPicPr>
          <p:cNvPr id="95" name="Shape 95"/>
          <p:cNvPicPr preferRelativeResize="0"/>
          <p:nvPr/>
        </p:nvPicPr>
        <p:blipFill>
          <a:blip r:embed="rId4">
            <a:alphaModFix/>
          </a:blip>
          <a:stretch>
            <a:fillRect/>
          </a:stretch>
        </p:blipFill>
        <p:spPr>
          <a:xfrm>
            <a:off x="538225" y="3093850"/>
            <a:ext cx="2755077" cy="2066323"/>
          </a:xfrm>
          <a:prstGeom prst="rect">
            <a:avLst/>
          </a:prstGeom>
          <a:noFill/>
          <a:ln>
            <a:noFill/>
          </a:ln>
        </p:spPr>
      </p:pic>
      <p:sp>
        <p:nvSpPr>
          <p:cNvPr id="96" name="Shape 96"/>
          <p:cNvSpPr txBox="1"/>
          <p:nvPr/>
        </p:nvSpPr>
        <p:spPr>
          <a:xfrm>
            <a:off x="6531975" y="2480050"/>
            <a:ext cx="512400" cy="430800"/>
          </a:xfrm>
          <a:prstGeom prst="rect">
            <a:avLst/>
          </a:prstGeom>
          <a:noFill/>
          <a:ln>
            <a:noFill/>
          </a:ln>
        </p:spPr>
        <p:txBody>
          <a:bodyPr anchorCtr="0" anchor="t" bIns="91425" lIns="91425" rIns="91425" tIns="91425">
            <a:noAutofit/>
          </a:bodyPr>
          <a:lstStyle/>
          <a:p>
            <a:pPr>
              <a:spcBef>
                <a:spcPts val="0"/>
              </a:spcBef>
              <a:buNone/>
            </a:pPr>
            <a:r>
              <a:rPr b="1" lang="en" sz="3000"/>
              <a:t>1</a:t>
            </a:r>
          </a:p>
        </p:txBody>
      </p:sp>
      <p:sp>
        <p:nvSpPr>
          <p:cNvPr id="97" name="Shape 97"/>
          <p:cNvSpPr txBox="1"/>
          <p:nvPr/>
        </p:nvSpPr>
        <p:spPr>
          <a:xfrm>
            <a:off x="4483750" y="3911612"/>
            <a:ext cx="512400" cy="430800"/>
          </a:xfrm>
          <a:prstGeom prst="rect">
            <a:avLst/>
          </a:prstGeom>
          <a:noFill/>
          <a:ln>
            <a:noFill/>
          </a:ln>
        </p:spPr>
        <p:txBody>
          <a:bodyPr anchorCtr="0" anchor="t" bIns="91425" lIns="91425" rIns="91425" tIns="91425">
            <a:noAutofit/>
          </a:bodyPr>
          <a:lstStyle/>
          <a:p>
            <a:pPr lvl="0" rtl="0">
              <a:spcBef>
                <a:spcPts val="0"/>
              </a:spcBef>
              <a:buNone/>
            </a:pPr>
            <a:r>
              <a:rPr b="1" lang="en" sz="3000"/>
              <a:t>2</a:t>
            </a:r>
          </a:p>
        </p:txBody>
      </p:sp>
      <p:sp>
        <p:nvSpPr>
          <p:cNvPr id="98" name="Shape 98"/>
          <p:cNvSpPr txBox="1"/>
          <p:nvPr/>
        </p:nvSpPr>
        <p:spPr>
          <a:xfrm>
            <a:off x="6531975" y="4531375"/>
            <a:ext cx="512400" cy="430800"/>
          </a:xfrm>
          <a:prstGeom prst="rect">
            <a:avLst/>
          </a:prstGeom>
          <a:noFill/>
          <a:ln>
            <a:noFill/>
          </a:ln>
        </p:spPr>
        <p:txBody>
          <a:bodyPr anchorCtr="0" anchor="t" bIns="91425" lIns="91425" rIns="91425" tIns="91425">
            <a:noAutofit/>
          </a:bodyPr>
          <a:lstStyle/>
          <a:p>
            <a:pPr lvl="0" rtl="0">
              <a:spcBef>
                <a:spcPts val="0"/>
              </a:spcBef>
              <a:buNone/>
            </a:pPr>
            <a:r>
              <a:rPr b="1" lang="en" sz="3000"/>
              <a:t>3</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2" name="Shape 102"/>
        <p:cNvGrpSpPr/>
        <p:nvPr/>
      </p:nvGrpSpPr>
      <p:grpSpPr>
        <a:xfrm>
          <a:off x="0" y="0"/>
          <a:ext cx="0" cy="0"/>
          <a:chOff x="0" y="0"/>
          <a:chExt cx="0" cy="0"/>
        </a:xfrm>
      </p:grpSpPr>
      <p:sp>
        <p:nvSpPr>
          <p:cNvPr id="103" name="Shape 103"/>
          <p:cNvSpPr txBox="1"/>
          <p:nvPr>
            <p:ph type="title"/>
          </p:nvPr>
        </p:nvSpPr>
        <p:spPr>
          <a:xfrm>
            <a:off x="4198375" y="332227"/>
            <a:ext cx="3633599" cy="899400"/>
          </a:xfrm>
          <a:prstGeom prst="rect">
            <a:avLst/>
          </a:prstGeom>
          <a:noFill/>
          <a:ln>
            <a:noFill/>
          </a:ln>
        </p:spPr>
        <p:txBody>
          <a:bodyPr anchorCtr="0" anchor="b" bIns="91425" lIns="91425" rIns="91425" tIns="91425">
            <a:noAutofit/>
          </a:bodyPr>
          <a:lstStyle/>
          <a:p>
            <a:pPr indent="0" lvl="0" marL="0" marR="0" rtl="0">
              <a:spcBef>
                <a:spcPts val="0"/>
              </a:spcBef>
              <a:spcAft>
                <a:spcPts val="0"/>
              </a:spcAft>
              <a:buClr>
                <a:schemeClr val="dk2"/>
              </a:buClr>
              <a:buSzPct val="25000"/>
              <a:buFont typeface="Calibri"/>
              <a:buNone/>
            </a:pPr>
            <a:r>
              <a:rPr b="1" lang="en" sz="4400">
                <a:solidFill>
                  <a:schemeClr val="dk2"/>
                </a:solidFill>
                <a:latin typeface="Calibri"/>
                <a:ea typeface="Calibri"/>
                <a:cs typeface="Calibri"/>
                <a:sym typeface="Calibri"/>
              </a:rPr>
              <a:t>New Design</a:t>
            </a:r>
          </a:p>
        </p:txBody>
      </p:sp>
      <p:pic>
        <p:nvPicPr>
          <p:cNvPr id="104" name="Shape 104"/>
          <p:cNvPicPr preferRelativeResize="0"/>
          <p:nvPr/>
        </p:nvPicPr>
        <p:blipFill>
          <a:blip r:embed="rId3">
            <a:alphaModFix/>
          </a:blip>
          <a:stretch>
            <a:fillRect/>
          </a:stretch>
        </p:blipFill>
        <p:spPr>
          <a:xfrm>
            <a:off x="1642500" y="1974450"/>
            <a:ext cx="2486025" cy="3419475"/>
          </a:xfrm>
          <a:prstGeom prst="rect">
            <a:avLst/>
          </a:prstGeom>
          <a:noFill/>
          <a:ln>
            <a:noFill/>
          </a:ln>
        </p:spPr>
      </p:pic>
      <p:cxnSp>
        <p:nvCxnSpPr>
          <p:cNvPr id="105" name="Shape 105"/>
          <p:cNvCxnSpPr/>
          <p:nvPr/>
        </p:nvCxnSpPr>
        <p:spPr>
          <a:xfrm rot="10800000">
            <a:off x="2445875" y="5472949"/>
            <a:ext cx="0" cy="899400"/>
          </a:xfrm>
          <a:prstGeom prst="straightConnector1">
            <a:avLst/>
          </a:prstGeom>
          <a:noFill/>
          <a:ln cap="flat" w="19050">
            <a:solidFill>
              <a:srgbClr val="00B0F0"/>
            </a:solidFill>
            <a:prstDash val="solid"/>
            <a:round/>
            <a:headEnd len="lg" w="lg" type="none"/>
            <a:tailEnd len="lg" w="lg" type="triangle"/>
          </a:ln>
        </p:spPr>
      </p:cxnSp>
      <p:cxnSp>
        <p:nvCxnSpPr>
          <p:cNvPr id="106" name="Shape 106"/>
          <p:cNvCxnSpPr/>
          <p:nvPr/>
        </p:nvCxnSpPr>
        <p:spPr>
          <a:xfrm flipH="1">
            <a:off x="6639849" y="1833300"/>
            <a:ext cx="12000" cy="913500"/>
          </a:xfrm>
          <a:prstGeom prst="straightConnector1">
            <a:avLst/>
          </a:prstGeom>
          <a:noFill/>
          <a:ln cap="flat" w="19050">
            <a:solidFill>
              <a:srgbClr val="00B0F0"/>
            </a:solidFill>
            <a:prstDash val="solid"/>
            <a:round/>
            <a:headEnd len="lg" w="lg" type="none"/>
            <a:tailEnd len="lg" w="lg" type="triangle"/>
          </a:ln>
        </p:spPr>
      </p:cxnSp>
      <p:pic>
        <p:nvPicPr>
          <p:cNvPr id="107" name="Shape 107"/>
          <p:cNvPicPr preferRelativeResize="0"/>
          <p:nvPr/>
        </p:nvPicPr>
        <p:blipFill>
          <a:blip r:embed="rId4">
            <a:alphaModFix/>
          </a:blip>
          <a:stretch>
            <a:fillRect/>
          </a:stretch>
        </p:blipFill>
        <p:spPr>
          <a:xfrm rot="10800000">
            <a:off x="5698224" y="3034136"/>
            <a:ext cx="1895250" cy="3139750"/>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1" name="Shape 111"/>
        <p:cNvGrpSpPr/>
        <p:nvPr/>
      </p:nvGrpSpPr>
      <p:grpSpPr>
        <a:xfrm>
          <a:off x="0" y="0"/>
          <a:ext cx="0" cy="0"/>
          <a:chOff x="0" y="0"/>
          <a:chExt cx="0" cy="0"/>
        </a:xfrm>
      </p:grpSpPr>
      <p:sp>
        <p:nvSpPr>
          <p:cNvPr id="112" name="Shape 112"/>
          <p:cNvSpPr txBox="1"/>
          <p:nvPr>
            <p:ph type="title"/>
          </p:nvPr>
        </p:nvSpPr>
        <p:spPr>
          <a:xfrm>
            <a:off x="3175925" y="360975"/>
            <a:ext cx="5836800" cy="789000"/>
          </a:xfrm>
          <a:prstGeom prst="rect">
            <a:avLst/>
          </a:prstGeom>
        </p:spPr>
        <p:txBody>
          <a:bodyPr anchorCtr="0" anchor="b" bIns="91425" lIns="91425" rIns="91425" tIns="91425">
            <a:noAutofit/>
          </a:bodyPr>
          <a:lstStyle/>
          <a:p>
            <a:pPr indent="-533400" lvl="0" marL="457200">
              <a:spcBef>
                <a:spcPts val="0"/>
              </a:spcBef>
              <a:buClr>
                <a:schemeClr val="dk2"/>
              </a:buClr>
              <a:buSzPct val="100000"/>
              <a:buFont typeface="Calibri"/>
              <a:buAutoNum type="arabicPeriod"/>
            </a:pPr>
            <a:r>
              <a:rPr b="1" lang="en" sz="4800">
                <a:solidFill>
                  <a:schemeClr val="dk2"/>
                </a:solidFill>
                <a:latin typeface="Calibri"/>
                <a:ea typeface="Calibri"/>
                <a:cs typeface="Calibri"/>
                <a:sym typeface="Calibri"/>
              </a:rPr>
              <a:t>Spring Manipulation</a:t>
            </a:r>
          </a:p>
        </p:txBody>
      </p:sp>
      <p:pic>
        <p:nvPicPr>
          <p:cNvPr id="113" name="Shape 113"/>
          <p:cNvPicPr preferRelativeResize="0"/>
          <p:nvPr/>
        </p:nvPicPr>
        <p:blipFill>
          <a:blip r:embed="rId3">
            <a:alphaModFix/>
          </a:blip>
          <a:stretch>
            <a:fillRect/>
          </a:stretch>
        </p:blipFill>
        <p:spPr>
          <a:xfrm>
            <a:off x="1134950" y="1707675"/>
            <a:ext cx="1236902" cy="4860224"/>
          </a:xfrm>
          <a:prstGeom prst="rect">
            <a:avLst/>
          </a:prstGeom>
          <a:noFill/>
          <a:ln>
            <a:noFill/>
          </a:ln>
        </p:spPr>
      </p:pic>
      <p:pic>
        <p:nvPicPr>
          <p:cNvPr id="114" name="Shape 114"/>
          <p:cNvPicPr preferRelativeResize="0"/>
          <p:nvPr/>
        </p:nvPicPr>
        <p:blipFill>
          <a:blip r:embed="rId4">
            <a:alphaModFix/>
          </a:blip>
          <a:stretch>
            <a:fillRect/>
          </a:stretch>
        </p:blipFill>
        <p:spPr>
          <a:xfrm>
            <a:off x="3879327" y="1818025"/>
            <a:ext cx="1385325" cy="4639525"/>
          </a:xfrm>
          <a:prstGeom prst="rect">
            <a:avLst/>
          </a:prstGeom>
          <a:noFill/>
          <a:ln>
            <a:noFill/>
          </a:ln>
        </p:spPr>
      </p:pic>
      <p:pic>
        <p:nvPicPr>
          <p:cNvPr id="115" name="Shape 115"/>
          <p:cNvPicPr preferRelativeResize="0"/>
          <p:nvPr/>
        </p:nvPicPr>
        <p:blipFill>
          <a:blip r:embed="rId5">
            <a:alphaModFix/>
          </a:blip>
          <a:stretch>
            <a:fillRect/>
          </a:stretch>
        </p:blipFill>
        <p:spPr>
          <a:xfrm>
            <a:off x="6000475" y="1647437"/>
            <a:ext cx="2686216" cy="4980700"/>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0" name="Shape 120"/>
        <p:cNvGrpSpPr/>
        <p:nvPr/>
      </p:nvGrpSpPr>
      <p:grpSpPr>
        <a:xfrm>
          <a:off x="0" y="0"/>
          <a:ext cx="0" cy="0"/>
          <a:chOff x="0" y="0"/>
          <a:chExt cx="0" cy="0"/>
        </a:xfrm>
      </p:grpSpPr>
      <p:sp>
        <p:nvSpPr>
          <p:cNvPr id="121" name="Shape 121"/>
          <p:cNvSpPr txBox="1"/>
          <p:nvPr>
            <p:ph type="title"/>
          </p:nvPr>
        </p:nvSpPr>
        <p:spPr>
          <a:xfrm>
            <a:off x="2966325" y="372600"/>
            <a:ext cx="5836800" cy="789000"/>
          </a:xfrm>
          <a:prstGeom prst="rect">
            <a:avLst/>
          </a:prstGeom>
        </p:spPr>
        <p:txBody>
          <a:bodyPr anchorCtr="0" anchor="b" bIns="91425" lIns="91425" rIns="91425" tIns="91425">
            <a:noAutofit/>
          </a:bodyPr>
          <a:lstStyle/>
          <a:p>
            <a:pPr lvl="0" rtl="0">
              <a:spcBef>
                <a:spcPts val="0"/>
              </a:spcBef>
              <a:buNone/>
            </a:pPr>
            <a:r>
              <a:rPr b="1" lang="en" sz="4800">
                <a:solidFill>
                  <a:schemeClr val="dk2"/>
                </a:solidFill>
                <a:latin typeface="Calibri"/>
                <a:ea typeface="Calibri"/>
                <a:cs typeface="Calibri"/>
                <a:sym typeface="Calibri"/>
              </a:rPr>
              <a:t>2. Valves</a:t>
            </a:r>
          </a:p>
        </p:txBody>
      </p:sp>
      <p:pic>
        <p:nvPicPr>
          <p:cNvPr id="122" name="Shape 122"/>
          <p:cNvPicPr preferRelativeResize="0"/>
          <p:nvPr/>
        </p:nvPicPr>
        <p:blipFill>
          <a:blip r:embed="rId3">
            <a:alphaModFix/>
          </a:blip>
          <a:stretch>
            <a:fillRect/>
          </a:stretch>
        </p:blipFill>
        <p:spPr>
          <a:xfrm>
            <a:off x="3390900" y="2465850"/>
            <a:ext cx="5412225" cy="4285449"/>
          </a:xfrm>
          <a:prstGeom prst="rect">
            <a:avLst/>
          </a:prstGeom>
          <a:noFill/>
          <a:ln>
            <a:noFill/>
          </a:ln>
        </p:spPr>
      </p:pic>
      <p:pic>
        <p:nvPicPr>
          <p:cNvPr id="123" name="Shape 123"/>
          <p:cNvPicPr preferRelativeResize="0"/>
          <p:nvPr/>
        </p:nvPicPr>
        <p:blipFill>
          <a:blip r:embed="rId4">
            <a:alphaModFix/>
          </a:blip>
          <a:stretch>
            <a:fillRect/>
          </a:stretch>
        </p:blipFill>
        <p:spPr>
          <a:xfrm>
            <a:off x="374725" y="1650725"/>
            <a:ext cx="5086449" cy="2701349"/>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8" name="Shape 128"/>
        <p:cNvGrpSpPr/>
        <p:nvPr/>
      </p:nvGrpSpPr>
      <p:grpSpPr>
        <a:xfrm>
          <a:off x="0" y="0"/>
          <a:ext cx="0" cy="0"/>
          <a:chOff x="0" y="0"/>
          <a:chExt cx="0" cy="0"/>
        </a:xfrm>
      </p:grpSpPr>
      <p:sp>
        <p:nvSpPr>
          <p:cNvPr id="129" name="Shape 129"/>
          <p:cNvSpPr txBox="1"/>
          <p:nvPr>
            <p:ph type="title"/>
          </p:nvPr>
        </p:nvSpPr>
        <p:spPr>
          <a:xfrm>
            <a:off x="914400" y="261787"/>
            <a:ext cx="8229600" cy="1143000"/>
          </a:xfrm>
          <a:prstGeom prst="rect">
            <a:avLst/>
          </a:prstGeom>
        </p:spPr>
        <p:txBody>
          <a:bodyPr anchorCtr="0" anchor="b" bIns="91425" lIns="91425" rIns="91425" tIns="91425">
            <a:noAutofit/>
          </a:bodyPr>
          <a:lstStyle/>
          <a:p>
            <a:pPr>
              <a:spcBef>
                <a:spcPts val="0"/>
              </a:spcBef>
              <a:buNone/>
            </a:pPr>
            <a:r>
              <a:rPr b="1" lang="en" sz="4400">
                <a:solidFill>
                  <a:schemeClr val="dk2"/>
                </a:solidFill>
                <a:latin typeface="Calibri"/>
                <a:ea typeface="Calibri"/>
                <a:cs typeface="Calibri"/>
                <a:sym typeface="Calibri"/>
              </a:rPr>
              <a:t>Laboratory Set up </a:t>
            </a:r>
          </a:p>
        </p:txBody>
      </p:sp>
      <p:pic>
        <p:nvPicPr>
          <p:cNvPr id="130" name="Shape 130"/>
          <p:cNvPicPr preferRelativeResize="0"/>
          <p:nvPr/>
        </p:nvPicPr>
        <p:blipFill>
          <a:blip r:embed="rId3">
            <a:alphaModFix/>
          </a:blip>
          <a:stretch>
            <a:fillRect/>
          </a:stretch>
        </p:blipFill>
        <p:spPr>
          <a:xfrm>
            <a:off x="2322825" y="1533925"/>
            <a:ext cx="3932949" cy="5100249"/>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5" name="Shape 135"/>
        <p:cNvGrpSpPr/>
        <p:nvPr/>
      </p:nvGrpSpPr>
      <p:grpSpPr>
        <a:xfrm>
          <a:off x="0" y="0"/>
          <a:ext cx="0" cy="0"/>
          <a:chOff x="0" y="0"/>
          <a:chExt cx="0" cy="0"/>
        </a:xfrm>
      </p:grpSpPr>
      <p:sp>
        <p:nvSpPr>
          <p:cNvPr id="136" name="Shape 136"/>
          <p:cNvSpPr txBox="1"/>
          <p:nvPr>
            <p:ph idx="1" type="body"/>
          </p:nvPr>
        </p:nvSpPr>
        <p:spPr>
          <a:xfrm>
            <a:off x="3184200" y="3092217"/>
            <a:ext cx="5810099" cy="1895399"/>
          </a:xfrm>
          <a:prstGeom prst="rect">
            <a:avLst/>
          </a:prstGeom>
        </p:spPr>
        <p:txBody>
          <a:bodyPr anchorCtr="0" anchor="t" bIns="91425" lIns="91425" rIns="91425" tIns="91425">
            <a:noAutofit/>
          </a:bodyPr>
          <a:lstStyle/>
          <a:p>
            <a:pPr indent="0" lvl="0" marL="0">
              <a:lnSpc>
                <a:spcPct val="150000"/>
              </a:lnSpc>
              <a:spcBef>
                <a:spcPts val="0"/>
              </a:spcBef>
              <a:buNone/>
            </a:pPr>
            <a:r>
              <a:rPr lang="en" sz="2400">
                <a:solidFill>
                  <a:schemeClr val="dk1"/>
                </a:solidFill>
              </a:rPr>
              <a:t>Tested different springs-- with varying spring constants-- at different lengths to test the effect of forces </a:t>
            </a:r>
            <a:r>
              <a:rPr i="1" lang="en" sz="2400">
                <a:solidFill>
                  <a:schemeClr val="dk1"/>
                </a:solidFill>
              </a:rPr>
              <a:t>and</a:t>
            </a:r>
            <a:r>
              <a:rPr lang="en" sz="2400">
                <a:solidFill>
                  <a:schemeClr val="dk1"/>
                </a:solidFill>
              </a:rPr>
              <a:t> lengths.</a:t>
            </a:r>
          </a:p>
        </p:txBody>
      </p:sp>
      <p:sp>
        <p:nvSpPr>
          <p:cNvPr id="137" name="Shape 137"/>
          <p:cNvSpPr txBox="1"/>
          <p:nvPr>
            <p:ph type="title"/>
          </p:nvPr>
        </p:nvSpPr>
        <p:spPr>
          <a:xfrm>
            <a:off x="2532725" y="274625"/>
            <a:ext cx="6385499" cy="1143299"/>
          </a:xfrm>
          <a:prstGeom prst="rect">
            <a:avLst/>
          </a:prstGeom>
          <a:noFill/>
          <a:ln>
            <a:noFill/>
          </a:ln>
        </p:spPr>
        <p:txBody>
          <a:bodyPr anchorCtr="0" anchor="b" bIns="91425" lIns="91425" rIns="91425" tIns="91425">
            <a:noAutofit/>
          </a:bodyPr>
          <a:lstStyle/>
          <a:p>
            <a:pPr indent="0" lvl="0" marL="0" marR="0" rtl="0" algn="ctr">
              <a:spcBef>
                <a:spcPts val="0"/>
              </a:spcBef>
              <a:spcAft>
                <a:spcPts val="0"/>
              </a:spcAft>
              <a:buClr>
                <a:schemeClr val="dk2"/>
              </a:buClr>
              <a:buSzPct val="25000"/>
              <a:buFont typeface="Calibri"/>
              <a:buNone/>
            </a:pPr>
            <a:r>
              <a:rPr b="1" lang="en" sz="4400">
                <a:solidFill>
                  <a:schemeClr val="dk2"/>
                </a:solidFill>
                <a:latin typeface="Calibri"/>
                <a:ea typeface="Calibri"/>
                <a:cs typeface="Calibri"/>
                <a:sym typeface="Calibri"/>
              </a:rPr>
              <a:t>Experimentation </a:t>
            </a:r>
          </a:p>
          <a:p>
            <a:pPr indent="0" lvl="0" marL="0" marR="0" rtl="0" algn="ctr">
              <a:spcBef>
                <a:spcPts val="0"/>
              </a:spcBef>
              <a:spcAft>
                <a:spcPts val="0"/>
              </a:spcAft>
              <a:buClr>
                <a:schemeClr val="dk2"/>
              </a:buClr>
              <a:buSzPct val="25000"/>
              <a:buFont typeface="Calibri"/>
              <a:buNone/>
            </a:pPr>
            <a:r>
              <a:rPr b="1" lang="en" sz="4400">
                <a:solidFill>
                  <a:schemeClr val="dk2"/>
                </a:solidFill>
                <a:latin typeface="Calibri"/>
                <a:ea typeface="Calibri"/>
                <a:cs typeface="Calibri"/>
                <a:sym typeface="Calibri"/>
              </a:rPr>
              <a:t>{Purpose &amp; Method}</a:t>
            </a:r>
          </a:p>
        </p:txBody>
      </p:sp>
      <p:pic>
        <p:nvPicPr>
          <p:cNvPr id="138" name="Shape 138"/>
          <p:cNvPicPr preferRelativeResize="0"/>
          <p:nvPr/>
        </p:nvPicPr>
        <p:blipFill>
          <a:blip r:embed="rId3">
            <a:alphaModFix/>
          </a:blip>
          <a:stretch>
            <a:fillRect/>
          </a:stretch>
        </p:blipFill>
        <p:spPr>
          <a:xfrm>
            <a:off x="429262" y="1639525"/>
            <a:ext cx="2475537" cy="4999999"/>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AguaClara English">
  <a:themeElements>
    <a:clrScheme name="classroom">
      <a:dk1>
        <a:srgbClr val="000000"/>
      </a:dk1>
      <a:lt1>
        <a:srgbClr val="FFFFFF"/>
      </a:lt1>
      <a:dk2>
        <a:srgbClr val="00005A"/>
      </a:dk2>
      <a:lt2>
        <a:srgbClr val="FFFFF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lastClr="000000" val="windowText"/>
      </a:dk1>
      <a:lt1>
        <a:sysClr lastClr="FFFFFF" val="window"/>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