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652" r:id="rId3"/>
    <p:sldMasterId id="2147483653" r:id="rId4"/>
  </p:sldMasterIdLst>
  <p:notesMasterIdLst>
    <p:notesMasterId r:id="rId20"/>
  </p:notesMasterIdLst>
  <p:sldIdLst>
    <p:sldId id="299" r:id="rId5"/>
    <p:sldId id="300" r:id="rId6"/>
    <p:sldId id="314" r:id="rId7"/>
    <p:sldId id="302" r:id="rId8"/>
    <p:sldId id="318" r:id="rId9"/>
    <p:sldId id="324" r:id="rId10"/>
    <p:sldId id="304" r:id="rId11"/>
    <p:sldId id="322" r:id="rId12"/>
    <p:sldId id="323" r:id="rId13"/>
    <p:sldId id="308" r:id="rId14"/>
    <p:sldId id="309" r:id="rId15"/>
    <p:sldId id="310" r:id="rId16"/>
    <p:sldId id="306" r:id="rId17"/>
    <p:sldId id="326" r:id="rId18"/>
    <p:sldId id="307" r:id="rId19"/>
  </p:sldIdLst>
  <p:sldSz cx="9144000" cy="6858000" type="screen4x3"/>
  <p:notesSz cx="6985000" cy="9271000"/>
  <p:defaultTextStyle>
    <a:defPPr>
      <a:defRPr lang="en-US"/>
    </a:defPPr>
    <a:lvl1pPr algn="l" rtl="0" eaLnBrk="0" fontAlgn="base" hangingPunct="0">
      <a:spcBef>
        <a:spcPct val="20000"/>
      </a:spcBef>
      <a:spcAft>
        <a:spcPct val="0"/>
      </a:spcAft>
      <a:buClr>
        <a:schemeClr val="bg2"/>
      </a:buClr>
      <a:buFont typeface="Wingdings" pitchFamily="2" charset="2"/>
      <a:buChar char="Ø"/>
      <a:defRPr kumimoji="1" sz="3200" kern="1200">
        <a:solidFill>
          <a:schemeClr val="bg2"/>
        </a:solidFill>
        <a:latin typeface="Garamond" pitchFamily="18" charset="0"/>
        <a:ea typeface="+mn-ea"/>
        <a:cs typeface="+mn-cs"/>
      </a:defRPr>
    </a:lvl1pPr>
    <a:lvl2pPr marL="457200" algn="l" rtl="0" eaLnBrk="0" fontAlgn="base" hangingPunct="0">
      <a:spcBef>
        <a:spcPct val="20000"/>
      </a:spcBef>
      <a:spcAft>
        <a:spcPct val="0"/>
      </a:spcAft>
      <a:buClr>
        <a:schemeClr val="bg2"/>
      </a:buClr>
      <a:buFont typeface="Wingdings" pitchFamily="2" charset="2"/>
      <a:buChar char="Ø"/>
      <a:defRPr kumimoji="1" sz="3200" kern="1200">
        <a:solidFill>
          <a:schemeClr val="bg2"/>
        </a:solidFill>
        <a:latin typeface="Garamond" pitchFamily="18" charset="0"/>
        <a:ea typeface="+mn-ea"/>
        <a:cs typeface="+mn-cs"/>
      </a:defRPr>
    </a:lvl2pPr>
    <a:lvl3pPr marL="914400" algn="l" rtl="0" eaLnBrk="0" fontAlgn="base" hangingPunct="0">
      <a:spcBef>
        <a:spcPct val="20000"/>
      </a:spcBef>
      <a:spcAft>
        <a:spcPct val="0"/>
      </a:spcAft>
      <a:buClr>
        <a:schemeClr val="bg2"/>
      </a:buClr>
      <a:buFont typeface="Wingdings" pitchFamily="2" charset="2"/>
      <a:buChar char="Ø"/>
      <a:defRPr kumimoji="1" sz="3200" kern="1200">
        <a:solidFill>
          <a:schemeClr val="bg2"/>
        </a:solidFill>
        <a:latin typeface="Garamond" pitchFamily="18" charset="0"/>
        <a:ea typeface="+mn-ea"/>
        <a:cs typeface="+mn-cs"/>
      </a:defRPr>
    </a:lvl3pPr>
    <a:lvl4pPr marL="1371600" algn="l" rtl="0" eaLnBrk="0" fontAlgn="base" hangingPunct="0">
      <a:spcBef>
        <a:spcPct val="20000"/>
      </a:spcBef>
      <a:spcAft>
        <a:spcPct val="0"/>
      </a:spcAft>
      <a:buClr>
        <a:schemeClr val="bg2"/>
      </a:buClr>
      <a:buFont typeface="Wingdings" pitchFamily="2" charset="2"/>
      <a:buChar char="Ø"/>
      <a:defRPr kumimoji="1" sz="3200" kern="1200">
        <a:solidFill>
          <a:schemeClr val="bg2"/>
        </a:solidFill>
        <a:latin typeface="Garamond" pitchFamily="18" charset="0"/>
        <a:ea typeface="+mn-ea"/>
        <a:cs typeface="+mn-cs"/>
      </a:defRPr>
    </a:lvl4pPr>
    <a:lvl5pPr marL="1828800" algn="l" rtl="0" eaLnBrk="0" fontAlgn="base" hangingPunct="0">
      <a:spcBef>
        <a:spcPct val="20000"/>
      </a:spcBef>
      <a:spcAft>
        <a:spcPct val="0"/>
      </a:spcAft>
      <a:buClr>
        <a:schemeClr val="bg2"/>
      </a:buClr>
      <a:buFont typeface="Wingdings" pitchFamily="2" charset="2"/>
      <a:buChar char="Ø"/>
      <a:defRPr kumimoji="1" sz="3200" kern="1200">
        <a:solidFill>
          <a:schemeClr val="bg2"/>
        </a:solidFill>
        <a:latin typeface="Garamond" pitchFamily="18" charset="0"/>
        <a:ea typeface="+mn-ea"/>
        <a:cs typeface="+mn-cs"/>
      </a:defRPr>
    </a:lvl5pPr>
    <a:lvl6pPr marL="2286000" algn="l" defTabSz="914400" rtl="0" eaLnBrk="1" latinLnBrk="0" hangingPunct="1">
      <a:defRPr kumimoji="1" sz="3200" kern="1200">
        <a:solidFill>
          <a:schemeClr val="bg2"/>
        </a:solidFill>
        <a:latin typeface="Garamond" pitchFamily="18" charset="0"/>
        <a:ea typeface="+mn-ea"/>
        <a:cs typeface="+mn-cs"/>
      </a:defRPr>
    </a:lvl6pPr>
    <a:lvl7pPr marL="2743200" algn="l" defTabSz="914400" rtl="0" eaLnBrk="1" latinLnBrk="0" hangingPunct="1">
      <a:defRPr kumimoji="1" sz="3200" kern="1200">
        <a:solidFill>
          <a:schemeClr val="bg2"/>
        </a:solidFill>
        <a:latin typeface="Garamond" pitchFamily="18" charset="0"/>
        <a:ea typeface="+mn-ea"/>
        <a:cs typeface="+mn-cs"/>
      </a:defRPr>
    </a:lvl7pPr>
    <a:lvl8pPr marL="3200400" algn="l" defTabSz="914400" rtl="0" eaLnBrk="1" latinLnBrk="0" hangingPunct="1">
      <a:defRPr kumimoji="1" sz="3200" kern="1200">
        <a:solidFill>
          <a:schemeClr val="bg2"/>
        </a:solidFill>
        <a:latin typeface="Garamond" pitchFamily="18" charset="0"/>
        <a:ea typeface="+mn-ea"/>
        <a:cs typeface="+mn-cs"/>
      </a:defRPr>
    </a:lvl8pPr>
    <a:lvl9pPr marL="3657600" algn="l" defTabSz="914400" rtl="0" eaLnBrk="1" latinLnBrk="0" hangingPunct="1">
      <a:defRPr kumimoji="1" sz="3200" kern="1200">
        <a:solidFill>
          <a:schemeClr val="bg2"/>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318"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77" tIns="46438" rIns="92877" bIns="46438" numCol="1" anchor="t" anchorCtr="0" compatLnSpc="1">
            <a:prstTxWarp prst="textNoShape">
              <a:avLst/>
            </a:prstTxWarp>
          </a:bodyPr>
          <a:lstStyle>
            <a:lvl1pPr defTabSz="928987" eaLnBrk="1" hangingPunct="1">
              <a:spcBef>
                <a:spcPct val="0"/>
              </a:spcBef>
              <a:buClrTx/>
              <a:buFontTx/>
              <a:buNone/>
              <a:defRPr kumimoji="0" sz="1200">
                <a:solidFill>
                  <a:schemeClr val="tx1"/>
                </a:solidFill>
                <a:latin typeface="Arial" charset="0"/>
              </a:defRPr>
            </a:lvl1pPr>
          </a:lstStyle>
          <a:p>
            <a:pPr>
              <a:defRPr/>
            </a:pPr>
            <a:endParaRPr lang="en-US"/>
          </a:p>
        </p:txBody>
      </p:sp>
      <p:sp>
        <p:nvSpPr>
          <p:cNvPr id="12291"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2877" tIns="46438" rIns="92877" bIns="46438" numCol="1" anchor="t" anchorCtr="0" compatLnSpc="1">
            <a:prstTxWarp prst="textNoShape">
              <a:avLst/>
            </a:prstTxWarp>
          </a:bodyPr>
          <a:lstStyle>
            <a:lvl1pPr algn="r" defTabSz="928987" eaLnBrk="1" hangingPunct="1">
              <a:spcBef>
                <a:spcPct val="0"/>
              </a:spcBef>
              <a:buClrTx/>
              <a:buFontTx/>
              <a:buNone/>
              <a:defRPr kumimoji="0" sz="1200">
                <a:solidFill>
                  <a:schemeClr val="tx1"/>
                </a:solidFill>
                <a:latin typeface="Arial"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98500" y="4403725"/>
            <a:ext cx="5588000" cy="4171950"/>
          </a:xfrm>
          <a:prstGeom prst="rect">
            <a:avLst/>
          </a:prstGeom>
          <a:noFill/>
          <a:ln w="9525">
            <a:noFill/>
            <a:miter lim="800000"/>
            <a:headEnd/>
            <a:tailEnd/>
          </a:ln>
          <a:effectLst/>
        </p:spPr>
        <p:txBody>
          <a:bodyPr vert="horz" wrap="square" lIns="92877" tIns="46438" rIns="92877" bIns="464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805863"/>
            <a:ext cx="3027363" cy="463550"/>
          </a:xfrm>
          <a:prstGeom prst="rect">
            <a:avLst/>
          </a:prstGeom>
          <a:noFill/>
          <a:ln w="9525">
            <a:noFill/>
            <a:miter lim="800000"/>
            <a:headEnd/>
            <a:tailEnd/>
          </a:ln>
          <a:effectLst/>
        </p:spPr>
        <p:txBody>
          <a:bodyPr vert="horz" wrap="square" lIns="92877" tIns="46438" rIns="92877" bIns="46438" numCol="1" anchor="b" anchorCtr="0" compatLnSpc="1">
            <a:prstTxWarp prst="textNoShape">
              <a:avLst/>
            </a:prstTxWarp>
          </a:bodyPr>
          <a:lstStyle>
            <a:lvl1pPr defTabSz="928987" eaLnBrk="1" hangingPunct="1">
              <a:spcBef>
                <a:spcPct val="0"/>
              </a:spcBef>
              <a:buClrTx/>
              <a:buFontTx/>
              <a:buNone/>
              <a:defRPr kumimoji="0" sz="1200">
                <a:solidFill>
                  <a:schemeClr val="tx1"/>
                </a:solidFill>
                <a:latin typeface="Arial" charset="0"/>
              </a:defRPr>
            </a:lvl1pPr>
          </a:lstStyle>
          <a:p>
            <a:pPr>
              <a:defRPr/>
            </a:pPr>
            <a:endParaRPr lang="en-US"/>
          </a:p>
        </p:txBody>
      </p:sp>
      <p:sp>
        <p:nvSpPr>
          <p:cNvPr id="12295" name="Rectangle 7"/>
          <p:cNvSpPr>
            <a:spLocks noGrp="1" noChangeArrowheads="1"/>
          </p:cNvSpPr>
          <p:nvPr>
            <p:ph type="sldNum" sz="quarter" idx="5"/>
          </p:nvPr>
        </p:nvSpPr>
        <p:spPr bwMode="auto">
          <a:xfrm>
            <a:off x="3956050" y="8805863"/>
            <a:ext cx="3027363" cy="463550"/>
          </a:xfrm>
          <a:prstGeom prst="rect">
            <a:avLst/>
          </a:prstGeom>
          <a:noFill/>
          <a:ln w="9525">
            <a:noFill/>
            <a:miter lim="800000"/>
            <a:headEnd/>
            <a:tailEnd/>
          </a:ln>
          <a:effectLst/>
        </p:spPr>
        <p:txBody>
          <a:bodyPr vert="horz" wrap="square" lIns="92877" tIns="46438" rIns="92877" bIns="46438" numCol="1" anchor="b" anchorCtr="0" compatLnSpc="1">
            <a:prstTxWarp prst="textNoShape">
              <a:avLst/>
            </a:prstTxWarp>
          </a:bodyPr>
          <a:lstStyle>
            <a:lvl1pPr algn="r" defTabSz="928987" eaLnBrk="1" hangingPunct="1">
              <a:spcBef>
                <a:spcPct val="0"/>
              </a:spcBef>
              <a:buClrTx/>
              <a:buFontTx/>
              <a:buNone/>
              <a:defRPr kumimoji="0" sz="1200">
                <a:solidFill>
                  <a:schemeClr val="tx1"/>
                </a:solidFill>
                <a:latin typeface="Arial" charset="0"/>
              </a:defRPr>
            </a:lvl1pPr>
          </a:lstStyle>
          <a:p>
            <a:pPr>
              <a:defRPr/>
            </a:pPr>
            <a:fld id="{DFBA4B51-92BD-4C5B-B2BF-77D14D13E6BF}" type="slidenum">
              <a:rPr lang="en-US"/>
              <a:pPr>
                <a:defRPr/>
              </a:pPr>
              <a:t>‹#›</a:t>
            </a:fld>
            <a:endParaRPr lang="en-US"/>
          </a:p>
        </p:txBody>
      </p:sp>
    </p:spTree>
    <p:extLst>
      <p:ext uri="{BB962C8B-B14F-4D97-AF65-F5344CB8AC3E}">
        <p14:creationId xmlns="" xmlns:p14="http://schemas.microsoft.com/office/powerpoint/2010/main" val="15973043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28688"/>
            <a:fld id="{5743B9BD-54F1-4676-B492-ECB29E44C4C1}" type="slidenum">
              <a:rPr lang="en-US" smtClean="0"/>
              <a:pPr defTabSz="928688"/>
              <a:t>3</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28688"/>
            <a:fld id="{5743B9BD-54F1-4676-B492-ECB29E44C4C1}" type="slidenum">
              <a:rPr lang="en-US" smtClean="0"/>
              <a:pPr defTabSz="928688"/>
              <a:t>4</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pPr defTabSz="928688"/>
            <a:fld id="{9C75F050-4504-4BC0-83C8-ABFE1C3C05A0}" type="slidenum">
              <a:rPr lang="en-US" smtClean="0"/>
              <a:pPr defTabSz="928688"/>
              <a:t>11</a:t>
            </a:fld>
            <a:endParaRPr lang="en-US" smtClean="0"/>
          </a:p>
        </p:txBody>
      </p:sp>
      <p:sp>
        <p:nvSpPr>
          <p:cNvPr id="35843" name="Rectangle 2"/>
          <p:cNvSpPr>
            <a:spLocks noGrp="1" noRot="1" noChangeAspect="1" noChangeArrowheads="1" noTextEdit="1"/>
          </p:cNvSpPr>
          <p:nvPr>
            <p:ph type="sldImg"/>
          </p:nvPr>
        </p:nvSpPr>
        <p:spPr>
          <a:xfrm>
            <a:off x="1176338" y="695325"/>
            <a:ext cx="4635500" cy="3476625"/>
          </a:xfrm>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28688"/>
            <a:fld id="{5743B9BD-54F1-4676-B492-ECB29E44C4C1}" type="slidenum">
              <a:rPr lang="en-US" smtClean="0"/>
              <a:pPr defTabSz="928688"/>
              <a:t>13</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28688"/>
            <a:fld id="{5743B9BD-54F1-4676-B492-ECB29E44C4C1}" type="slidenum">
              <a:rPr lang="en-US" smtClean="0"/>
              <a:pPr defTabSz="928688"/>
              <a:t>14</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invGray">
          <a:xfrm>
            <a:off x="395288" y="2413000"/>
            <a:ext cx="8748712" cy="2146300"/>
          </a:xfrm>
          <a:prstGeom prst="rect">
            <a:avLst/>
          </a:prstGeom>
          <a:solidFill>
            <a:schemeClr val="tx1"/>
          </a:solidFill>
          <a:ln w="9525">
            <a:noFill/>
            <a:miter lim="800000"/>
            <a:headEnd/>
            <a:tailEnd/>
          </a:ln>
          <a:effectLst/>
        </p:spPr>
        <p:txBody>
          <a:bodyPr/>
          <a:lstStyle/>
          <a:p>
            <a:pPr>
              <a:spcBef>
                <a:spcPct val="0"/>
              </a:spcBef>
              <a:buClrTx/>
              <a:buFontTx/>
              <a:buNone/>
              <a:defRPr/>
            </a:pPr>
            <a:endParaRPr lang="en-US" sz="4400">
              <a:solidFill>
                <a:srgbClr val="CC0000"/>
              </a:solidFill>
              <a:latin typeface="Times New Roman" pitchFamily="18" charset="0"/>
            </a:endParaRPr>
          </a:p>
        </p:txBody>
      </p:sp>
      <p:sp>
        <p:nvSpPr>
          <p:cNvPr id="6146" name="Rectangle 2"/>
          <p:cNvSpPr>
            <a:spLocks noGrp="1" noChangeArrowheads="1"/>
          </p:cNvSpPr>
          <p:nvPr>
            <p:ph type="ctrTitle" sz="quarter"/>
          </p:nvPr>
        </p:nvSpPr>
        <p:spPr>
          <a:xfrm>
            <a:off x="787400" y="2222500"/>
            <a:ext cx="7772400" cy="1143000"/>
          </a:xfrm>
        </p:spPr>
        <p:txBody>
          <a:bodyPr/>
          <a:lstStyle>
            <a:lvl1pPr>
              <a:defRPr/>
            </a:lvl1pPr>
          </a:lstStyle>
          <a:p>
            <a:r>
              <a:rPr lang="en-US"/>
              <a:t>Click to edit Master title style</a:t>
            </a:r>
          </a:p>
        </p:txBody>
      </p:sp>
      <p:sp>
        <p:nvSpPr>
          <p:cNvPr id="6147" name="Rectangle 3"/>
          <p:cNvSpPr>
            <a:spLocks noGrp="1" noChangeArrowheads="1"/>
          </p:cNvSpPr>
          <p:nvPr>
            <p:ph type="subTitle" sz="quarter" idx="1"/>
          </p:nvPr>
        </p:nvSpPr>
        <p:spPr>
          <a:xfrm>
            <a:off x="1765300" y="1866900"/>
            <a:ext cx="6400800" cy="1752600"/>
          </a:xfrm>
        </p:spPr>
        <p:txBody>
          <a:bodyPr/>
          <a:lstStyle>
            <a:lvl1pPr marL="0" indent="0" algn="ctr">
              <a:buFont typeface="Wingdings" pitchFamily="2" charset="2"/>
              <a:buNone/>
              <a:defRPr/>
            </a:lvl1pPr>
          </a:lstStyle>
          <a:p>
            <a:r>
              <a:rPr lang="en-US"/>
              <a:t>Click to edit Master subtitle style</a:t>
            </a:r>
          </a:p>
        </p:txBody>
      </p:sp>
      <p:sp>
        <p:nvSpPr>
          <p:cNvPr id="5" name="Rectangle 4"/>
          <p:cNvSpPr>
            <a:spLocks noGrp="1" noChangeArrowheads="1"/>
          </p:cNvSpPr>
          <p:nvPr>
            <p:ph type="dt" sz="quarter" idx="10"/>
          </p:nvPr>
        </p:nvSpPr>
        <p:spPr/>
        <p:txBody>
          <a:bodyPr/>
          <a:lstStyle>
            <a:lvl1pPr>
              <a:defRPr>
                <a:solidFill>
                  <a:srgbClr val="FFFFFF"/>
                </a:solidFill>
              </a:defRPr>
            </a:lvl1pPr>
          </a:lstStyle>
          <a:p>
            <a:pPr>
              <a:defRPr/>
            </a:pPr>
            <a:endParaRPr lang="en-US"/>
          </a:p>
        </p:txBody>
      </p:sp>
      <p:sp>
        <p:nvSpPr>
          <p:cNvPr id="6" name="Rectangle 5"/>
          <p:cNvSpPr>
            <a:spLocks noGrp="1" noChangeArrowheads="1"/>
          </p:cNvSpPr>
          <p:nvPr>
            <p:ph type="ftr" sz="quarter" idx="11"/>
          </p:nvPr>
        </p:nvSpPr>
        <p:spPr/>
        <p:txBody>
          <a:bodyPr/>
          <a:lstStyle>
            <a:lvl1pPr>
              <a:defRPr>
                <a:solidFill>
                  <a:srgbClr val="FFFFFF"/>
                </a:solidFill>
              </a:defRPr>
            </a:lvl1pPr>
          </a:lstStyle>
          <a:p>
            <a:pPr>
              <a:defRPr/>
            </a:pPr>
            <a:r>
              <a:rPr lang="en-US"/>
              <a:t>10-28-08</a:t>
            </a:r>
          </a:p>
        </p:txBody>
      </p:sp>
      <p:sp>
        <p:nvSpPr>
          <p:cNvPr id="7" name="Rectangle 6"/>
          <p:cNvSpPr>
            <a:spLocks noGrp="1" noChangeArrowheads="1"/>
          </p:cNvSpPr>
          <p:nvPr>
            <p:ph type="sldNum" sz="quarter" idx="12"/>
          </p:nvPr>
        </p:nvSpPr>
        <p:spPr/>
        <p:txBody>
          <a:bodyPr/>
          <a:lstStyle>
            <a:lvl1pPr>
              <a:defRPr>
                <a:solidFill>
                  <a:srgbClr val="FFFFFF"/>
                </a:solidFill>
              </a:defRPr>
            </a:lvl1pPr>
          </a:lstStyle>
          <a:p>
            <a:pPr>
              <a:defRPr/>
            </a:pPr>
            <a:fld id="{D16EF091-412F-46B6-A4EE-B80CBF36B9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10"/>
          <p:cNvSpPr>
            <a:spLocks noGrp="1" noChangeArrowheads="1"/>
          </p:cNvSpPr>
          <p:nvPr>
            <p:ph type="sldNum" sz="quarter" idx="12"/>
          </p:nvPr>
        </p:nvSpPr>
        <p:spPr>
          <a:ln/>
        </p:spPr>
        <p:txBody>
          <a:bodyPr/>
          <a:lstStyle>
            <a:lvl1pPr>
              <a:defRPr/>
            </a:lvl1pPr>
          </a:lstStyle>
          <a:p>
            <a:pPr>
              <a:defRPr/>
            </a:pPr>
            <a:fld id="{B45EF9B6-160B-4EFC-AB6D-7177834AD7C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838200"/>
            <a:ext cx="211455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838200"/>
            <a:ext cx="619125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10"/>
          <p:cNvSpPr>
            <a:spLocks noGrp="1" noChangeArrowheads="1"/>
          </p:cNvSpPr>
          <p:nvPr>
            <p:ph type="sldNum" sz="quarter" idx="12"/>
          </p:nvPr>
        </p:nvSpPr>
        <p:spPr>
          <a:ln/>
        </p:spPr>
        <p:txBody>
          <a:bodyPr/>
          <a:lstStyle>
            <a:lvl1pPr>
              <a:defRPr/>
            </a:lvl1pPr>
          </a:lstStyle>
          <a:p>
            <a:pPr>
              <a:defRPr/>
            </a:pPr>
            <a:fld id="{D8D0BF80-ECA0-4623-B7AD-925BD854FCE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0519D738-5D1D-4F4A-971C-AF11B0BBC59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EA454C3B-6BA3-4143-B6C5-7A0923ED525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E10DDF63-F19A-4A41-B585-402BB9523A2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11FCD0C2-0367-4A44-9AC9-60DE0FBA3108}"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9" name="Rectangle 6"/>
          <p:cNvSpPr>
            <a:spLocks noGrp="1" noChangeArrowheads="1"/>
          </p:cNvSpPr>
          <p:nvPr>
            <p:ph type="sldNum" sz="quarter" idx="12"/>
          </p:nvPr>
        </p:nvSpPr>
        <p:spPr>
          <a:ln/>
        </p:spPr>
        <p:txBody>
          <a:bodyPr/>
          <a:lstStyle>
            <a:lvl1pPr>
              <a:defRPr/>
            </a:lvl1pPr>
          </a:lstStyle>
          <a:p>
            <a:pPr>
              <a:defRPr/>
            </a:pPr>
            <a:fld id="{EE5891A8-D5B7-447B-AB70-30253B95A3E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5" name="Rectangle 6"/>
          <p:cNvSpPr>
            <a:spLocks noGrp="1" noChangeArrowheads="1"/>
          </p:cNvSpPr>
          <p:nvPr>
            <p:ph type="sldNum" sz="quarter" idx="12"/>
          </p:nvPr>
        </p:nvSpPr>
        <p:spPr>
          <a:ln/>
        </p:spPr>
        <p:txBody>
          <a:bodyPr/>
          <a:lstStyle>
            <a:lvl1pPr>
              <a:defRPr/>
            </a:lvl1pPr>
          </a:lstStyle>
          <a:p>
            <a:pPr>
              <a:defRPr/>
            </a:pPr>
            <a:fld id="{ECC68EE8-C53C-46E5-93DC-7E63C7A0ECFA}"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4" name="Rectangle 6"/>
          <p:cNvSpPr>
            <a:spLocks noGrp="1" noChangeArrowheads="1"/>
          </p:cNvSpPr>
          <p:nvPr>
            <p:ph type="sldNum" sz="quarter" idx="12"/>
          </p:nvPr>
        </p:nvSpPr>
        <p:spPr>
          <a:ln/>
        </p:spPr>
        <p:txBody>
          <a:bodyPr/>
          <a:lstStyle>
            <a:lvl1pPr>
              <a:defRPr/>
            </a:lvl1pPr>
          </a:lstStyle>
          <a:p>
            <a:pPr>
              <a:defRPr/>
            </a:pPr>
            <a:fld id="{512A7485-0557-47EC-92E7-F55373A1894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723979E8-87B5-4E7F-9831-26F34973401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10"/>
          <p:cNvSpPr>
            <a:spLocks noGrp="1" noChangeArrowheads="1"/>
          </p:cNvSpPr>
          <p:nvPr>
            <p:ph type="sldNum" sz="quarter" idx="12"/>
          </p:nvPr>
        </p:nvSpPr>
        <p:spPr>
          <a:ln/>
        </p:spPr>
        <p:txBody>
          <a:bodyPr/>
          <a:lstStyle>
            <a:lvl1pPr>
              <a:defRPr/>
            </a:lvl1pPr>
          </a:lstStyle>
          <a:p>
            <a:pPr>
              <a:defRPr/>
            </a:pPr>
            <a:fld id="{A7C32B04-E5F9-4F31-A297-5F61FA4DF0AA}"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AAE1FBB9-667B-4485-89BA-68129EB0C2D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7750F4D3-F9FB-4AD3-AD24-8365A3280790}"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4F054D3D-4E95-4AA5-A489-6A2406DB87C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5CE6BD4C-85F1-4D0B-87EF-C0A518BDD1DB}"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B383696D-015E-4B22-9E9A-9366D7112665}"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D24754BC-1C6B-48A1-B4CD-C59BC5EEB978}"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85D58FDD-FAD5-4738-ABB7-8A816F23F0C8}"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9" name="Rectangle 6"/>
          <p:cNvSpPr>
            <a:spLocks noGrp="1" noChangeArrowheads="1"/>
          </p:cNvSpPr>
          <p:nvPr>
            <p:ph type="sldNum" sz="quarter" idx="12"/>
          </p:nvPr>
        </p:nvSpPr>
        <p:spPr>
          <a:ln/>
        </p:spPr>
        <p:txBody>
          <a:bodyPr/>
          <a:lstStyle>
            <a:lvl1pPr>
              <a:defRPr/>
            </a:lvl1pPr>
          </a:lstStyle>
          <a:p>
            <a:pPr>
              <a:defRPr/>
            </a:pPr>
            <a:fld id="{723090FE-9730-42ED-A547-C384F8B3F9DA}"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5" name="Rectangle 6"/>
          <p:cNvSpPr>
            <a:spLocks noGrp="1" noChangeArrowheads="1"/>
          </p:cNvSpPr>
          <p:nvPr>
            <p:ph type="sldNum" sz="quarter" idx="12"/>
          </p:nvPr>
        </p:nvSpPr>
        <p:spPr>
          <a:ln/>
        </p:spPr>
        <p:txBody>
          <a:bodyPr/>
          <a:lstStyle>
            <a:lvl1pPr>
              <a:defRPr/>
            </a:lvl1pPr>
          </a:lstStyle>
          <a:p>
            <a:pPr>
              <a:defRPr/>
            </a:pPr>
            <a:fld id="{83088A04-C6A2-4FC9-8B1B-65C337599175}"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4" name="Rectangle 6"/>
          <p:cNvSpPr>
            <a:spLocks noGrp="1" noChangeArrowheads="1"/>
          </p:cNvSpPr>
          <p:nvPr>
            <p:ph type="sldNum" sz="quarter" idx="12"/>
          </p:nvPr>
        </p:nvSpPr>
        <p:spPr>
          <a:ln/>
        </p:spPr>
        <p:txBody>
          <a:bodyPr/>
          <a:lstStyle>
            <a:lvl1pPr>
              <a:defRPr/>
            </a:lvl1pPr>
          </a:lstStyle>
          <a:p>
            <a:pPr>
              <a:defRPr/>
            </a:pPr>
            <a:fld id="{667B32C9-7298-4FB1-98F9-04D7E9F5CFB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10"/>
          <p:cNvSpPr>
            <a:spLocks noGrp="1" noChangeArrowheads="1"/>
          </p:cNvSpPr>
          <p:nvPr>
            <p:ph type="sldNum" sz="quarter" idx="12"/>
          </p:nvPr>
        </p:nvSpPr>
        <p:spPr>
          <a:ln/>
        </p:spPr>
        <p:txBody>
          <a:bodyPr/>
          <a:lstStyle>
            <a:lvl1pPr>
              <a:defRPr/>
            </a:lvl1pPr>
          </a:lstStyle>
          <a:p>
            <a:pPr>
              <a:defRPr/>
            </a:pPr>
            <a:fld id="{EC332E16-E5B1-4D97-BD91-9D135A915A46}"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3272E8EF-14F0-41D7-A8FE-CCDA51D08B1D}"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92DFC84B-A565-4DC1-B181-53CAC0F690AC}"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18304B20-CA49-4E4B-BF78-F324D3BBCD21}"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04A61B7E-0A85-4889-B6D7-B72923DBA09C}"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E6BC585A-B8B3-41DA-9D84-D24DDD594196}"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EAD66C2B-4838-43CA-9ECA-E8600C4B235F}"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2CC3ABDE-8827-4917-9686-78BA50C51B80}"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D00345B6-60EA-4EF7-9017-519D9C6B536D}"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9" name="Rectangle 6"/>
          <p:cNvSpPr>
            <a:spLocks noGrp="1" noChangeArrowheads="1"/>
          </p:cNvSpPr>
          <p:nvPr>
            <p:ph type="sldNum" sz="quarter" idx="12"/>
          </p:nvPr>
        </p:nvSpPr>
        <p:spPr>
          <a:ln/>
        </p:spPr>
        <p:txBody>
          <a:bodyPr/>
          <a:lstStyle>
            <a:lvl1pPr>
              <a:defRPr/>
            </a:lvl1pPr>
          </a:lstStyle>
          <a:p>
            <a:pPr>
              <a:defRPr/>
            </a:pPr>
            <a:fld id="{8BFAA57C-56EA-4E83-9166-0B10652B1913}"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5" name="Rectangle 6"/>
          <p:cNvSpPr>
            <a:spLocks noGrp="1" noChangeArrowheads="1"/>
          </p:cNvSpPr>
          <p:nvPr>
            <p:ph type="sldNum" sz="quarter" idx="12"/>
          </p:nvPr>
        </p:nvSpPr>
        <p:spPr>
          <a:ln/>
        </p:spPr>
        <p:txBody>
          <a:bodyPr/>
          <a:lstStyle>
            <a:lvl1pPr>
              <a:defRPr/>
            </a:lvl1pPr>
          </a:lstStyle>
          <a:p>
            <a:pPr>
              <a:defRPr/>
            </a:pPr>
            <a:fld id="{9F93B483-2A53-4B7A-B702-2D22E251EB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10"/>
          <p:cNvSpPr>
            <a:spLocks noGrp="1" noChangeArrowheads="1"/>
          </p:cNvSpPr>
          <p:nvPr>
            <p:ph type="sldNum" sz="quarter" idx="12"/>
          </p:nvPr>
        </p:nvSpPr>
        <p:spPr>
          <a:ln/>
        </p:spPr>
        <p:txBody>
          <a:bodyPr/>
          <a:lstStyle>
            <a:lvl1pPr>
              <a:defRPr/>
            </a:lvl1pPr>
          </a:lstStyle>
          <a:p>
            <a:pPr>
              <a:defRPr/>
            </a:pPr>
            <a:fld id="{6489DCF4-B755-470B-B3C8-0DE795F4A474}"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4" name="Rectangle 6"/>
          <p:cNvSpPr>
            <a:spLocks noGrp="1" noChangeArrowheads="1"/>
          </p:cNvSpPr>
          <p:nvPr>
            <p:ph type="sldNum" sz="quarter" idx="12"/>
          </p:nvPr>
        </p:nvSpPr>
        <p:spPr>
          <a:ln/>
        </p:spPr>
        <p:txBody>
          <a:bodyPr/>
          <a:lstStyle>
            <a:lvl1pPr>
              <a:defRPr/>
            </a:lvl1pPr>
          </a:lstStyle>
          <a:p>
            <a:pPr>
              <a:defRPr/>
            </a:pPr>
            <a:fld id="{644D2BE6-C14D-4874-86F0-91003D39374F}"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2D1AD136-ABB0-4478-947F-EA9E2CA12702}"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6"/>
          <p:cNvSpPr>
            <a:spLocks noGrp="1" noChangeArrowheads="1"/>
          </p:cNvSpPr>
          <p:nvPr>
            <p:ph type="sldNum" sz="quarter" idx="12"/>
          </p:nvPr>
        </p:nvSpPr>
        <p:spPr>
          <a:ln/>
        </p:spPr>
        <p:txBody>
          <a:bodyPr/>
          <a:lstStyle>
            <a:lvl1pPr>
              <a:defRPr/>
            </a:lvl1pPr>
          </a:lstStyle>
          <a:p>
            <a:pPr>
              <a:defRPr/>
            </a:pPr>
            <a:fld id="{57EE25A8-7328-45A9-91E5-A0BA3AF2611E}"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AD84F8FD-346F-49E2-8330-F7C0B28913AE}"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10-28-08</a:t>
            </a:r>
          </a:p>
        </p:txBody>
      </p:sp>
      <p:sp>
        <p:nvSpPr>
          <p:cNvPr id="6" name="Rectangle 6"/>
          <p:cNvSpPr>
            <a:spLocks noGrp="1" noChangeArrowheads="1"/>
          </p:cNvSpPr>
          <p:nvPr>
            <p:ph type="sldNum" sz="quarter" idx="12"/>
          </p:nvPr>
        </p:nvSpPr>
        <p:spPr>
          <a:ln/>
        </p:spPr>
        <p:txBody>
          <a:bodyPr/>
          <a:lstStyle>
            <a:lvl1pPr>
              <a:defRPr/>
            </a:lvl1pPr>
          </a:lstStyle>
          <a:p>
            <a:pPr>
              <a:defRPr/>
            </a:pPr>
            <a:fld id="{DF2AAE98-7700-4141-9D42-1F6965B9724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9" name="Rectangle 10"/>
          <p:cNvSpPr>
            <a:spLocks noGrp="1" noChangeArrowheads="1"/>
          </p:cNvSpPr>
          <p:nvPr>
            <p:ph type="sldNum" sz="quarter" idx="12"/>
          </p:nvPr>
        </p:nvSpPr>
        <p:spPr>
          <a:ln/>
        </p:spPr>
        <p:txBody>
          <a:bodyPr/>
          <a:lstStyle>
            <a:lvl1pPr>
              <a:defRPr/>
            </a:lvl1pPr>
          </a:lstStyle>
          <a:p>
            <a:pPr>
              <a:defRPr/>
            </a:pPr>
            <a:fld id="{F823A570-B1EC-4F50-B9D2-CC0A3206A77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5" name="Rectangle 10"/>
          <p:cNvSpPr>
            <a:spLocks noGrp="1" noChangeArrowheads="1"/>
          </p:cNvSpPr>
          <p:nvPr>
            <p:ph type="sldNum" sz="quarter" idx="12"/>
          </p:nvPr>
        </p:nvSpPr>
        <p:spPr>
          <a:ln/>
        </p:spPr>
        <p:txBody>
          <a:bodyPr/>
          <a:lstStyle>
            <a:lvl1pPr>
              <a:defRPr/>
            </a:lvl1pPr>
          </a:lstStyle>
          <a:p>
            <a:pPr>
              <a:defRPr/>
            </a:pPr>
            <a:fld id="{5EBC0010-5468-4DAA-8A4C-8508D3A934A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4" name="Rectangle 10"/>
          <p:cNvSpPr>
            <a:spLocks noGrp="1" noChangeArrowheads="1"/>
          </p:cNvSpPr>
          <p:nvPr>
            <p:ph type="sldNum" sz="quarter" idx="12"/>
          </p:nvPr>
        </p:nvSpPr>
        <p:spPr>
          <a:ln/>
        </p:spPr>
        <p:txBody>
          <a:bodyPr/>
          <a:lstStyle>
            <a:lvl1pPr>
              <a:defRPr/>
            </a:lvl1pPr>
          </a:lstStyle>
          <a:p>
            <a:pPr>
              <a:defRPr/>
            </a:pPr>
            <a:fld id="{C3CD3947-EF93-41A2-9018-D3D872DE9CB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10"/>
          <p:cNvSpPr>
            <a:spLocks noGrp="1" noChangeArrowheads="1"/>
          </p:cNvSpPr>
          <p:nvPr>
            <p:ph type="sldNum" sz="quarter" idx="12"/>
          </p:nvPr>
        </p:nvSpPr>
        <p:spPr>
          <a:ln/>
        </p:spPr>
        <p:txBody>
          <a:bodyPr/>
          <a:lstStyle>
            <a:lvl1pPr>
              <a:defRPr/>
            </a:lvl1pPr>
          </a:lstStyle>
          <a:p>
            <a:pPr>
              <a:defRPr/>
            </a:pPr>
            <a:fld id="{D4AACE62-598B-4292-8D82-E53CCD0EDBB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r>
              <a:rPr lang="en-US"/>
              <a:t>10-28-08</a:t>
            </a:r>
          </a:p>
        </p:txBody>
      </p:sp>
      <p:sp>
        <p:nvSpPr>
          <p:cNvPr id="7" name="Rectangle 10"/>
          <p:cNvSpPr>
            <a:spLocks noGrp="1" noChangeArrowheads="1"/>
          </p:cNvSpPr>
          <p:nvPr>
            <p:ph type="sldNum" sz="quarter" idx="12"/>
          </p:nvPr>
        </p:nvSpPr>
        <p:spPr>
          <a:ln/>
        </p:spPr>
        <p:txBody>
          <a:bodyPr/>
          <a:lstStyle>
            <a:lvl1pPr>
              <a:defRPr/>
            </a:lvl1pPr>
          </a:lstStyle>
          <a:p>
            <a:pPr>
              <a:defRPr/>
            </a:pPr>
            <a:fld id="{0FBEDAE5-0B33-4DA1-8D05-C38DA0D48FD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invGray">
          <a:xfrm>
            <a:off x="152400" y="838200"/>
            <a:ext cx="8839200" cy="914400"/>
          </a:xfrm>
          <a:prstGeom prst="rect">
            <a:avLst/>
          </a:prstGeom>
          <a:solidFill>
            <a:srgbClr val="CC0000"/>
          </a:solidFill>
          <a:ln w="9525">
            <a:noFill/>
            <a:miter lim="800000"/>
            <a:headEnd/>
            <a:tailEnd/>
          </a:ln>
          <a:effectLst/>
        </p:spPr>
        <p:txBody>
          <a:bodyPr/>
          <a:lstStyle/>
          <a:p>
            <a:pPr>
              <a:defRPr/>
            </a:pPr>
            <a:endParaRPr lang="en-US"/>
          </a:p>
        </p:txBody>
      </p:sp>
      <p:sp>
        <p:nvSpPr>
          <p:cNvPr id="5123" name="Oval 3"/>
          <p:cNvSpPr>
            <a:spLocks noChangeArrowheads="1"/>
          </p:cNvSpPr>
          <p:nvPr/>
        </p:nvSpPr>
        <p:spPr bwMode="invGray">
          <a:xfrm>
            <a:off x="804863" y="117475"/>
            <a:ext cx="66675" cy="66675"/>
          </a:xfrm>
          <a:prstGeom prst="ellipse">
            <a:avLst/>
          </a:prstGeom>
          <a:solidFill>
            <a:schemeClr val="tx2"/>
          </a:solidFill>
          <a:ln w="9525">
            <a:noFill/>
            <a:round/>
            <a:headEnd/>
            <a:tailEnd/>
          </a:ln>
          <a:effectLst/>
        </p:spPr>
        <p:txBody>
          <a:bodyPr/>
          <a:lstStyle/>
          <a:p>
            <a:pPr>
              <a:defRPr/>
            </a:pPr>
            <a:endParaRPr lang="en-US"/>
          </a:p>
        </p:txBody>
      </p:sp>
      <p:sp>
        <p:nvSpPr>
          <p:cNvPr id="5124" name="Oval 4"/>
          <p:cNvSpPr>
            <a:spLocks noChangeArrowheads="1"/>
          </p:cNvSpPr>
          <p:nvPr/>
        </p:nvSpPr>
        <p:spPr bwMode="invGray">
          <a:xfrm>
            <a:off x="804863" y="347663"/>
            <a:ext cx="66675" cy="65087"/>
          </a:xfrm>
          <a:prstGeom prst="ellipse">
            <a:avLst/>
          </a:prstGeom>
          <a:solidFill>
            <a:schemeClr val="tx2"/>
          </a:solidFill>
          <a:ln w="9525">
            <a:noFill/>
            <a:round/>
            <a:headEnd/>
            <a:tailEnd/>
          </a:ln>
          <a:effectLst/>
        </p:spPr>
        <p:txBody>
          <a:bodyPr/>
          <a:lstStyle/>
          <a:p>
            <a:pPr>
              <a:defRPr/>
            </a:pPr>
            <a:endParaRPr lang="en-US"/>
          </a:p>
        </p:txBody>
      </p:sp>
      <p:sp>
        <p:nvSpPr>
          <p:cNvPr id="5125" name="Oval 5"/>
          <p:cNvSpPr>
            <a:spLocks noChangeArrowheads="1"/>
          </p:cNvSpPr>
          <p:nvPr/>
        </p:nvSpPr>
        <p:spPr bwMode="invGray">
          <a:xfrm>
            <a:off x="804863" y="574675"/>
            <a:ext cx="66675" cy="65088"/>
          </a:xfrm>
          <a:prstGeom prst="ellipse">
            <a:avLst/>
          </a:prstGeom>
          <a:solidFill>
            <a:schemeClr val="tx2"/>
          </a:solidFill>
          <a:ln w="9525">
            <a:noFill/>
            <a:round/>
            <a:headEnd/>
            <a:tailEnd/>
          </a:ln>
          <a:effectLst/>
        </p:spPr>
        <p:txBody>
          <a:bodyPr/>
          <a:lstStyle/>
          <a:p>
            <a:pPr>
              <a:defRPr/>
            </a:pPr>
            <a:endParaRPr lang="en-US"/>
          </a:p>
        </p:txBody>
      </p:sp>
      <p:sp>
        <p:nvSpPr>
          <p:cNvPr id="1030" name="Rectangle 6"/>
          <p:cNvSpPr>
            <a:spLocks noGrp="1" noChangeArrowheads="1"/>
          </p:cNvSpPr>
          <p:nvPr>
            <p:ph type="body" idx="1"/>
          </p:nvPr>
        </p:nvSpPr>
        <p:spPr bwMode="auto">
          <a:xfrm>
            <a:off x="685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4"/>
            <a:endParaRPr lang="en-US" smtClean="0"/>
          </a:p>
        </p:txBody>
      </p:sp>
      <p:sp>
        <p:nvSpPr>
          <p:cNvPr id="1031" name="Rectangle 7"/>
          <p:cNvSpPr>
            <a:spLocks noGrp="1" noChangeArrowheads="1"/>
          </p:cNvSpPr>
          <p:nvPr>
            <p:ph type="title"/>
          </p:nvPr>
        </p:nvSpPr>
        <p:spPr bwMode="auto">
          <a:xfrm>
            <a:off x="304800" y="838200"/>
            <a:ext cx="8458200"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8" name="Rectangle 8"/>
          <p:cNvSpPr>
            <a:spLocks noGrp="1" noChangeArrowheads="1"/>
          </p:cNvSpPr>
          <p:nvPr>
            <p:ph type="dt" sz="half" idx="2"/>
          </p:nvPr>
        </p:nvSpPr>
        <p:spPr bwMode="auto">
          <a:xfrm>
            <a:off x="6858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spcBef>
                <a:spcPct val="50000"/>
              </a:spcBef>
              <a:buClrTx/>
              <a:buFontTx/>
              <a:buNone/>
              <a:defRPr kumimoji="0" sz="1400">
                <a:solidFill>
                  <a:schemeClr val="tx1"/>
                </a:solidFill>
                <a:latin typeface="Times New Roman" pitchFamily="18" charset="0"/>
              </a:defRPr>
            </a:lvl1pPr>
          </a:lstStyle>
          <a:p>
            <a:pPr>
              <a:defRPr/>
            </a:pPr>
            <a:endParaRPr lang="en-US"/>
          </a:p>
        </p:txBody>
      </p:sp>
      <p:sp>
        <p:nvSpPr>
          <p:cNvPr id="5129" name="Rectangle 9"/>
          <p:cNvSpPr>
            <a:spLocks noGrp="1" noChangeArrowheads="1"/>
          </p:cNvSpPr>
          <p:nvPr>
            <p:ph type="ftr" sz="quarter" idx="3"/>
          </p:nvPr>
        </p:nvSpPr>
        <p:spPr bwMode="auto">
          <a:xfrm>
            <a:off x="3124200" y="62484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ctr">
              <a:spcBef>
                <a:spcPct val="50000"/>
              </a:spcBef>
              <a:buClrTx/>
              <a:buFontTx/>
              <a:buNone/>
              <a:defRPr kumimoji="0" sz="1400">
                <a:solidFill>
                  <a:schemeClr val="tx1"/>
                </a:solidFill>
                <a:latin typeface="Times New Roman" pitchFamily="18" charset="0"/>
              </a:defRPr>
            </a:lvl1pPr>
          </a:lstStyle>
          <a:p>
            <a:pPr>
              <a:defRPr/>
            </a:pPr>
            <a:r>
              <a:rPr lang="en-US"/>
              <a:t>10-28-08</a:t>
            </a:r>
          </a:p>
        </p:txBody>
      </p:sp>
      <p:sp>
        <p:nvSpPr>
          <p:cNvPr id="5130" name="Rectangle 10"/>
          <p:cNvSpPr>
            <a:spLocks noGrp="1" noChangeArrowheads="1"/>
          </p:cNvSpPr>
          <p:nvPr>
            <p:ph type="sldNum" sz="quarter" idx="4"/>
          </p:nvPr>
        </p:nvSpPr>
        <p:spPr bwMode="auto">
          <a:xfrm>
            <a:off x="65532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spcBef>
                <a:spcPct val="50000"/>
              </a:spcBef>
              <a:buClrTx/>
              <a:buFontTx/>
              <a:buNone/>
              <a:defRPr kumimoji="0" sz="1400">
                <a:latin typeface="Times New Roman" pitchFamily="18" charset="0"/>
              </a:defRPr>
            </a:lvl1pPr>
          </a:lstStyle>
          <a:p>
            <a:pPr>
              <a:defRPr/>
            </a:pPr>
            <a:fld id="{70709342-4C6A-473E-A21C-F9C48DAED038}" type="slidenum">
              <a:rPr lang="en-US"/>
              <a:pPr>
                <a:defRPr/>
              </a:pPr>
              <a:t>‹#›</a:t>
            </a:fld>
            <a:endParaRPr lang="en-US"/>
          </a:p>
        </p:txBody>
      </p:sp>
      <p:grpSp>
        <p:nvGrpSpPr>
          <p:cNvPr id="1035" name="Group 11"/>
          <p:cNvGrpSpPr>
            <a:grpSpLocks/>
          </p:cNvGrpSpPr>
          <p:nvPr/>
        </p:nvGrpSpPr>
        <p:grpSpPr bwMode="auto">
          <a:xfrm rot="5400000">
            <a:off x="8468519" y="6401594"/>
            <a:ext cx="66675" cy="522287"/>
            <a:chOff x="603" y="170"/>
            <a:chExt cx="42" cy="329"/>
          </a:xfrm>
        </p:grpSpPr>
        <p:sp>
          <p:nvSpPr>
            <p:cNvPr id="5132" name="Oval 12"/>
            <p:cNvSpPr>
              <a:spLocks noChangeArrowheads="1"/>
            </p:cNvSpPr>
            <p:nvPr/>
          </p:nvSpPr>
          <p:spPr bwMode="invGray">
            <a:xfrm>
              <a:off x="603" y="167"/>
              <a:ext cx="42" cy="42"/>
            </a:xfrm>
            <a:prstGeom prst="ellipse">
              <a:avLst/>
            </a:prstGeom>
            <a:solidFill>
              <a:schemeClr val="tx2"/>
            </a:solidFill>
            <a:ln w="9525">
              <a:noFill/>
              <a:round/>
              <a:headEnd/>
              <a:tailEnd/>
            </a:ln>
            <a:effectLst/>
          </p:spPr>
          <p:txBody>
            <a:bodyPr/>
            <a:lstStyle/>
            <a:p>
              <a:pPr>
                <a:defRPr/>
              </a:pPr>
              <a:endParaRPr lang="en-US"/>
            </a:p>
          </p:txBody>
        </p:sp>
        <p:sp>
          <p:nvSpPr>
            <p:cNvPr id="5133" name="Oval 13"/>
            <p:cNvSpPr>
              <a:spLocks noChangeArrowheads="1"/>
            </p:cNvSpPr>
            <p:nvPr/>
          </p:nvSpPr>
          <p:spPr bwMode="invGray">
            <a:xfrm>
              <a:off x="603" y="315"/>
              <a:ext cx="42" cy="41"/>
            </a:xfrm>
            <a:prstGeom prst="ellipse">
              <a:avLst/>
            </a:prstGeom>
            <a:solidFill>
              <a:schemeClr val="tx2"/>
            </a:solidFill>
            <a:ln w="9525">
              <a:noFill/>
              <a:round/>
              <a:headEnd/>
              <a:tailEnd/>
            </a:ln>
            <a:effectLst/>
          </p:spPr>
          <p:txBody>
            <a:bodyPr/>
            <a:lstStyle/>
            <a:p>
              <a:pPr>
                <a:defRPr/>
              </a:pPr>
              <a:endParaRPr lang="en-US"/>
            </a:p>
          </p:txBody>
        </p:sp>
        <p:sp>
          <p:nvSpPr>
            <p:cNvPr id="5134" name="Oval 14"/>
            <p:cNvSpPr>
              <a:spLocks noChangeArrowheads="1"/>
            </p:cNvSpPr>
            <p:nvPr/>
          </p:nvSpPr>
          <p:spPr bwMode="invGray">
            <a:xfrm>
              <a:off x="603" y="458"/>
              <a:ext cx="42" cy="41"/>
            </a:xfrm>
            <a:prstGeom prst="ellipse">
              <a:avLst/>
            </a:prstGeom>
            <a:solidFill>
              <a:schemeClr val="tx2"/>
            </a:solidFill>
            <a:ln w="9525">
              <a:noFill/>
              <a:round/>
              <a:headEnd/>
              <a:tailEnd/>
            </a:ln>
            <a:effectLst/>
          </p:spPr>
          <p:txBody>
            <a:bodyPr/>
            <a:lstStyle/>
            <a:p>
              <a:pPr>
                <a:defRPr/>
              </a:pPr>
              <a:endParaRPr lang="en-US"/>
            </a:p>
          </p:txBody>
        </p:sp>
      </p:grpSp>
      <p:pic>
        <p:nvPicPr>
          <p:cNvPr id="1036" name="Picture 15" descr="CornellBearRed"/>
          <p:cNvPicPr>
            <a:picLocks noChangeAspect="1" noChangeArrowheads="1"/>
          </p:cNvPicPr>
          <p:nvPr/>
        </p:nvPicPr>
        <p:blipFill>
          <a:blip r:embed="rId13" cstate="print"/>
          <a:srcRect/>
          <a:stretch>
            <a:fillRect/>
          </a:stretch>
        </p:blipFill>
        <p:spPr bwMode="auto">
          <a:xfrm>
            <a:off x="7696200" y="5486400"/>
            <a:ext cx="1219200" cy="1154113"/>
          </a:xfrm>
          <a:prstGeom prst="rect">
            <a:avLst/>
          </a:prstGeom>
          <a:noFill/>
          <a:ln w="9525">
            <a:noFill/>
            <a:miter lim="800000"/>
            <a:headEnd/>
            <a:tailEnd/>
          </a:ln>
        </p:spPr>
      </p:pic>
      <p:pic>
        <p:nvPicPr>
          <p:cNvPr id="1037" name="Picture 16" descr="cit_web2color"/>
          <p:cNvPicPr>
            <a:picLocks noChangeAspect="1" noChangeArrowheads="1"/>
          </p:cNvPicPr>
          <p:nvPr/>
        </p:nvPicPr>
        <p:blipFill>
          <a:blip r:embed="rId14" cstate="print"/>
          <a:srcRect/>
          <a:stretch>
            <a:fillRect/>
          </a:stretch>
        </p:blipFill>
        <p:spPr bwMode="auto">
          <a:xfrm>
            <a:off x="0" y="0"/>
            <a:ext cx="3790950" cy="723900"/>
          </a:xfrm>
          <a:prstGeom prst="rect">
            <a:avLst/>
          </a:prstGeom>
          <a:noFill/>
          <a:ln w="9525">
            <a:noFill/>
            <a:miter lim="800000"/>
            <a:headEnd/>
            <a:tailEnd/>
          </a:ln>
        </p:spPr>
      </p:pic>
      <p:pic>
        <p:nvPicPr>
          <p:cNvPr id="1038" name="Picture 17" descr="cit_web2color"/>
          <p:cNvPicPr>
            <a:picLocks noChangeAspect="1" noChangeArrowheads="1"/>
          </p:cNvPicPr>
          <p:nvPr/>
        </p:nvPicPr>
        <p:blipFill>
          <a:blip r:embed="rId14" cstate="print"/>
          <a:srcRect/>
          <a:stretch>
            <a:fillRect/>
          </a:stretch>
        </p:blipFill>
        <p:spPr bwMode="auto">
          <a:xfrm>
            <a:off x="0" y="0"/>
            <a:ext cx="3790950" cy="723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1"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hf sldNum="0" hdr="0" dt="0"/>
  <p:txStyles>
    <p:titleStyle>
      <a:lvl1pPr algn="ctr" rtl="0" eaLnBrk="0" fontAlgn="base" hangingPunct="0">
        <a:spcBef>
          <a:spcPct val="0"/>
        </a:spcBef>
        <a:spcAft>
          <a:spcPct val="0"/>
        </a:spcAft>
        <a:defRPr kumimoji="1" sz="4400">
          <a:solidFill>
            <a:schemeClr val="bg1"/>
          </a:solidFill>
          <a:latin typeface="+mj-lt"/>
          <a:ea typeface="+mj-ea"/>
          <a:cs typeface="+mj-cs"/>
        </a:defRPr>
      </a:lvl1pPr>
      <a:lvl2pPr algn="ctr" rtl="0" eaLnBrk="0" fontAlgn="base" hangingPunct="0">
        <a:spcBef>
          <a:spcPct val="0"/>
        </a:spcBef>
        <a:spcAft>
          <a:spcPct val="0"/>
        </a:spcAft>
        <a:defRPr kumimoji="1" sz="4400">
          <a:solidFill>
            <a:schemeClr val="bg1"/>
          </a:solidFill>
          <a:latin typeface="Garamond" pitchFamily="18" charset="0"/>
        </a:defRPr>
      </a:lvl2pPr>
      <a:lvl3pPr algn="ctr" rtl="0" eaLnBrk="0" fontAlgn="base" hangingPunct="0">
        <a:spcBef>
          <a:spcPct val="0"/>
        </a:spcBef>
        <a:spcAft>
          <a:spcPct val="0"/>
        </a:spcAft>
        <a:defRPr kumimoji="1" sz="4400">
          <a:solidFill>
            <a:schemeClr val="bg1"/>
          </a:solidFill>
          <a:latin typeface="Garamond" pitchFamily="18" charset="0"/>
        </a:defRPr>
      </a:lvl3pPr>
      <a:lvl4pPr algn="ctr" rtl="0" eaLnBrk="0" fontAlgn="base" hangingPunct="0">
        <a:spcBef>
          <a:spcPct val="0"/>
        </a:spcBef>
        <a:spcAft>
          <a:spcPct val="0"/>
        </a:spcAft>
        <a:defRPr kumimoji="1" sz="4400">
          <a:solidFill>
            <a:schemeClr val="bg1"/>
          </a:solidFill>
          <a:latin typeface="Garamond" pitchFamily="18" charset="0"/>
        </a:defRPr>
      </a:lvl4pPr>
      <a:lvl5pPr algn="ctr" rtl="0" eaLnBrk="0" fontAlgn="base" hangingPunct="0">
        <a:spcBef>
          <a:spcPct val="0"/>
        </a:spcBef>
        <a:spcAft>
          <a:spcPct val="0"/>
        </a:spcAft>
        <a:defRPr kumimoji="1" sz="4400">
          <a:solidFill>
            <a:schemeClr val="bg1"/>
          </a:solidFill>
          <a:latin typeface="Garamond" pitchFamily="18" charset="0"/>
        </a:defRPr>
      </a:lvl5pPr>
      <a:lvl6pPr marL="457200" algn="ctr" rtl="0" eaLnBrk="0" fontAlgn="base" hangingPunct="0">
        <a:spcBef>
          <a:spcPct val="0"/>
        </a:spcBef>
        <a:spcAft>
          <a:spcPct val="0"/>
        </a:spcAft>
        <a:defRPr kumimoji="1" sz="4400">
          <a:solidFill>
            <a:schemeClr val="bg1"/>
          </a:solidFill>
          <a:latin typeface="Garamond" pitchFamily="18" charset="0"/>
        </a:defRPr>
      </a:lvl6pPr>
      <a:lvl7pPr marL="914400" algn="ctr" rtl="0" eaLnBrk="0" fontAlgn="base" hangingPunct="0">
        <a:spcBef>
          <a:spcPct val="0"/>
        </a:spcBef>
        <a:spcAft>
          <a:spcPct val="0"/>
        </a:spcAft>
        <a:defRPr kumimoji="1" sz="4400">
          <a:solidFill>
            <a:schemeClr val="bg1"/>
          </a:solidFill>
          <a:latin typeface="Garamond" pitchFamily="18" charset="0"/>
        </a:defRPr>
      </a:lvl7pPr>
      <a:lvl8pPr marL="1371600" algn="ctr" rtl="0" eaLnBrk="0" fontAlgn="base" hangingPunct="0">
        <a:spcBef>
          <a:spcPct val="0"/>
        </a:spcBef>
        <a:spcAft>
          <a:spcPct val="0"/>
        </a:spcAft>
        <a:defRPr kumimoji="1" sz="4400">
          <a:solidFill>
            <a:schemeClr val="bg1"/>
          </a:solidFill>
          <a:latin typeface="Garamond" pitchFamily="18" charset="0"/>
        </a:defRPr>
      </a:lvl8pPr>
      <a:lvl9pPr marL="1828800" algn="ctr" rtl="0" eaLnBrk="0" fontAlgn="base" hangingPunct="0">
        <a:spcBef>
          <a:spcPct val="0"/>
        </a:spcBef>
        <a:spcAft>
          <a:spcPct val="0"/>
        </a:spcAft>
        <a:defRPr kumimoji="1" sz="4400">
          <a:solidFill>
            <a:schemeClr val="bg1"/>
          </a:solidFill>
          <a:latin typeface="Garamond" pitchFamily="18" charset="0"/>
        </a:defRPr>
      </a:lvl9pPr>
    </p:titleStyle>
    <p:bodyStyle>
      <a:lvl1pPr marL="342900" indent="-342900" algn="l" rtl="0" eaLnBrk="0" fontAlgn="base" hangingPunct="0">
        <a:spcBef>
          <a:spcPct val="20000"/>
        </a:spcBef>
        <a:spcAft>
          <a:spcPct val="0"/>
        </a:spcAft>
        <a:buClr>
          <a:schemeClr val="bg2"/>
        </a:buClr>
        <a:buFont typeface="Wingdings" pitchFamily="2" charset="2"/>
        <a:buBlip>
          <a:blip r:embed="rId15"/>
        </a:buBlip>
        <a:defRPr kumimoji="1" sz="3200">
          <a:solidFill>
            <a:schemeClr val="bg2"/>
          </a:solidFill>
          <a:latin typeface="+mn-lt"/>
          <a:ea typeface="+mn-ea"/>
          <a:cs typeface="+mn-cs"/>
        </a:defRPr>
      </a:lvl1pPr>
      <a:lvl2pPr marL="742950" indent="-285750" algn="l" rtl="0" eaLnBrk="0" fontAlgn="base" hangingPunct="0">
        <a:spcBef>
          <a:spcPct val="20000"/>
        </a:spcBef>
        <a:spcAft>
          <a:spcPct val="0"/>
        </a:spcAft>
        <a:buClr>
          <a:srgbClr val="FF0000"/>
        </a:buClr>
        <a:buFont typeface="Wingdings" pitchFamily="2" charset="2"/>
        <a:buChar char="n"/>
        <a:defRPr kumimoji="1" sz="2400">
          <a:solidFill>
            <a:schemeClr val="bg2"/>
          </a:solidFill>
          <a:latin typeface="+mn-lt"/>
        </a:defRPr>
      </a:lvl2pPr>
      <a:lvl3pPr marL="1143000" indent="-228600" algn="l" rtl="0" eaLnBrk="0" fontAlgn="base" hangingPunct="0">
        <a:spcBef>
          <a:spcPct val="20000"/>
        </a:spcBef>
        <a:spcAft>
          <a:spcPct val="0"/>
        </a:spcAft>
        <a:buClr>
          <a:srgbClr val="FF0000"/>
        </a:buClr>
        <a:buFont typeface="Wingdings" pitchFamily="2" charset="2"/>
        <a:buChar char="§"/>
        <a:defRPr kumimoji="1" sz="2400">
          <a:solidFill>
            <a:schemeClr val="bg2"/>
          </a:solidFill>
          <a:latin typeface="+mn-lt"/>
        </a:defRPr>
      </a:lvl3pPr>
      <a:lvl4pPr marL="1600200" indent="-228600" algn="l" rtl="0" eaLnBrk="0" fontAlgn="base" hangingPunct="0">
        <a:spcBef>
          <a:spcPct val="20000"/>
        </a:spcBef>
        <a:spcAft>
          <a:spcPct val="0"/>
        </a:spcAft>
        <a:buChar char="–"/>
        <a:defRPr kumimoji="1" sz="2400">
          <a:solidFill>
            <a:schemeClr val="bg2"/>
          </a:solidFill>
          <a:latin typeface="+mn-lt"/>
        </a:defRPr>
      </a:lvl4pPr>
      <a:lvl5pPr marL="2057400" indent="-228600" algn="l" rtl="0" eaLnBrk="0" fontAlgn="base" hangingPunct="0">
        <a:spcBef>
          <a:spcPct val="20000"/>
        </a:spcBef>
        <a:spcAft>
          <a:spcPct val="0"/>
        </a:spcAft>
        <a:buChar char="»"/>
        <a:defRPr kumimoji="1" sz="2400">
          <a:solidFill>
            <a:schemeClr val="tx1"/>
          </a:solidFill>
          <a:latin typeface="+mn-lt"/>
        </a:defRPr>
      </a:lvl5pPr>
      <a:lvl6pPr marL="2514600" indent="-228600" algn="l" rtl="0" eaLnBrk="0" fontAlgn="base" hangingPunct="0">
        <a:spcBef>
          <a:spcPct val="20000"/>
        </a:spcBef>
        <a:spcAft>
          <a:spcPct val="0"/>
        </a:spcAft>
        <a:defRPr kumimoji="1" sz="2400">
          <a:solidFill>
            <a:schemeClr val="tx1"/>
          </a:solidFill>
          <a:latin typeface="+mn-lt"/>
        </a:defRPr>
      </a:lvl6pPr>
      <a:lvl7pPr marL="2971800" indent="-228600" algn="l" rtl="0" eaLnBrk="0" fontAlgn="base" hangingPunct="0">
        <a:spcBef>
          <a:spcPct val="20000"/>
        </a:spcBef>
        <a:spcAft>
          <a:spcPct val="0"/>
        </a:spcAft>
        <a:defRPr kumimoji="1" sz="2400">
          <a:solidFill>
            <a:schemeClr val="tx1"/>
          </a:solidFill>
          <a:latin typeface="+mn-lt"/>
        </a:defRPr>
      </a:lvl7pPr>
      <a:lvl8pPr marL="3429000" indent="-228600" algn="l" rtl="0" eaLnBrk="0" fontAlgn="base" hangingPunct="0">
        <a:spcBef>
          <a:spcPct val="20000"/>
        </a:spcBef>
        <a:spcAft>
          <a:spcPct val="0"/>
        </a:spcAft>
        <a:defRPr kumimoji="1" sz="2400">
          <a:solidFill>
            <a:schemeClr val="tx1"/>
          </a:solidFill>
          <a:latin typeface="+mn-lt"/>
        </a:defRPr>
      </a:lvl8pPr>
      <a:lvl9pPr marL="3886200" indent="-228600" algn="l" rtl="0" eaLnBrk="0" fontAlgn="base" hangingPunct="0">
        <a:spcBef>
          <a:spcPct val="20000"/>
        </a:spcBef>
        <a:spcAft>
          <a:spcPct val="0"/>
        </a:spcAft>
        <a:defRPr kumimoji="1"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kumimoji="0" sz="1400">
                <a:solidFill>
                  <a:schemeClr val="tx1"/>
                </a:solidFill>
                <a:latin typeface="+mn-lt"/>
              </a:defRPr>
            </a:lvl1pPr>
          </a:lstStyle>
          <a:p>
            <a:pPr>
              <a:defRPr/>
            </a:pPr>
            <a:endParaRPr lang="en-US"/>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ClrTx/>
              <a:buFontTx/>
              <a:buNone/>
              <a:defRPr kumimoji="0" sz="1400">
                <a:solidFill>
                  <a:schemeClr val="tx1"/>
                </a:solidFill>
                <a:latin typeface="+mn-lt"/>
              </a:defRPr>
            </a:lvl1pPr>
          </a:lstStyle>
          <a:p>
            <a:pPr>
              <a:defRPr/>
            </a:pPr>
            <a:r>
              <a:rPr lang="en-US"/>
              <a:t>10-28-08</a:t>
            </a:r>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ClrTx/>
              <a:buFontTx/>
              <a:buNone/>
              <a:defRPr kumimoji="0" sz="1400">
                <a:solidFill>
                  <a:schemeClr val="tx1"/>
                </a:solidFill>
                <a:latin typeface="+mn-lt"/>
              </a:defRPr>
            </a:lvl1pPr>
          </a:lstStyle>
          <a:p>
            <a:pPr>
              <a:defRPr/>
            </a:pPr>
            <a:fld id="{C9DBCE91-8B7B-4FEC-9F26-5B4F3ABF3A7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kumimoji="0" sz="1400">
                <a:solidFill>
                  <a:schemeClr val="tx1"/>
                </a:solidFill>
                <a:latin typeface="+mn-lt"/>
              </a:defRPr>
            </a:lvl1pPr>
          </a:lstStyle>
          <a:p>
            <a:pPr>
              <a:defRPr/>
            </a:pPr>
            <a:endParaRPr lang="en-US"/>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ClrTx/>
              <a:buFontTx/>
              <a:buNone/>
              <a:defRPr kumimoji="0" sz="1400">
                <a:solidFill>
                  <a:schemeClr val="tx1"/>
                </a:solidFill>
                <a:latin typeface="+mn-lt"/>
              </a:defRPr>
            </a:lvl1pPr>
          </a:lstStyle>
          <a:p>
            <a:pPr>
              <a:defRPr/>
            </a:pPr>
            <a:r>
              <a:rPr lang="en-US"/>
              <a:t>10-28-08</a:t>
            </a:r>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ClrTx/>
              <a:buFontTx/>
              <a:buNone/>
              <a:defRPr kumimoji="0" sz="1400">
                <a:solidFill>
                  <a:schemeClr val="tx1"/>
                </a:solidFill>
                <a:latin typeface="+mn-lt"/>
              </a:defRPr>
            </a:lvl1pPr>
          </a:lstStyle>
          <a:p>
            <a:pPr>
              <a:defRPr/>
            </a:pPr>
            <a:fld id="{6E2396F6-EBE8-4AD1-AFA6-5C3E770DA46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3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kumimoji="0" sz="1400">
                <a:solidFill>
                  <a:schemeClr val="tx1"/>
                </a:solidFill>
                <a:latin typeface="+mn-lt"/>
              </a:defRPr>
            </a:lvl1pPr>
          </a:lstStyle>
          <a:p>
            <a:pPr>
              <a:defRPr/>
            </a:pPr>
            <a:endParaRPr lang="en-US"/>
          </a:p>
        </p:txBody>
      </p:sp>
      <p:sp>
        <p:nvSpPr>
          <p:cNvPr id="1843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ClrTx/>
              <a:buFontTx/>
              <a:buNone/>
              <a:defRPr kumimoji="0" sz="1400">
                <a:solidFill>
                  <a:schemeClr val="tx1"/>
                </a:solidFill>
                <a:latin typeface="+mn-lt"/>
              </a:defRPr>
            </a:lvl1pPr>
          </a:lstStyle>
          <a:p>
            <a:pPr>
              <a:defRPr/>
            </a:pPr>
            <a:r>
              <a:rPr lang="en-US"/>
              <a:t>10-28-08</a:t>
            </a:r>
          </a:p>
        </p:txBody>
      </p:sp>
      <p:sp>
        <p:nvSpPr>
          <p:cNvPr id="1843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ClrTx/>
              <a:buFontTx/>
              <a:buNone/>
              <a:defRPr kumimoji="0" sz="1400">
                <a:solidFill>
                  <a:schemeClr val="tx1"/>
                </a:solidFill>
                <a:latin typeface="+mn-lt"/>
              </a:defRPr>
            </a:lvl1pPr>
          </a:lstStyle>
          <a:p>
            <a:pPr>
              <a:defRPr/>
            </a:pPr>
            <a:fld id="{6B72475F-A1CA-491F-91D3-43D25D7D3CF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r>
              <a:rPr lang="en-US" smtClean="0"/>
              <a:t>CIT Hosting User Group</a:t>
            </a:r>
          </a:p>
        </p:txBody>
      </p:sp>
      <p:sp>
        <p:nvSpPr>
          <p:cNvPr id="6148" name="Rectangle 3"/>
          <p:cNvSpPr>
            <a:spLocks noGrp="1" noChangeArrowheads="1"/>
          </p:cNvSpPr>
          <p:nvPr>
            <p:ph idx="1"/>
          </p:nvPr>
        </p:nvSpPr>
        <p:spPr/>
        <p:txBody>
          <a:bodyPr/>
          <a:lstStyle/>
          <a:p>
            <a:pPr>
              <a:lnSpc>
                <a:spcPct val="90000"/>
              </a:lnSpc>
            </a:pPr>
            <a:endParaRPr lang="en-US" dirty="0" smtClean="0"/>
          </a:p>
          <a:p>
            <a:pPr>
              <a:lnSpc>
                <a:spcPct val="90000"/>
              </a:lnSpc>
            </a:pPr>
            <a:endParaRPr lang="en-US" dirty="0" smtClean="0"/>
          </a:p>
          <a:p>
            <a:pPr>
              <a:lnSpc>
                <a:spcPct val="90000"/>
              </a:lnSpc>
              <a:buFont typeface="Wingdings" pitchFamily="2" charset="2"/>
              <a:buNone/>
            </a:pPr>
            <a:endParaRPr lang="en-US" dirty="0" smtClean="0"/>
          </a:p>
          <a:p>
            <a:pPr algn="ctr">
              <a:lnSpc>
                <a:spcPct val="90000"/>
              </a:lnSpc>
              <a:buFont typeface="Wingdings" pitchFamily="2" charset="2"/>
              <a:buNone/>
            </a:pPr>
            <a:r>
              <a:rPr lang="en-US" dirty="0" smtClean="0"/>
              <a:t>Hosting Quarterly Meeting</a:t>
            </a:r>
          </a:p>
          <a:p>
            <a:pPr algn="ctr">
              <a:lnSpc>
                <a:spcPct val="90000"/>
              </a:lnSpc>
              <a:buNone/>
            </a:pPr>
            <a:r>
              <a:rPr lang="en-US" dirty="0" smtClean="0"/>
              <a:t>July 27, 2011</a:t>
            </a:r>
          </a:p>
        </p:txBody>
      </p:sp>
      <p:sp>
        <p:nvSpPr>
          <p:cNvPr id="6146"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2"/>
          <p:cNvSpPr>
            <a:spLocks noGrp="1"/>
          </p:cNvSpPr>
          <p:nvPr>
            <p:ph type="ftr" sz="quarter" idx="11"/>
          </p:nvPr>
        </p:nvSpPr>
        <p:spPr/>
        <p:txBody>
          <a:bodyPr/>
          <a:lstStyle/>
          <a:p>
            <a:pPr>
              <a:defRPr/>
            </a:pPr>
            <a:r>
              <a:rPr lang="en-US" dirty="0" smtClean="0"/>
              <a:t>07-26-11</a:t>
            </a:r>
            <a:endParaRPr lang="en-US" dirty="0"/>
          </a:p>
        </p:txBody>
      </p:sp>
      <p:sp>
        <p:nvSpPr>
          <p:cNvPr id="12291" name="Rectangle 2"/>
          <p:cNvSpPr>
            <a:spLocks noChangeArrowheads="1"/>
          </p:cNvSpPr>
          <p:nvPr/>
        </p:nvSpPr>
        <p:spPr bwMode="auto">
          <a:xfrm>
            <a:off x="838200" y="228600"/>
            <a:ext cx="7772400" cy="457200"/>
          </a:xfrm>
          <a:prstGeom prst="rect">
            <a:avLst/>
          </a:prstGeom>
          <a:noFill/>
          <a:ln w="9525">
            <a:noFill/>
            <a:miter lim="800000"/>
            <a:headEnd/>
            <a:tailEnd/>
          </a:ln>
        </p:spPr>
        <p:txBody>
          <a:bodyPr anchor="ctr"/>
          <a:lstStyle/>
          <a:p>
            <a:pPr algn="ctr" eaLnBrk="1" hangingPunct="1">
              <a:spcBef>
                <a:spcPct val="0"/>
              </a:spcBef>
              <a:buClrTx/>
              <a:buFontTx/>
              <a:buNone/>
            </a:pPr>
            <a:r>
              <a:rPr kumimoji="0" lang="en-US">
                <a:solidFill>
                  <a:schemeClr val="tx2"/>
                </a:solidFill>
                <a:latin typeface="Arial" charset="0"/>
              </a:rPr>
              <a:t>Static Web Roadmap – 18 month</a:t>
            </a:r>
          </a:p>
        </p:txBody>
      </p:sp>
      <p:sp>
        <p:nvSpPr>
          <p:cNvPr id="12292" name="Text Box 3"/>
          <p:cNvSpPr txBox="1">
            <a:spLocks noChangeArrowheads="1"/>
          </p:cNvSpPr>
          <p:nvPr/>
        </p:nvSpPr>
        <p:spPr bwMode="auto">
          <a:xfrm rot="-5400000">
            <a:off x="-392907" y="1459707"/>
            <a:ext cx="2278063"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External/Industry Factors</a:t>
            </a:r>
          </a:p>
        </p:txBody>
      </p:sp>
      <p:sp>
        <p:nvSpPr>
          <p:cNvPr id="12293" name="Text Box 4"/>
          <p:cNvSpPr txBox="1">
            <a:spLocks noChangeArrowheads="1"/>
          </p:cNvSpPr>
          <p:nvPr/>
        </p:nvSpPr>
        <p:spPr bwMode="auto">
          <a:xfrm rot="-5400000">
            <a:off x="-525463" y="4713288"/>
            <a:ext cx="2543175"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Internal Technology Development</a:t>
            </a:r>
          </a:p>
        </p:txBody>
      </p:sp>
      <p:sp>
        <p:nvSpPr>
          <p:cNvPr id="12294" name="Line 7"/>
          <p:cNvSpPr>
            <a:spLocks noChangeShapeType="1"/>
          </p:cNvSpPr>
          <p:nvPr/>
        </p:nvSpPr>
        <p:spPr bwMode="auto">
          <a:xfrm flipV="1">
            <a:off x="1371600" y="1524000"/>
            <a:ext cx="7391400" cy="12700"/>
          </a:xfrm>
          <a:prstGeom prst="line">
            <a:avLst/>
          </a:prstGeom>
          <a:noFill/>
          <a:ln w="63500">
            <a:solidFill>
              <a:schemeClr val="bg2"/>
            </a:solidFill>
            <a:round/>
            <a:headEnd/>
            <a:tailEnd type="triangle" w="med" len="med"/>
          </a:ln>
        </p:spPr>
        <p:txBody>
          <a:bodyPr/>
          <a:lstStyle/>
          <a:p>
            <a:endParaRPr lang="en-US"/>
          </a:p>
        </p:txBody>
      </p:sp>
      <p:sp>
        <p:nvSpPr>
          <p:cNvPr id="12295" name="Text Box 8"/>
          <p:cNvSpPr txBox="1">
            <a:spLocks noChangeArrowheads="1"/>
          </p:cNvSpPr>
          <p:nvPr/>
        </p:nvSpPr>
        <p:spPr bwMode="auto">
          <a:xfrm>
            <a:off x="1371600" y="1524000"/>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Apache </a:t>
            </a:r>
            <a:r>
              <a:rPr kumimoji="0" lang="en-US" sz="1200" b="1" dirty="0" smtClean="0">
                <a:solidFill>
                  <a:schemeClr val="tx1"/>
                </a:solidFill>
                <a:latin typeface="Arial" charset="0"/>
                <a:cs typeface="Times New Roman" pitchFamily="18" charset="0"/>
              </a:rPr>
              <a:t>2.2.x</a:t>
            </a:r>
            <a:endParaRPr kumimoji="0" lang="en-US" sz="1200" b="1" dirty="0">
              <a:solidFill>
                <a:schemeClr val="tx1"/>
              </a:solidFill>
              <a:latin typeface="Arial" charset="0"/>
              <a:cs typeface="Times New Roman" pitchFamily="18" charset="0"/>
            </a:endParaRPr>
          </a:p>
        </p:txBody>
      </p:sp>
      <p:sp>
        <p:nvSpPr>
          <p:cNvPr id="12296" name="Line 9"/>
          <p:cNvSpPr>
            <a:spLocks noChangeShapeType="1"/>
          </p:cNvSpPr>
          <p:nvPr/>
        </p:nvSpPr>
        <p:spPr bwMode="auto">
          <a:xfrm>
            <a:off x="1371600" y="2209800"/>
            <a:ext cx="7315200" cy="0"/>
          </a:xfrm>
          <a:prstGeom prst="line">
            <a:avLst/>
          </a:prstGeom>
          <a:noFill/>
          <a:ln w="63500">
            <a:solidFill>
              <a:schemeClr val="bg2"/>
            </a:solidFill>
            <a:round/>
            <a:headEnd/>
            <a:tailEnd type="triangle" w="med" len="med"/>
          </a:ln>
        </p:spPr>
        <p:txBody>
          <a:bodyPr/>
          <a:lstStyle/>
          <a:p>
            <a:endParaRPr lang="en-US"/>
          </a:p>
        </p:txBody>
      </p:sp>
      <p:sp>
        <p:nvSpPr>
          <p:cNvPr id="12297" name="Text Box 10"/>
          <p:cNvSpPr txBox="1">
            <a:spLocks noChangeArrowheads="1"/>
          </p:cNvSpPr>
          <p:nvPr/>
        </p:nvSpPr>
        <p:spPr bwMode="auto">
          <a:xfrm>
            <a:off x="1371600" y="2209800"/>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err="1">
                <a:solidFill>
                  <a:schemeClr val="tx1"/>
                </a:solidFill>
                <a:latin typeface="Arial" charset="0"/>
                <a:cs typeface="Times New Roman" pitchFamily="18" charset="0"/>
              </a:rPr>
              <a:t>CUWebAuth</a:t>
            </a:r>
            <a:r>
              <a:rPr kumimoji="0" lang="en-US" sz="1200" b="1" dirty="0">
                <a:solidFill>
                  <a:schemeClr val="tx1"/>
                </a:solidFill>
                <a:latin typeface="Arial" charset="0"/>
                <a:cs typeface="Times New Roman" pitchFamily="18" charset="0"/>
              </a:rPr>
              <a:t> 2.0</a:t>
            </a:r>
          </a:p>
        </p:txBody>
      </p:sp>
      <p:sp>
        <p:nvSpPr>
          <p:cNvPr id="12300" name="Line 13"/>
          <p:cNvSpPr>
            <a:spLocks noChangeShapeType="1"/>
          </p:cNvSpPr>
          <p:nvPr/>
        </p:nvSpPr>
        <p:spPr bwMode="auto">
          <a:xfrm flipV="1">
            <a:off x="1371600" y="3733800"/>
            <a:ext cx="7391400" cy="12700"/>
          </a:xfrm>
          <a:prstGeom prst="line">
            <a:avLst/>
          </a:prstGeom>
          <a:noFill/>
          <a:ln w="63500">
            <a:solidFill>
              <a:schemeClr val="bg2"/>
            </a:solidFill>
            <a:round/>
            <a:headEnd/>
            <a:tailEnd type="triangle" w="med" len="med"/>
          </a:ln>
        </p:spPr>
        <p:txBody>
          <a:bodyPr/>
          <a:lstStyle/>
          <a:p>
            <a:endParaRPr lang="en-US"/>
          </a:p>
        </p:txBody>
      </p:sp>
      <p:sp>
        <p:nvSpPr>
          <p:cNvPr id="12301" name="Text Box 14"/>
          <p:cNvSpPr txBox="1">
            <a:spLocks noChangeArrowheads="1"/>
          </p:cNvSpPr>
          <p:nvPr/>
        </p:nvSpPr>
        <p:spPr bwMode="auto">
          <a:xfrm>
            <a:off x="1371600" y="3810000"/>
            <a:ext cx="3048000" cy="646331"/>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Static Web </a:t>
            </a:r>
            <a:r>
              <a:rPr kumimoji="0" lang="en-US" sz="1200" b="1" dirty="0" smtClean="0">
                <a:solidFill>
                  <a:schemeClr val="tx1"/>
                </a:solidFill>
                <a:latin typeface="Arial" charset="0"/>
                <a:cs typeface="Times New Roman" pitchFamily="18" charset="0"/>
              </a:rPr>
              <a:t>Hosting</a:t>
            </a:r>
          </a:p>
          <a:p>
            <a:pPr eaLnBrk="1" hangingPunct="1">
              <a:spcBef>
                <a:spcPct val="0"/>
              </a:spcBef>
              <a:buClrTx/>
              <a:buFontTx/>
              <a:buNone/>
            </a:pPr>
            <a:r>
              <a:rPr kumimoji="0" lang="en-US" sz="1200" b="1" dirty="0" smtClean="0">
                <a:solidFill>
                  <a:schemeClr val="tx1"/>
                </a:solidFill>
                <a:latin typeface="Arial" charset="0"/>
                <a:cs typeface="Times New Roman" pitchFamily="18" charset="0"/>
              </a:rPr>
              <a:t>   Apache </a:t>
            </a:r>
            <a:r>
              <a:rPr kumimoji="0" lang="en-US" sz="1200" b="1" dirty="0" smtClean="0">
                <a:solidFill>
                  <a:schemeClr val="tx1"/>
                </a:solidFill>
                <a:latin typeface="Arial" charset="0"/>
                <a:cs typeface="Times New Roman" pitchFamily="18" charset="0"/>
              </a:rPr>
              <a:t>2.2.17</a:t>
            </a:r>
            <a:endParaRPr kumimoji="0" lang="en-US" sz="1200" b="1" dirty="0" smtClean="0">
              <a:solidFill>
                <a:schemeClr val="tx1"/>
              </a:solidFill>
              <a:latin typeface="Arial" charset="0"/>
              <a:cs typeface="Times New Roman" pitchFamily="18" charset="0"/>
            </a:endParaRPr>
          </a:p>
          <a:p>
            <a:pPr eaLnBrk="1" hangingPunct="1">
              <a:spcBef>
                <a:spcPct val="0"/>
              </a:spcBef>
              <a:buClrTx/>
              <a:buFontTx/>
              <a:buNone/>
            </a:pPr>
            <a:r>
              <a:rPr kumimoji="0" lang="en-US" sz="1200" b="1" dirty="0" smtClean="0">
                <a:solidFill>
                  <a:schemeClr val="tx1"/>
                </a:solidFill>
                <a:latin typeface="Arial" charset="0"/>
                <a:cs typeface="Times New Roman" pitchFamily="18" charset="0"/>
              </a:rPr>
              <a:t>   </a:t>
            </a:r>
            <a:r>
              <a:rPr kumimoji="0" lang="en-US" sz="1200" b="1" dirty="0" err="1" smtClean="0">
                <a:solidFill>
                  <a:schemeClr val="tx1"/>
                </a:solidFill>
                <a:latin typeface="Arial" charset="0"/>
                <a:cs typeface="Times New Roman" pitchFamily="18" charset="0"/>
              </a:rPr>
              <a:t>CUWebAuth</a:t>
            </a:r>
            <a:r>
              <a:rPr kumimoji="0" lang="en-US" sz="1200" b="1" dirty="0" smtClean="0">
                <a:solidFill>
                  <a:schemeClr val="tx1"/>
                </a:solidFill>
                <a:latin typeface="Arial" charset="0"/>
                <a:cs typeface="Times New Roman" pitchFamily="18" charset="0"/>
              </a:rPr>
              <a:t> 2.0</a:t>
            </a:r>
            <a:endParaRPr kumimoji="0" lang="en-US" sz="1200" b="1" dirty="0">
              <a:solidFill>
                <a:schemeClr val="tx1"/>
              </a:solidFill>
              <a:latin typeface="Arial" charset="0"/>
              <a:cs typeface="Times New Roman" pitchFamily="18" charset="0"/>
            </a:endParaRPr>
          </a:p>
        </p:txBody>
      </p:sp>
      <p:sp>
        <p:nvSpPr>
          <p:cNvPr id="13" name="Rectangle 11"/>
          <p:cNvSpPr>
            <a:spLocks noChangeArrowheads="1"/>
          </p:cNvSpPr>
          <p:nvPr/>
        </p:nvSpPr>
        <p:spPr bwMode="auto">
          <a:xfrm>
            <a:off x="1295400" y="2971800"/>
            <a:ext cx="7620000" cy="609600"/>
          </a:xfrm>
          <a:prstGeom prst="rect">
            <a:avLst/>
          </a:prstGeom>
          <a:solidFill>
            <a:schemeClr val="accent2"/>
          </a:solidFill>
          <a:ln w="9525">
            <a:solidFill>
              <a:schemeClr val="tx1"/>
            </a:solidFill>
            <a:miter lim="800000"/>
            <a:headEnd/>
            <a:tailEnd/>
          </a:ln>
        </p:spPr>
        <p:txBody>
          <a:bodyPr wrap="none" anchor="ctr"/>
          <a:lstStyle/>
          <a:p>
            <a:pPr algn="ctr" eaLnBrk="1" hangingPunct="1">
              <a:spcBef>
                <a:spcPct val="0"/>
              </a:spcBef>
              <a:buClrTx/>
              <a:buFontTx/>
              <a:buNone/>
            </a:pPr>
            <a:r>
              <a:rPr kumimoji="0" lang="en-US" sz="1800" dirty="0" smtClean="0">
                <a:solidFill>
                  <a:schemeClr val="bg1"/>
                </a:solidFill>
                <a:latin typeface="Times New Roman" pitchFamily="18" charset="0"/>
                <a:cs typeface="Arial" charset="0"/>
              </a:rPr>
              <a:t> Jul    Aug    Sep    Oct    Nov   Dec   Jan-Mar12   Apr-Jun   Jul–Sep   Oct–Dec  </a:t>
            </a:r>
            <a:endParaRPr kumimoji="0" lang="en-US" sz="1800" dirty="0">
              <a:solidFill>
                <a:schemeClr val="bg1"/>
              </a:solidFill>
              <a:latin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ooter Placeholder 2"/>
          <p:cNvSpPr>
            <a:spLocks noGrp="1"/>
          </p:cNvSpPr>
          <p:nvPr>
            <p:ph type="ftr" sz="quarter" idx="11"/>
          </p:nvPr>
        </p:nvSpPr>
        <p:spPr/>
        <p:txBody>
          <a:bodyPr/>
          <a:lstStyle/>
          <a:p>
            <a:pPr>
              <a:defRPr/>
            </a:pPr>
            <a:r>
              <a:rPr lang="en-US" dirty="0" smtClean="0"/>
              <a:t>07-26-11</a:t>
            </a:r>
            <a:endParaRPr lang="en-US" dirty="0"/>
          </a:p>
        </p:txBody>
      </p:sp>
      <p:sp>
        <p:nvSpPr>
          <p:cNvPr id="13315" name="Rectangle 2"/>
          <p:cNvSpPr>
            <a:spLocks noChangeArrowheads="1"/>
          </p:cNvSpPr>
          <p:nvPr/>
        </p:nvSpPr>
        <p:spPr bwMode="auto">
          <a:xfrm>
            <a:off x="838200" y="228600"/>
            <a:ext cx="7772400" cy="457200"/>
          </a:xfrm>
          <a:prstGeom prst="rect">
            <a:avLst/>
          </a:prstGeom>
          <a:noFill/>
          <a:ln w="9525">
            <a:noFill/>
            <a:miter lim="800000"/>
            <a:headEnd/>
            <a:tailEnd/>
          </a:ln>
        </p:spPr>
        <p:txBody>
          <a:bodyPr anchor="ctr"/>
          <a:lstStyle/>
          <a:p>
            <a:pPr algn="ctr" eaLnBrk="1" hangingPunct="1">
              <a:spcBef>
                <a:spcPct val="0"/>
              </a:spcBef>
              <a:buClrTx/>
              <a:buFontTx/>
              <a:buNone/>
            </a:pPr>
            <a:r>
              <a:rPr kumimoji="0" lang="en-US">
                <a:solidFill>
                  <a:schemeClr val="tx2"/>
                </a:solidFill>
                <a:latin typeface="Arial" charset="0"/>
              </a:rPr>
              <a:t>LAMP Roadmap – 18 month</a:t>
            </a:r>
          </a:p>
        </p:txBody>
      </p:sp>
      <p:sp>
        <p:nvSpPr>
          <p:cNvPr id="13316" name="Line 3"/>
          <p:cNvSpPr>
            <a:spLocks noChangeShapeType="1"/>
          </p:cNvSpPr>
          <p:nvPr/>
        </p:nvSpPr>
        <p:spPr bwMode="auto">
          <a:xfrm>
            <a:off x="1371600" y="2667000"/>
            <a:ext cx="7391400" cy="0"/>
          </a:xfrm>
          <a:prstGeom prst="line">
            <a:avLst/>
          </a:prstGeom>
          <a:noFill/>
          <a:ln w="63500">
            <a:solidFill>
              <a:schemeClr val="bg2"/>
            </a:solidFill>
            <a:round/>
            <a:headEnd/>
            <a:tailEnd type="triangle" w="med" len="med"/>
          </a:ln>
        </p:spPr>
        <p:txBody>
          <a:bodyPr/>
          <a:lstStyle/>
          <a:p>
            <a:endParaRPr lang="en-US"/>
          </a:p>
        </p:txBody>
      </p:sp>
      <p:sp>
        <p:nvSpPr>
          <p:cNvPr id="13317" name="Line 4"/>
          <p:cNvSpPr>
            <a:spLocks noChangeShapeType="1"/>
          </p:cNvSpPr>
          <p:nvPr/>
        </p:nvSpPr>
        <p:spPr bwMode="auto">
          <a:xfrm>
            <a:off x="1371600" y="2286000"/>
            <a:ext cx="7391400" cy="0"/>
          </a:xfrm>
          <a:prstGeom prst="line">
            <a:avLst/>
          </a:prstGeom>
          <a:noFill/>
          <a:ln w="63500">
            <a:solidFill>
              <a:schemeClr val="bg2"/>
            </a:solidFill>
            <a:round/>
            <a:headEnd/>
            <a:tailEnd type="triangle" w="med" len="med"/>
          </a:ln>
        </p:spPr>
        <p:txBody>
          <a:bodyPr/>
          <a:lstStyle/>
          <a:p>
            <a:endParaRPr lang="en-US"/>
          </a:p>
        </p:txBody>
      </p:sp>
      <p:sp>
        <p:nvSpPr>
          <p:cNvPr id="13318" name="Text Box 5"/>
          <p:cNvSpPr txBox="1">
            <a:spLocks noChangeArrowheads="1"/>
          </p:cNvSpPr>
          <p:nvPr/>
        </p:nvSpPr>
        <p:spPr bwMode="auto">
          <a:xfrm>
            <a:off x="1370710" y="2680473"/>
            <a:ext cx="1306768" cy="276999"/>
          </a:xfrm>
          <a:prstGeom prst="rect">
            <a:avLst/>
          </a:prstGeom>
          <a:noFill/>
          <a:ln w="9525">
            <a:noFill/>
            <a:miter lim="800000"/>
            <a:headEnd/>
            <a:tailEnd/>
          </a:ln>
        </p:spPr>
        <p:txBody>
          <a:bodyPr wrap="none">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Python </a:t>
            </a:r>
            <a:r>
              <a:rPr kumimoji="0" lang="en-US" sz="1200" b="1" dirty="0" smtClean="0">
                <a:solidFill>
                  <a:schemeClr val="tx1"/>
                </a:solidFill>
                <a:latin typeface="Arial" charset="0"/>
                <a:cs typeface="Times New Roman" pitchFamily="18" charset="0"/>
              </a:rPr>
              <a:t>2.7 / 3.2</a:t>
            </a:r>
            <a:endParaRPr kumimoji="0" lang="en-US" sz="1200" b="1" dirty="0">
              <a:solidFill>
                <a:schemeClr val="tx1"/>
              </a:solidFill>
              <a:latin typeface="Arial" charset="0"/>
              <a:cs typeface="Times New Roman" pitchFamily="18" charset="0"/>
            </a:endParaRPr>
          </a:p>
        </p:txBody>
      </p:sp>
      <p:sp>
        <p:nvSpPr>
          <p:cNvPr id="13319" name="Text Box 6"/>
          <p:cNvSpPr txBox="1">
            <a:spLocks noChangeArrowheads="1"/>
          </p:cNvSpPr>
          <p:nvPr/>
        </p:nvSpPr>
        <p:spPr bwMode="auto">
          <a:xfrm>
            <a:off x="1378877" y="2302184"/>
            <a:ext cx="2479675"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Perl </a:t>
            </a:r>
            <a:r>
              <a:rPr kumimoji="0" lang="en-US" sz="1200" b="1" dirty="0" smtClean="0">
                <a:solidFill>
                  <a:schemeClr val="tx1"/>
                </a:solidFill>
                <a:latin typeface="Arial" charset="0"/>
                <a:cs typeface="Times New Roman" pitchFamily="18" charset="0"/>
              </a:rPr>
              <a:t>5.12</a:t>
            </a:r>
            <a:endParaRPr kumimoji="0" lang="en-US" sz="1200" b="1" dirty="0">
              <a:solidFill>
                <a:schemeClr val="tx1"/>
              </a:solidFill>
              <a:latin typeface="Arial" charset="0"/>
              <a:cs typeface="Times New Roman" pitchFamily="18" charset="0"/>
            </a:endParaRPr>
          </a:p>
        </p:txBody>
      </p:sp>
      <p:sp>
        <p:nvSpPr>
          <p:cNvPr id="13320" name="Line 7"/>
          <p:cNvSpPr>
            <a:spLocks noChangeShapeType="1"/>
          </p:cNvSpPr>
          <p:nvPr/>
        </p:nvSpPr>
        <p:spPr bwMode="auto">
          <a:xfrm>
            <a:off x="1371600" y="1905000"/>
            <a:ext cx="7391400" cy="0"/>
          </a:xfrm>
          <a:prstGeom prst="line">
            <a:avLst/>
          </a:prstGeom>
          <a:noFill/>
          <a:ln w="63500">
            <a:solidFill>
              <a:schemeClr val="bg2"/>
            </a:solidFill>
            <a:round/>
            <a:headEnd/>
            <a:tailEnd type="triangle" w="med" len="med"/>
          </a:ln>
        </p:spPr>
        <p:txBody>
          <a:bodyPr/>
          <a:lstStyle/>
          <a:p>
            <a:endParaRPr lang="en-US" dirty="0"/>
          </a:p>
        </p:txBody>
      </p:sp>
      <p:sp>
        <p:nvSpPr>
          <p:cNvPr id="13321" name="Text Box 9"/>
          <p:cNvSpPr txBox="1">
            <a:spLocks noChangeArrowheads="1"/>
          </p:cNvSpPr>
          <p:nvPr/>
        </p:nvSpPr>
        <p:spPr bwMode="auto">
          <a:xfrm rot="-5400000">
            <a:off x="-392907" y="1459707"/>
            <a:ext cx="2278063"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External/Industry Factors</a:t>
            </a:r>
          </a:p>
        </p:txBody>
      </p:sp>
      <p:sp>
        <p:nvSpPr>
          <p:cNvPr id="13322" name="Text Box 10"/>
          <p:cNvSpPr txBox="1">
            <a:spLocks noChangeArrowheads="1"/>
          </p:cNvSpPr>
          <p:nvPr/>
        </p:nvSpPr>
        <p:spPr bwMode="auto">
          <a:xfrm rot="-5400000">
            <a:off x="-525463" y="4713288"/>
            <a:ext cx="2543175"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Internal Technology Development</a:t>
            </a:r>
          </a:p>
        </p:txBody>
      </p:sp>
      <p:sp>
        <p:nvSpPr>
          <p:cNvPr id="13323" name="Text Box 12"/>
          <p:cNvSpPr txBox="1">
            <a:spLocks noChangeArrowheads="1"/>
          </p:cNvSpPr>
          <p:nvPr/>
        </p:nvSpPr>
        <p:spPr bwMode="auto">
          <a:xfrm>
            <a:off x="1354449" y="3749984"/>
            <a:ext cx="1083951" cy="1015663"/>
          </a:xfrm>
          <a:prstGeom prst="rect">
            <a:avLst/>
          </a:prstGeom>
          <a:noFill/>
          <a:ln w="9525">
            <a:noFill/>
            <a:miter lim="800000"/>
            <a:headEnd/>
            <a:tailEnd/>
          </a:ln>
        </p:spPr>
        <p:txBody>
          <a:bodyPr wrap="none">
            <a:spAutoFit/>
          </a:bodyPr>
          <a:lstStyle/>
          <a:p>
            <a:pPr eaLnBrk="1" hangingPunct="1">
              <a:spcBef>
                <a:spcPct val="0"/>
              </a:spcBef>
              <a:buClrTx/>
              <a:buFontTx/>
              <a:buNone/>
            </a:pPr>
            <a:r>
              <a:rPr kumimoji="0" lang="en-US" sz="1000" b="1" dirty="0">
                <a:solidFill>
                  <a:schemeClr val="tx1"/>
                </a:solidFill>
                <a:latin typeface="Arial" charset="0"/>
                <a:cs typeface="Times New Roman" pitchFamily="18" charset="0"/>
              </a:rPr>
              <a:t>LAMP </a:t>
            </a:r>
            <a:r>
              <a:rPr kumimoji="0" lang="en-US" sz="1000" b="1" dirty="0" smtClean="0">
                <a:solidFill>
                  <a:schemeClr val="tx1"/>
                </a:solidFill>
                <a:latin typeface="Arial" charset="0"/>
                <a:cs typeface="Times New Roman" pitchFamily="18" charset="0"/>
              </a:rPr>
              <a:t>1.2</a:t>
            </a:r>
            <a:endParaRPr kumimoji="0" lang="en-US" sz="1000" b="1" dirty="0">
              <a:solidFill>
                <a:schemeClr val="tx1"/>
              </a:solidFill>
              <a:latin typeface="Arial" charset="0"/>
              <a:cs typeface="Times New Roman" pitchFamily="18" charset="0"/>
            </a:endParaRPr>
          </a:p>
          <a:p>
            <a:pPr eaLnBrk="1" hangingPunct="1">
              <a:spcBef>
                <a:spcPct val="0"/>
              </a:spcBef>
              <a:buClrTx/>
              <a:buFontTx/>
              <a:buNone/>
            </a:pPr>
            <a:r>
              <a:rPr kumimoji="0" lang="en-US" sz="1000" b="1" dirty="0" smtClean="0">
                <a:solidFill>
                  <a:schemeClr val="tx1"/>
                </a:solidFill>
                <a:latin typeface="Arial" charset="0"/>
                <a:cs typeface="Times New Roman" pitchFamily="18" charset="0"/>
              </a:rPr>
              <a:t>Apache 2.2.11</a:t>
            </a:r>
            <a:endParaRPr kumimoji="0" lang="en-US" sz="1000" b="1" dirty="0">
              <a:solidFill>
                <a:schemeClr val="tx1"/>
              </a:solidFill>
              <a:latin typeface="Arial" charset="0"/>
              <a:cs typeface="Times New Roman" pitchFamily="18" charset="0"/>
            </a:endParaRPr>
          </a:p>
          <a:p>
            <a:pPr eaLnBrk="1" hangingPunct="1">
              <a:spcBef>
                <a:spcPct val="0"/>
              </a:spcBef>
              <a:buClrTx/>
              <a:buFontTx/>
              <a:buNone/>
            </a:pPr>
            <a:r>
              <a:rPr kumimoji="0" lang="en-US" sz="1000" b="1" dirty="0">
                <a:solidFill>
                  <a:schemeClr val="tx1"/>
                </a:solidFill>
                <a:latin typeface="Arial" charset="0"/>
                <a:cs typeface="Times New Roman" pitchFamily="18" charset="0"/>
              </a:rPr>
              <a:t>PHP </a:t>
            </a:r>
            <a:r>
              <a:rPr kumimoji="0" lang="en-US" sz="1000" b="1" dirty="0" smtClean="0">
                <a:solidFill>
                  <a:schemeClr val="tx1"/>
                </a:solidFill>
                <a:latin typeface="Arial" charset="0"/>
                <a:cs typeface="Times New Roman" pitchFamily="18" charset="0"/>
              </a:rPr>
              <a:t>5.2.9</a:t>
            </a:r>
            <a:endParaRPr kumimoji="0" lang="en-US" sz="1000" b="1" dirty="0">
              <a:solidFill>
                <a:schemeClr val="tx1"/>
              </a:solidFill>
              <a:latin typeface="Arial" charset="0"/>
              <a:cs typeface="Times New Roman" pitchFamily="18" charset="0"/>
            </a:endParaRPr>
          </a:p>
          <a:p>
            <a:pPr eaLnBrk="1" hangingPunct="1">
              <a:spcBef>
                <a:spcPct val="0"/>
              </a:spcBef>
              <a:buClrTx/>
              <a:buFontTx/>
              <a:buNone/>
            </a:pPr>
            <a:r>
              <a:rPr kumimoji="0" lang="en-US" sz="1000" b="1" dirty="0" err="1">
                <a:solidFill>
                  <a:schemeClr val="tx1"/>
                </a:solidFill>
                <a:latin typeface="Arial" charset="0"/>
                <a:cs typeface="Times New Roman" pitchFamily="18" charset="0"/>
              </a:rPr>
              <a:t>MySQL</a:t>
            </a:r>
            <a:r>
              <a:rPr kumimoji="0" lang="en-US" sz="1000" b="1" dirty="0">
                <a:solidFill>
                  <a:schemeClr val="tx1"/>
                </a:solidFill>
                <a:latin typeface="Arial" charset="0"/>
                <a:cs typeface="Times New Roman" pitchFamily="18" charset="0"/>
              </a:rPr>
              <a:t> 5.0.51a</a:t>
            </a:r>
          </a:p>
          <a:p>
            <a:pPr eaLnBrk="1" hangingPunct="1">
              <a:spcBef>
                <a:spcPct val="0"/>
              </a:spcBef>
              <a:buClrTx/>
              <a:buFontTx/>
              <a:buNone/>
            </a:pPr>
            <a:r>
              <a:rPr kumimoji="0" lang="en-US" sz="1000" b="1" dirty="0">
                <a:solidFill>
                  <a:schemeClr val="tx1"/>
                </a:solidFill>
                <a:latin typeface="Arial" charset="0"/>
                <a:cs typeface="Times New Roman" pitchFamily="18" charset="0"/>
              </a:rPr>
              <a:t>Perl 5.10</a:t>
            </a:r>
          </a:p>
          <a:p>
            <a:pPr eaLnBrk="1" hangingPunct="1">
              <a:spcBef>
                <a:spcPct val="0"/>
              </a:spcBef>
              <a:buClrTx/>
              <a:buFontTx/>
              <a:buNone/>
            </a:pPr>
            <a:r>
              <a:rPr kumimoji="0" lang="en-US" sz="1000" b="1" dirty="0">
                <a:solidFill>
                  <a:schemeClr val="tx1"/>
                </a:solidFill>
                <a:latin typeface="Arial" charset="0"/>
                <a:cs typeface="Times New Roman" pitchFamily="18" charset="0"/>
              </a:rPr>
              <a:t>Python </a:t>
            </a:r>
            <a:r>
              <a:rPr kumimoji="0" lang="en-US" sz="1000" b="1" dirty="0" smtClean="0">
                <a:solidFill>
                  <a:schemeClr val="tx1"/>
                </a:solidFill>
                <a:latin typeface="Arial" charset="0"/>
                <a:cs typeface="Times New Roman" pitchFamily="18" charset="0"/>
              </a:rPr>
              <a:t>2.6.2</a:t>
            </a:r>
            <a:endParaRPr kumimoji="0" lang="en-US" sz="1000" b="1" dirty="0">
              <a:solidFill>
                <a:schemeClr val="tx1"/>
              </a:solidFill>
              <a:latin typeface="Arial" charset="0"/>
              <a:cs typeface="Times New Roman" pitchFamily="18" charset="0"/>
            </a:endParaRPr>
          </a:p>
        </p:txBody>
      </p:sp>
      <p:sp>
        <p:nvSpPr>
          <p:cNvPr id="13324" name="Line 13"/>
          <p:cNvSpPr>
            <a:spLocks noChangeShapeType="1"/>
          </p:cNvSpPr>
          <p:nvPr/>
        </p:nvSpPr>
        <p:spPr bwMode="auto">
          <a:xfrm>
            <a:off x="1371600" y="762000"/>
            <a:ext cx="7391400" cy="0"/>
          </a:xfrm>
          <a:prstGeom prst="line">
            <a:avLst/>
          </a:prstGeom>
          <a:noFill/>
          <a:ln w="63500">
            <a:solidFill>
              <a:schemeClr val="bg2"/>
            </a:solidFill>
            <a:round/>
            <a:headEnd/>
            <a:tailEnd type="triangle" w="med" len="med"/>
          </a:ln>
        </p:spPr>
        <p:txBody>
          <a:bodyPr/>
          <a:lstStyle/>
          <a:p>
            <a:endParaRPr lang="en-US"/>
          </a:p>
        </p:txBody>
      </p:sp>
      <p:sp>
        <p:nvSpPr>
          <p:cNvPr id="13325" name="Text Box 14"/>
          <p:cNvSpPr txBox="1">
            <a:spLocks noChangeArrowheads="1"/>
          </p:cNvSpPr>
          <p:nvPr/>
        </p:nvSpPr>
        <p:spPr bwMode="auto">
          <a:xfrm>
            <a:off x="1371600" y="762000"/>
            <a:ext cx="54102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err="1">
                <a:solidFill>
                  <a:schemeClr val="tx1"/>
                </a:solidFill>
                <a:latin typeface="Arial" charset="0"/>
                <a:cs typeface="Times New Roman" pitchFamily="18" charset="0"/>
              </a:rPr>
              <a:t>RedHat</a:t>
            </a:r>
            <a:r>
              <a:rPr kumimoji="0" lang="en-US" sz="1200" b="1" dirty="0">
                <a:solidFill>
                  <a:schemeClr val="tx1"/>
                </a:solidFill>
                <a:latin typeface="Arial" charset="0"/>
                <a:cs typeface="Times New Roman" pitchFamily="18" charset="0"/>
              </a:rPr>
              <a:t> Enterprise </a:t>
            </a:r>
            <a:r>
              <a:rPr kumimoji="0" lang="en-US" sz="1200" b="1" dirty="0" smtClean="0">
                <a:solidFill>
                  <a:schemeClr val="tx1"/>
                </a:solidFill>
                <a:latin typeface="Arial" charset="0"/>
                <a:cs typeface="Times New Roman" pitchFamily="18" charset="0"/>
              </a:rPr>
              <a:t>5.1 (version supported by CIT Infrastructure)</a:t>
            </a:r>
            <a:endParaRPr kumimoji="0" lang="en-US" sz="1200" b="1" dirty="0">
              <a:solidFill>
                <a:schemeClr val="tx1"/>
              </a:solidFill>
              <a:latin typeface="Arial" charset="0"/>
              <a:cs typeface="Times New Roman" pitchFamily="18" charset="0"/>
            </a:endParaRPr>
          </a:p>
        </p:txBody>
      </p:sp>
      <p:sp>
        <p:nvSpPr>
          <p:cNvPr id="13326" name="Line 15"/>
          <p:cNvSpPr>
            <a:spLocks noChangeShapeType="1"/>
          </p:cNvSpPr>
          <p:nvPr/>
        </p:nvSpPr>
        <p:spPr bwMode="auto">
          <a:xfrm flipV="1">
            <a:off x="1371600" y="1524000"/>
            <a:ext cx="7391400" cy="12700"/>
          </a:xfrm>
          <a:prstGeom prst="line">
            <a:avLst/>
          </a:prstGeom>
          <a:noFill/>
          <a:ln w="63500">
            <a:solidFill>
              <a:schemeClr val="bg2"/>
            </a:solidFill>
            <a:round/>
            <a:headEnd/>
            <a:tailEnd type="triangle" w="med" len="med"/>
          </a:ln>
        </p:spPr>
        <p:txBody>
          <a:bodyPr/>
          <a:lstStyle/>
          <a:p>
            <a:endParaRPr lang="en-US"/>
          </a:p>
        </p:txBody>
      </p:sp>
      <p:sp>
        <p:nvSpPr>
          <p:cNvPr id="13327" name="Text Box 16"/>
          <p:cNvSpPr txBox="1">
            <a:spLocks noChangeArrowheads="1"/>
          </p:cNvSpPr>
          <p:nvPr/>
        </p:nvSpPr>
        <p:spPr bwMode="auto">
          <a:xfrm>
            <a:off x="1366880" y="1540184"/>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rPr>
              <a:t>PHP </a:t>
            </a:r>
            <a:r>
              <a:rPr kumimoji="0" lang="en-US" sz="1200" b="1" dirty="0" smtClean="0">
                <a:solidFill>
                  <a:schemeClr val="tx1"/>
                </a:solidFill>
                <a:latin typeface="Arial" charset="0"/>
              </a:rPr>
              <a:t>5.2.17 / 5.3.6</a:t>
            </a:r>
            <a:endParaRPr kumimoji="0" lang="en-US" sz="1200" b="1" dirty="0">
              <a:solidFill>
                <a:schemeClr val="tx1"/>
              </a:solidFill>
              <a:latin typeface="Arial" charset="0"/>
            </a:endParaRPr>
          </a:p>
        </p:txBody>
      </p:sp>
      <p:sp>
        <p:nvSpPr>
          <p:cNvPr id="13329" name="Line 19"/>
          <p:cNvSpPr>
            <a:spLocks noChangeShapeType="1"/>
          </p:cNvSpPr>
          <p:nvPr/>
        </p:nvSpPr>
        <p:spPr bwMode="auto">
          <a:xfrm>
            <a:off x="1371600" y="1143000"/>
            <a:ext cx="7391400" cy="0"/>
          </a:xfrm>
          <a:prstGeom prst="line">
            <a:avLst/>
          </a:prstGeom>
          <a:noFill/>
          <a:ln w="63500">
            <a:solidFill>
              <a:schemeClr val="bg2"/>
            </a:solidFill>
            <a:round/>
            <a:headEnd/>
            <a:tailEnd type="triangle" w="med" len="med"/>
          </a:ln>
        </p:spPr>
        <p:txBody>
          <a:bodyPr/>
          <a:lstStyle/>
          <a:p>
            <a:endParaRPr lang="en-US" dirty="0"/>
          </a:p>
        </p:txBody>
      </p:sp>
      <p:sp>
        <p:nvSpPr>
          <p:cNvPr id="13330" name="Text Box 20"/>
          <p:cNvSpPr txBox="1">
            <a:spLocks noChangeArrowheads="1"/>
          </p:cNvSpPr>
          <p:nvPr/>
        </p:nvSpPr>
        <p:spPr bwMode="auto">
          <a:xfrm>
            <a:off x="1371600" y="1219200"/>
            <a:ext cx="33528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Apache 2.2.x</a:t>
            </a:r>
          </a:p>
        </p:txBody>
      </p:sp>
      <p:sp>
        <p:nvSpPr>
          <p:cNvPr id="13334" name="Text Box 26"/>
          <p:cNvSpPr txBox="1">
            <a:spLocks noChangeArrowheads="1"/>
          </p:cNvSpPr>
          <p:nvPr/>
        </p:nvSpPr>
        <p:spPr bwMode="auto">
          <a:xfrm>
            <a:off x="1371600" y="1905000"/>
            <a:ext cx="2479675"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err="1">
                <a:solidFill>
                  <a:schemeClr val="tx1"/>
                </a:solidFill>
                <a:latin typeface="Arial" charset="0"/>
                <a:cs typeface="Times New Roman" pitchFamily="18" charset="0"/>
              </a:rPr>
              <a:t>MySQL</a:t>
            </a:r>
            <a:r>
              <a:rPr kumimoji="0" lang="en-US" sz="1200" b="1" dirty="0">
                <a:solidFill>
                  <a:schemeClr val="tx1"/>
                </a:solidFill>
                <a:latin typeface="Arial" charset="0"/>
                <a:cs typeface="Times New Roman" pitchFamily="18" charset="0"/>
              </a:rPr>
              <a:t> </a:t>
            </a:r>
            <a:r>
              <a:rPr kumimoji="0" lang="en-US" sz="1200" b="1" dirty="0" smtClean="0">
                <a:solidFill>
                  <a:schemeClr val="tx1"/>
                </a:solidFill>
                <a:latin typeface="Arial" charset="0"/>
                <a:cs typeface="Times New Roman" pitchFamily="18" charset="0"/>
              </a:rPr>
              <a:t>5.1</a:t>
            </a:r>
            <a:endParaRPr kumimoji="0" lang="en-US" sz="1200" b="1" dirty="0">
              <a:solidFill>
                <a:schemeClr val="tx1"/>
              </a:solidFill>
              <a:latin typeface="Arial" charset="0"/>
              <a:cs typeface="Times New Roman" pitchFamily="18" charset="0"/>
            </a:endParaRPr>
          </a:p>
        </p:txBody>
      </p:sp>
      <p:sp>
        <p:nvSpPr>
          <p:cNvPr id="13338" name="Line 3"/>
          <p:cNvSpPr>
            <a:spLocks noChangeShapeType="1"/>
          </p:cNvSpPr>
          <p:nvPr/>
        </p:nvSpPr>
        <p:spPr bwMode="auto">
          <a:xfrm>
            <a:off x="1371600" y="3733800"/>
            <a:ext cx="3352800" cy="0"/>
          </a:xfrm>
          <a:prstGeom prst="line">
            <a:avLst/>
          </a:prstGeom>
          <a:noFill/>
          <a:ln w="63500">
            <a:solidFill>
              <a:schemeClr val="bg2"/>
            </a:solidFill>
            <a:round/>
            <a:headEnd/>
            <a:tailEnd type="triangle" w="med" len="med"/>
          </a:ln>
        </p:spPr>
        <p:txBody>
          <a:bodyPr/>
          <a:lstStyle/>
          <a:p>
            <a:endParaRPr lang="en-US" dirty="0"/>
          </a:p>
        </p:txBody>
      </p:sp>
      <p:sp>
        <p:nvSpPr>
          <p:cNvPr id="25" name="Rectangle 24"/>
          <p:cNvSpPr/>
          <p:nvPr/>
        </p:nvSpPr>
        <p:spPr>
          <a:xfrm>
            <a:off x="2514600" y="4800600"/>
            <a:ext cx="1219200" cy="1015663"/>
          </a:xfrm>
          <a:prstGeom prst="rect">
            <a:avLst/>
          </a:prstGeom>
        </p:spPr>
        <p:txBody>
          <a:bodyPr wrap="square">
            <a:spAutoFit/>
          </a:bodyPr>
          <a:lstStyle/>
          <a:p>
            <a:pPr eaLnBrk="1" hangingPunct="1">
              <a:spcBef>
                <a:spcPct val="0"/>
              </a:spcBef>
              <a:buClrTx/>
              <a:buFontTx/>
              <a:buNone/>
            </a:pPr>
            <a:r>
              <a:rPr kumimoji="0" lang="en-US" sz="1000" b="1" dirty="0" smtClean="0">
                <a:solidFill>
                  <a:schemeClr val="tx1"/>
                </a:solidFill>
                <a:latin typeface="Arial" charset="0"/>
                <a:cs typeface="Times New Roman" pitchFamily="18" charset="0"/>
              </a:rPr>
              <a:t>LAMP 2.0</a:t>
            </a:r>
          </a:p>
          <a:p>
            <a:pPr eaLnBrk="1" hangingPunct="1">
              <a:spcBef>
                <a:spcPct val="0"/>
              </a:spcBef>
              <a:buClrTx/>
              <a:buFontTx/>
              <a:buNone/>
            </a:pPr>
            <a:r>
              <a:rPr kumimoji="0" lang="en-US" sz="1000" b="1" dirty="0" smtClean="0">
                <a:solidFill>
                  <a:schemeClr val="tx1"/>
                </a:solidFill>
                <a:latin typeface="Arial" charset="0"/>
                <a:cs typeface="Times New Roman" pitchFamily="18" charset="0"/>
              </a:rPr>
              <a:t>- Apache 2.2.17</a:t>
            </a:r>
          </a:p>
          <a:p>
            <a:pPr eaLnBrk="1" hangingPunct="1">
              <a:spcBef>
                <a:spcPct val="0"/>
              </a:spcBef>
              <a:buClrTx/>
              <a:buFontTx/>
              <a:buChar char="-"/>
            </a:pPr>
            <a:r>
              <a:rPr kumimoji="0" lang="en-US" sz="1000" b="1" dirty="0" err="1" smtClean="0">
                <a:solidFill>
                  <a:schemeClr val="tx1"/>
                </a:solidFill>
                <a:latin typeface="Arial" charset="0"/>
                <a:cs typeface="Times New Roman" pitchFamily="18" charset="0"/>
              </a:rPr>
              <a:t>Php</a:t>
            </a:r>
            <a:r>
              <a:rPr kumimoji="0" lang="en-US" sz="1000" b="1" dirty="0" smtClean="0">
                <a:solidFill>
                  <a:schemeClr val="tx1"/>
                </a:solidFill>
                <a:latin typeface="Arial" charset="0"/>
                <a:cs typeface="Times New Roman" pitchFamily="18" charset="0"/>
              </a:rPr>
              <a:t> 5.3.6</a:t>
            </a:r>
          </a:p>
          <a:p>
            <a:pPr eaLnBrk="1" hangingPunct="1">
              <a:spcBef>
                <a:spcPct val="0"/>
              </a:spcBef>
              <a:buClrTx/>
              <a:buFontTx/>
              <a:buChar char="-"/>
            </a:pPr>
            <a:r>
              <a:rPr kumimoji="0" lang="en-US" sz="1000" b="1" dirty="0" smtClean="0">
                <a:solidFill>
                  <a:schemeClr val="tx1"/>
                </a:solidFill>
                <a:latin typeface="Arial" charset="0"/>
                <a:cs typeface="Times New Roman" pitchFamily="18" charset="0"/>
              </a:rPr>
              <a:t> Python 2.7.1</a:t>
            </a:r>
          </a:p>
          <a:p>
            <a:pPr eaLnBrk="1" hangingPunct="1">
              <a:spcBef>
                <a:spcPct val="0"/>
              </a:spcBef>
              <a:buClrTx/>
              <a:buFontTx/>
              <a:buChar char="-"/>
            </a:pPr>
            <a:r>
              <a:rPr kumimoji="0" lang="en-US" sz="1000" b="1" dirty="0" smtClean="0">
                <a:solidFill>
                  <a:schemeClr val="tx1"/>
                </a:solidFill>
                <a:latin typeface="Arial" charset="0"/>
                <a:cs typeface="Times New Roman" pitchFamily="18" charset="0"/>
              </a:rPr>
              <a:t>Perl 5.12</a:t>
            </a:r>
          </a:p>
          <a:p>
            <a:pPr eaLnBrk="1" hangingPunct="1">
              <a:spcBef>
                <a:spcPct val="0"/>
              </a:spcBef>
              <a:buClrTx/>
              <a:buFontTx/>
              <a:buChar char="-"/>
            </a:pPr>
            <a:r>
              <a:rPr kumimoji="0" lang="en-US" sz="1000" b="1" dirty="0" smtClean="0">
                <a:solidFill>
                  <a:schemeClr val="tx1"/>
                </a:solidFill>
                <a:latin typeface="Arial" charset="0"/>
                <a:cs typeface="Times New Roman" pitchFamily="18" charset="0"/>
              </a:rPr>
              <a:t>Ruby</a:t>
            </a:r>
          </a:p>
        </p:txBody>
      </p:sp>
      <p:sp>
        <p:nvSpPr>
          <p:cNvPr id="26" name="Line 19"/>
          <p:cNvSpPr>
            <a:spLocks noChangeShapeType="1"/>
          </p:cNvSpPr>
          <p:nvPr/>
        </p:nvSpPr>
        <p:spPr bwMode="auto">
          <a:xfrm>
            <a:off x="2514600" y="4800600"/>
            <a:ext cx="6019800" cy="0"/>
          </a:xfrm>
          <a:prstGeom prst="line">
            <a:avLst/>
          </a:prstGeom>
          <a:noFill/>
          <a:ln w="63500">
            <a:solidFill>
              <a:srgbClr val="008000"/>
            </a:solidFill>
            <a:round/>
            <a:headEnd/>
            <a:tailEnd type="triangle" w="med" len="med"/>
          </a:ln>
        </p:spPr>
        <p:txBody>
          <a:bodyPr/>
          <a:lstStyle/>
          <a:p>
            <a:endParaRPr lang="en-US"/>
          </a:p>
        </p:txBody>
      </p:sp>
      <p:sp>
        <p:nvSpPr>
          <p:cNvPr id="24" name="Rectangle 11"/>
          <p:cNvSpPr>
            <a:spLocks noChangeArrowheads="1"/>
          </p:cNvSpPr>
          <p:nvPr/>
        </p:nvSpPr>
        <p:spPr bwMode="auto">
          <a:xfrm>
            <a:off x="1295400" y="2971800"/>
            <a:ext cx="7620000" cy="609600"/>
          </a:xfrm>
          <a:prstGeom prst="rect">
            <a:avLst/>
          </a:prstGeom>
          <a:solidFill>
            <a:schemeClr val="accent2"/>
          </a:solidFill>
          <a:ln w="9525">
            <a:solidFill>
              <a:schemeClr val="tx1"/>
            </a:solidFill>
            <a:miter lim="800000"/>
            <a:headEnd/>
            <a:tailEnd/>
          </a:ln>
        </p:spPr>
        <p:txBody>
          <a:bodyPr wrap="none" anchor="ctr"/>
          <a:lstStyle/>
          <a:p>
            <a:pPr algn="ctr" eaLnBrk="1" hangingPunct="1">
              <a:spcBef>
                <a:spcPct val="0"/>
              </a:spcBef>
              <a:buClrTx/>
              <a:buFontTx/>
              <a:buNone/>
            </a:pPr>
            <a:r>
              <a:rPr kumimoji="0" lang="en-US" sz="1800" dirty="0" smtClean="0">
                <a:solidFill>
                  <a:schemeClr val="bg1"/>
                </a:solidFill>
                <a:latin typeface="Times New Roman" pitchFamily="18" charset="0"/>
                <a:cs typeface="Arial" charset="0"/>
              </a:rPr>
              <a:t> Jul    Aug    Sep    Oct    Nov   Dec   Jan-Mar12   Apr-Jun   Jul–Sep   Oct–Dec  </a:t>
            </a:r>
            <a:endParaRPr kumimoji="0" lang="en-US" sz="1800" dirty="0">
              <a:solidFill>
                <a:schemeClr val="bg1"/>
              </a:solidFill>
              <a:latin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2"/>
          <p:cNvSpPr>
            <a:spLocks noGrp="1"/>
          </p:cNvSpPr>
          <p:nvPr>
            <p:ph type="ftr" sz="quarter" idx="11"/>
          </p:nvPr>
        </p:nvSpPr>
        <p:spPr/>
        <p:txBody>
          <a:bodyPr/>
          <a:lstStyle/>
          <a:p>
            <a:pPr>
              <a:defRPr/>
            </a:pPr>
            <a:r>
              <a:rPr lang="en-US" dirty="0" smtClean="0"/>
              <a:t>07-26-11</a:t>
            </a:r>
            <a:endParaRPr lang="en-US" dirty="0"/>
          </a:p>
        </p:txBody>
      </p:sp>
      <p:sp>
        <p:nvSpPr>
          <p:cNvPr id="15363" name="Rectangle 2"/>
          <p:cNvSpPr>
            <a:spLocks noChangeArrowheads="1"/>
          </p:cNvSpPr>
          <p:nvPr/>
        </p:nvSpPr>
        <p:spPr bwMode="auto">
          <a:xfrm>
            <a:off x="838200" y="228600"/>
            <a:ext cx="7772400" cy="457200"/>
          </a:xfrm>
          <a:prstGeom prst="rect">
            <a:avLst/>
          </a:prstGeom>
          <a:noFill/>
          <a:ln w="9525">
            <a:noFill/>
            <a:miter lim="800000"/>
            <a:headEnd/>
            <a:tailEnd/>
          </a:ln>
        </p:spPr>
        <p:txBody>
          <a:bodyPr anchor="ctr"/>
          <a:lstStyle/>
          <a:p>
            <a:pPr algn="ctr" eaLnBrk="1" hangingPunct="1">
              <a:spcBef>
                <a:spcPct val="0"/>
              </a:spcBef>
              <a:buClrTx/>
              <a:buFontTx/>
              <a:buNone/>
            </a:pPr>
            <a:r>
              <a:rPr kumimoji="0" lang="en-US">
                <a:solidFill>
                  <a:schemeClr val="tx2"/>
                </a:solidFill>
                <a:latin typeface="Arial" charset="0"/>
              </a:rPr>
              <a:t>Portal Roadmap – 18 month</a:t>
            </a:r>
          </a:p>
        </p:txBody>
      </p:sp>
      <p:sp>
        <p:nvSpPr>
          <p:cNvPr id="15364" name="Line 3"/>
          <p:cNvSpPr>
            <a:spLocks noChangeShapeType="1"/>
          </p:cNvSpPr>
          <p:nvPr/>
        </p:nvSpPr>
        <p:spPr bwMode="auto">
          <a:xfrm>
            <a:off x="1371600" y="2286000"/>
            <a:ext cx="7391400" cy="0"/>
          </a:xfrm>
          <a:prstGeom prst="line">
            <a:avLst/>
          </a:prstGeom>
          <a:noFill/>
          <a:ln w="63500">
            <a:solidFill>
              <a:schemeClr val="bg2"/>
            </a:solidFill>
            <a:round/>
            <a:headEnd/>
            <a:tailEnd type="triangle" w="med" len="med"/>
          </a:ln>
        </p:spPr>
        <p:txBody>
          <a:bodyPr/>
          <a:lstStyle/>
          <a:p>
            <a:endParaRPr lang="en-US"/>
          </a:p>
        </p:txBody>
      </p:sp>
      <p:sp>
        <p:nvSpPr>
          <p:cNvPr id="15365" name="Text Box 4"/>
          <p:cNvSpPr txBox="1">
            <a:spLocks noChangeArrowheads="1"/>
          </p:cNvSpPr>
          <p:nvPr/>
        </p:nvSpPr>
        <p:spPr bwMode="auto">
          <a:xfrm>
            <a:off x="1371600" y="2286000"/>
            <a:ext cx="2012950" cy="274638"/>
          </a:xfrm>
          <a:prstGeom prst="rect">
            <a:avLst/>
          </a:prstGeom>
          <a:noFill/>
          <a:ln w="9525">
            <a:noFill/>
            <a:miter lim="800000"/>
            <a:headEnd/>
            <a:tailEnd/>
          </a:ln>
        </p:spPr>
        <p:txBody>
          <a:bodyPr wrap="none">
            <a:spAutoFit/>
          </a:bodyPr>
          <a:lstStyle/>
          <a:p>
            <a:pPr eaLnBrk="1" hangingPunct="1">
              <a:spcBef>
                <a:spcPct val="0"/>
              </a:spcBef>
              <a:buClrTx/>
              <a:buFontTx/>
              <a:buNone/>
            </a:pPr>
            <a:r>
              <a:rPr kumimoji="0" lang="en-US" sz="1200" b="1" dirty="0" err="1">
                <a:solidFill>
                  <a:schemeClr val="tx1"/>
                </a:solidFill>
                <a:latin typeface="Arial" charset="0"/>
                <a:cs typeface="Times New Roman" pitchFamily="18" charset="0"/>
              </a:rPr>
              <a:t>CUWebAuth</a:t>
            </a:r>
            <a:r>
              <a:rPr kumimoji="0" lang="en-US" sz="1200" b="1" dirty="0">
                <a:solidFill>
                  <a:schemeClr val="tx1"/>
                </a:solidFill>
                <a:latin typeface="Arial" charset="0"/>
                <a:cs typeface="Times New Roman" pitchFamily="18" charset="0"/>
              </a:rPr>
              <a:t> 2.0 available</a:t>
            </a:r>
          </a:p>
        </p:txBody>
      </p:sp>
      <p:sp>
        <p:nvSpPr>
          <p:cNvPr id="15366" name="Line 5"/>
          <p:cNvSpPr>
            <a:spLocks noChangeShapeType="1"/>
          </p:cNvSpPr>
          <p:nvPr/>
        </p:nvSpPr>
        <p:spPr bwMode="auto">
          <a:xfrm>
            <a:off x="1371600" y="1905000"/>
            <a:ext cx="7391400" cy="0"/>
          </a:xfrm>
          <a:prstGeom prst="line">
            <a:avLst/>
          </a:prstGeom>
          <a:noFill/>
          <a:ln w="63500">
            <a:solidFill>
              <a:schemeClr val="bg2"/>
            </a:solidFill>
            <a:round/>
            <a:headEnd/>
            <a:tailEnd type="triangle" w="med" len="med"/>
          </a:ln>
        </p:spPr>
        <p:txBody>
          <a:bodyPr/>
          <a:lstStyle/>
          <a:p>
            <a:endParaRPr lang="en-US"/>
          </a:p>
        </p:txBody>
      </p:sp>
      <p:sp>
        <p:nvSpPr>
          <p:cNvPr id="15367" name="Text Box 6"/>
          <p:cNvSpPr txBox="1">
            <a:spLocks noChangeArrowheads="1"/>
          </p:cNvSpPr>
          <p:nvPr/>
        </p:nvSpPr>
        <p:spPr bwMode="auto">
          <a:xfrm>
            <a:off x="1371600" y="1905000"/>
            <a:ext cx="37338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uPortal </a:t>
            </a:r>
            <a:r>
              <a:rPr kumimoji="0" lang="en-US" sz="1200" b="1" dirty="0" smtClean="0">
                <a:solidFill>
                  <a:schemeClr val="tx1"/>
                </a:solidFill>
                <a:latin typeface="Arial" charset="0"/>
                <a:cs typeface="Times New Roman" pitchFamily="18" charset="0"/>
              </a:rPr>
              <a:t>4 in development</a:t>
            </a:r>
            <a:endParaRPr kumimoji="0" lang="en-US" sz="1200" b="1" dirty="0">
              <a:solidFill>
                <a:schemeClr val="tx1"/>
              </a:solidFill>
              <a:latin typeface="Arial" charset="0"/>
              <a:cs typeface="Times New Roman" pitchFamily="18" charset="0"/>
            </a:endParaRPr>
          </a:p>
        </p:txBody>
      </p:sp>
      <p:sp>
        <p:nvSpPr>
          <p:cNvPr id="15368" name="Text Box 7"/>
          <p:cNvSpPr txBox="1">
            <a:spLocks noChangeArrowheads="1"/>
          </p:cNvSpPr>
          <p:nvPr/>
        </p:nvSpPr>
        <p:spPr bwMode="auto">
          <a:xfrm rot="-5400000">
            <a:off x="-392907" y="1459707"/>
            <a:ext cx="2278063"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External/Industry Factors</a:t>
            </a:r>
          </a:p>
        </p:txBody>
      </p:sp>
      <p:sp>
        <p:nvSpPr>
          <p:cNvPr id="15369" name="Text Box 8"/>
          <p:cNvSpPr txBox="1">
            <a:spLocks noChangeArrowheads="1"/>
          </p:cNvSpPr>
          <p:nvPr/>
        </p:nvSpPr>
        <p:spPr bwMode="auto">
          <a:xfrm rot="-5400000">
            <a:off x="-525463" y="4713288"/>
            <a:ext cx="2543175"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Internal Technology Development</a:t>
            </a:r>
          </a:p>
        </p:txBody>
      </p:sp>
      <p:sp>
        <p:nvSpPr>
          <p:cNvPr id="15370" name="Line 9"/>
          <p:cNvSpPr>
            <a:spLocks noChangeShapeType="1"/>
          </p:cNvSpPr>
          <p:nvPr/>
        </p:nvSpPr>
        <p:spPr bwMode="auto">
          <a:xfrm flipV="1">
            <a:off x="1371600" y="1524000"/>
            <a:ext cx="7391400" cy="12700"/>
          </a:xfrm>
          <a:prstGeom prst="line">
            <a:avLst/>
          </a:prstGeom>
          <a:noFill/>
          <a:ln w="63500">
            <a:solidFill>
              <a:schemeClr val="bg2"/>
            </a:solidFill>
            <a:round/>
            <a:headEnd/>
            <a:tailEnd type="triangle" w="med" len="med"/>
          </a:ln>
        </p:spPr>
        <p:txBody>
          <a:bodyPr/>
          <a:lstStyle/>
          <a:p>
            <a:endParaRPr lang="en-US"/>
          </a:p>
        </p:txBody>
      </p:sp>
      <p:sp>
        <p:nvSpPr>
          <p:cNvPr id="15371" name="Text Box 10"/>
          <p:cNvSpPr txBox="1">
            <a:spLocks noChangeArrowheads="1"/>
          </p:cNvSpPr>
          <p:nvPr/>
        </p:nvSpPr>
        <p:spPr bwMode="auto">
          <a:xfrm>
            <a:off x="1371600" y="1524000"/>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uPortal </a:t>
            </a:r>
            <a:r>
              <a:rPr kumimoji="0" lang="en-US" sz="1200" b="1" dirty="0" smtClean="0">
                <a:solidFill>
                  <a:schemeClr val="tx1"/>
                </a:solidFill>
                <a:latin typeface="Arial" charset="0"/>
                <a:cs typeface="Times New Roman" pitchFamily="18" charset="0"/>
              </a:rPr>
              <a:t>3.2.4 </a:t>
            </a:r>
            <a:r>
              <a:rPr kumimoji="0" lang="en-US" sz="1200" b="1" dirty="0">
                <a:solidFill>
                  <a:schemeClr val="tx1"/>
                </a:solidFill>
                <a:latin typeface="Arial" charset="0"/>
                <a:cs typeface="Times New Roman" pitchFamily="18" charset="0"/>
              </a:rPr>
              <a:t>GA</a:t>
            </a:r>
          </a:p>
        </p:txBody>
      </p:sp>
      <p:sp>
        <p:nvSpPr>
          <p:cNvPr id="22" name="Line 19"/>
          <p:cNvSpPr>
            <a:spLocks noChangeShapeType="1"/>
          </p:cNvSpPr>
          <p:nvPr/>
        </p:nvSpPr>
        <p:spPr bwMode="auto">
          <a:xfrm>
            <a:off x="1295400" y="3886200"/>
            <a:ext cx="7315200" cy="0"/>
          </a:xfrm>
          <a:prstGeom prst="line">
            <a:avLst/>
          </a:prstGeom>
          <a:noFill/>
          <a:ln w="63500">
            <a:solidFill>
              <a:srgbClr val="008000"/>
            </a:solidFill>
            <a:round/>
            <a:headEnd/>
            <a:tailEnd type="triangle" w="med" len="med"/>
          </a:ln>
        </p:spPr>
        <p:txBody>
          <a:bodyPr/>
          <a:lstStyle/>
          <a:p>
            <a:endParaRPr lang="en-US"/>
          </a:p>
        </p:txBody>
      </p:sp>
      <p:sp>
        <p:nvSpPr>
          <p:cNvPr id="23" name="Text Box 16"/>
          <p:cNvSpPr txBox="1">
            <a:spLocks noChangeArrowheads="1"/>
          </p:cNvSpPr>
          <p:nvPr/>
        </p:nvSpPr>
        <p:spPr bwMode="auto">
          <a:xfrm>
            <a:off x="1295400" y="3962400"/>
            <a:ext cx="4114800" cy="461665"/>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smtClean="0">
                <a:solidFill>
                  <a:schemeClr val="tx1"/>
                </a:solidFill>
                <a:latin typeface="Arial" charset="0"/>
                <a:cs typeface="Times New Roman" pitchFamily="18" charset="0"/>
              </a:rPr>
              <a:t>myCornell full production</a:t>
            </a:r>
          </a:p>
          <a:p>
            <a:pPr eaLnBrk="1" hangingPunct="1">
              <a:spcBef>
                <a:spcPct val="0"/>
              </a:spcBef>
              <a:buClrTx/>
              <a:buFontTx/>
              <a:buNone/>
            </a:pPr>
            <a:r>
              <a:rPr kumimoji="0" lang="en-US" sz="1200" b="1" dirty="0" smtClean="0">
                <a:solidFill>
                  <a:schemeClr val="tx1"/>
                </a:solidFill>
                <a:latin typeface="Arial" charset="0"/>
                <a:cs typeface="Times New Roman" pitchFamily="18" charset="0"/>
              </a:rPr>
              <a:t> - uPortal v 3.2.2</a:t>
            </a:r>
            <a:endParaRPr kumimoji="0" lang="en-US" sz="1200" b="1" dirty="0">
              <a:solidFill>
                <a:schemeClr val="tx1"/>
              </a:solidFill>
              <a:latin typeface="Arial" charset="0"/>
              <a:cs typeface="Times New Roman" pitchFamily="18" charset="0"/>
            </a:endParaRPr>
          </a:p>
        </p:txBody>
      </p:sp>
      <p:sp>
        <p:nvSpPr>
          <p:cNvPr id="21" name="Rectangle 11"/>
          <p:cNvSpPr>
            <a:spLocks noChangeArrowheads="1"/>
          </p:cNvSpPr>
          <p:nvPr/>
        </p:nvSpPr>
        <p:spPr bwMode="auto">
          <a:xfrm>
            <a:off x="1295400" y="2971800"/>
            <a:ext cx="7620000" cy="609600"/>
          </a:xfrm>
          <a:prstGeom prst="rect">
            <a:avLst/>
          </a:prstGeom>
          <a:solidFill>
            <a:schemeClr val="accent2"/>
          </a:solidFill>
          <a:ln w="9525">
            <a:solidFill>
              <a:schemeClr val="tx1"/>
            </a:solidFill>
            <a:miter lim="800000"/>
            <a:headEnd/>
            <a:tailEnd/>
          </a:ln>
        </p:spPr>
        <p:txBody>
          <a:bodyPr wrap="none" anchor="ctr"/>
          <a:lstStyle/>
          <a:p>
            <a:pPr algn="ctr" eaLnBrk="1" hangingPunct="1">
              <a:spcBef>
                <a:spcPct val="0"/>
              </a:spcBef>
              <a:buClrTx/>
              <a:buFontTx/>
              <a:buNone/>
            </a:pPr>
            <a:r>
              <a:rPr kumimoji="0" lang="en-US" sz="1800" dirty="0" smtClean="0">
                <a:solidFill>
                  <a:schemeClr val="bg1"/>
                </a:solidFill>
                <a:latin typeface="Times New Roman" pitchFamily="18" charset="0"/>
                <a:cs typeface="Arial" charset="0"/>
              </a:rPr>
              <a:t> Jul    Aug    Sep    Oct    Nov   Dec   Jan-Mar12   Apr-Jun   Jul–Sep   Oct–Dec  </a:t>
            </a:r>
            <a:endParaRPr kumimoji="0" lang="en-US" sz="1800" dirty="0">
              <a:solidFill>
                <a:schemeClr val="bg1"/>
              </a:solidFill>
              <a:latin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r>
              <a:rPr lang="en-US" dirty="0" smtClean="0"/>
              <a:t>Where to go for updates</a:t>
            </a:r>
            <a:endParaRPr lang="en-US" dirty="0" smtClean="0"/>
          </a:p>
        </p:txBody>
      </p:sp>
      <p:sp>
        <p:nvSpPr>
          <p:cNvPr id="7172" name="Rectangle 3"/>
          <p:cNvSpPr>
            <a:spLocks noGrp="1" noChangeArrowheads="1"/>
          </p:cNvSpPr>
          <p:nvPr>
            <p:ph idx="1"/>
          </p:nvPr>
        </p:nvSpPr>
        <p:spPr/>
        <p:txBody>
          <a:bodyPr/>
          <a:lstStyle/>
          <a:p>
            <a:r>
              <a:rPr lang="en-US" sz="2400" dirty="0" smtClean="0"/>
              <a:t>https://confluence.cornell.edu/x/4JZoBQ</a:t>
            </a:r>
            <a:endParaRPr lang="en-US" sz="2400" dirty="0" smtClean="0"/>
          </a:p>
          <a:p>
            <a:pPr lvl="1"/>
            <a:r>
              <a:rPr lang="en-US" sz="1600" dirty="0" smtClean="0"/>
              <a:t>This presentation</a:t>
            </a:r>
          </a:p>
          <a:p>
            <a:pPr lvl="1"/>
            <a:r>
              <a:rPr lang="en-US" sz="1600" dirty="0" smtClean="0"/>
              <a:t>Status of individual hosting services</a:t>
            </a:r>
          </a:p>
        </p:txBody>
      </p:sp>
      <p:sp>
        <p:nvSpPr>
          <p:cNvPr id="7170"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r>
              <a:rPr lang="en-US" dirty="0" smtClean="0"/>
              <a:t>Questions for hosting members?</a:t>
            </a:r>
          </a:p>
        </p:txBody>
      </p:sp>
      <p:sp>
        <p:nvSpPr>
          <p:cNvPr id="7172" name="Rectangle 3"/>
          <p:cNvSpPr>
            <a:spLocks noGrp="1" noChangeArrowheads="1"/>
          </p:cNvSpPr>
          <p:nvPr>
            <p:ph idx="1"/>
          </p:nvPr>
        </p:nvSpPr>
        <p:spPr/>
        <p:txBody>
          <a:bodyPr/>
          <a:lstStyle/>
          <a:p>
            <a:r>
              <a:rPr lang="en-US" sz="2400" dirty="0" smtClean="0"/>
              <a:t>Thoughts on the use of </a:t>
            </a:r>
            <a:r>
              <a:rPr lang="en-US" sz="2400" dirty="0" err="1" smtClean="0"/>
              <a:t>AdobeConnect</a:t>
            </a:r>
            <a:r>
              <a:rPr lang="en-US" sz="2400" dirty="0" smtClean="0"/>
              <a:t>?</a:t>
            </a:r>
            <a:endParaRPr lang="en-US" sz="1600" dirty="0" smtClean="0"/>
          </a:p>
          <a:p>
            <a:r>
              <a:rPr lang="en-US" sz="2400" dirty="0" smtClean="0"/>
              <a:t>Site metrics needs:</a:t>
            </a:r>
          </a:p>
          <a:p>
            <a:pPr lvl="1"/>
            <a:r>
              <a:rPr lang="en-US" sz="1600" dirty="0" smtClean="0"/>
              <a:t>Google Analytics?</a:t>
            </a:r>
            <a:endParaRPr lang="en-US" sz="1600" dirty="0" smtClean="0"/>
          </a:p>
          <a:p>
            <a:r>
              <a:rPr lang="en-US" sz="2400" dirty="0" smtClean="0"/>
              <a:t>Future </a:t>
            </a:r>
            <a:r>
              <a:rPr lang="en-US" sz="2400" dirty="0" smtClean="0"/>
              <a:t>agenda items?</a:t>
            </a:r>
          </a:p>
        </p:txBody>
      </p:sp>
      <p:sp>
        <p:nvSpPr>
          <p:cNvPr id="7170"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Closing</a:t>
            </a:r>
          </a:p>
        </p:txBody>
      </p:sp>
      <p:sp>
        <p:nvSpPr>
          <p:cNvPr id="32772" name="Rectangle 3"/>
          <p:cNvSpPr>
            <a:spLocks noGrp="1" noChangeArrowheads="1"/>
          </p:cNvSpPr>
          <p:nvPr>
            <p:ph idx="1"/>
          </p:nvPr>
        </p:nvSpPr>
        <p:spPr/>
        <p:txBody>
          <a:bodyPr/>
          <a:lstStyle/>
          <a:p>
            <a:r>
              <a:rPr lang="en-US" smtClean="0"/>
              <a:t>Questions?</a:t>
            </a:r>
          </a:p>
          <a:p>
            <a:pPr lvl="1"/>
            <a:endParaRPr lang="en-US" smtClean="0"/>
          </a:p>
        </p:txBody>
      </p:sp>
      <p:sp>
        <p:nvSpPr>
          <p:cNvPr id="32770"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Introductions</a:t>
            </a:r>
          </a:p>
          <a:p>
            <a:r>
              <a:rPr lang="en-US" dirty="0" smtClean="0"/>
              <a:t>Housekeeping</a:t>
            </a:r>
          </a:p>
          <a:p>
            <a:r>
              <a:rPr lang="en-US" dirty="0" smtClean="0"/>
              <a:t>SSL &amp; CUWA</a:t>
            </a:r>
          </a:p>
          <a:p>
            <a:r>
              <a:rPr lang="en-US" dirty="0" smtClean="0"/>
              <a:t>Review roadmaps</a:t>
            </a:r>
          </a:p>
          <a:p>
            <a:r>
              <a:rPr lang="en-US" dirty="0" smtClean="0"/>
              <a:t>Feedback</a:t>
            </a:r>
          </a:p>
          <a:p>
            <a:r>
              <a:rPr lang="en-US" dirty="0" smtClean="0"/>
              <a:t>Q&amp;A</a:t>
            </a:r>
            <a:endParaRPr lang="en-US" dirty="0"/>
          </a:p>
        </p:txBody>
      </p:sp>
      <p:sp>
        <p:nvSpPr>
          <p:cNvPr id="4" name="Footer Placeholder 3"/>
          <p:cNvSpPr>
            <a:spLocks noGrp="1"/>
          </p:cNvSpPr>
          <p:nvPr>
            <p:ph type="ftr" sz="quarter" idx="11"/>
          </p:nvPr>
        </p:nvSpPr>
        <p:spPr/>
        <p:txBody>
          <a:bodyPr/>
          <a:lstStyle/>
          <a:p>
            <a:pPr>
              <a:defRPr/>
            </a:pPr>
            <a:r>
              <a:rPr lang="en-US" smtClean="0"/>
              <a:t>10-28-08</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r>
              <a:rPr lang="en-US" smtClean="0"/>
              <a:t>Introductions</a:t>
            </a:r>
          </a:p>
        </p:txBody>
      </p:sp>
      <p:sp>
        <p:nvSpPr>
          <p:cNvPr id="7172" name="Rectangle 3"/>
          <p:cNvSpPr>
            <a:spLocks noGrp="1" noChangeArrowheads="1"/>
          </p:cNvSpPr>
          <p:nvPr>
            <p:ph idx="1"/>
          </p:nvPr>
        </p:nvSpPr>
        <p:spPr>
          <a:xfrm>
            <a:off x="685800" y="1905000"/>
            <a:ext cx="7772400" cy="4495800"/>
          </a:xfrm>
        </p:spPr>
        <p:txBody>
          <a:bodyPr/>
          <a:lstStyle/>
          <a:p>
            <a:r>
              <a:rPr lang="en-US" sz="2400" dirty="0" smtClean="0"/>
              <a:t>Service Managers</a:t>
            </a:r>
            <a:endParaRPr lang="en-US" sz="2400" dirty="0" smtClean="0"/>
          </a:p>
          <a:p>
            <a:pPr lvl="1"/>
            <a:r>
              <a:rPr lang="en-US" sz="2000" dirty="0" err="1" smtClean="0"/>
              <a:t>CommonSpot</a:t>
            </a:r>
            <a:r>
              <a:rPr lang="en-US" sz="2000" dirty="0" smtClean="0"/>
              <a:t>, </a:t>
            </a:r>
            <a:r>
              <a:rPr lang="en-US" sz="2000" dirty="0" smtClean="0"/>
              <a:t>ColdFusion</a:t>
            </a:r>
            <a:r>
              <a:rPr lang="en-US" sz="2000" dirty="0" smtClean="0"/>
              <a:t> </a:t>
            </a:r>
            <a:r>
              <a:rPr lang="en-US" sz="2000" dirty="0" smtClean="0"/>
              <a:t>– Nathan Reimer</a:t>
            </a:r>
            <a:endParaRPr lang="en-US" sz="2000" dirty="0" smtClean="0"/>
          </a:p>
          <a:p>
            <a:pPr lvl="1"/>
            <a:r>
              <a:rPr lang="en-US" sz="2000" dirty="0" smtClean="0"/>
              <a:t>LAMP</a:t>
            </a:r>
            <a:r>
              <a:rPr lang="en-US" sz="2000" dirty="0" smtClean="0"/>
              <a:t>, Static, and </a:t>
            </a:r>
            <a:r>
              <a:rPr lang="en-US" sz="2000" dirty="0" smtClean="0"/>
              <a:t>Portal – Jon Atherton</a:t>
            </a:r>
            <a:endParaRPr lang="en-US" sz="2000" dirty="0" smtClean="0"/>
          </a:p>
          <a:p>
            <a:r>
              <a:rPr lang="en-US" sz="2400" dirty="0" smtClean="0"/>
              <a:t>Service Support team</a:t>
            </a:r>
          </a:p>
          <a:p>
            <a:pPr lvl="1"/>
            <a:r>
              <a:rPr lang="en-US" sz="1600" dirty="0" smtClean="0"/>
              <a:t>Technical support (webservices@cornell.edu)</a:t>
            </a:r>
            <a:endParaRPr lang="en-US" sz="1600" dirty="0" smtClean="0"/>
          </a:p>
          <a:p>
            <a:pPr lvl="1"/>
            <a:r>
              <a:rPr lang="en-US" sz="1600" dirty="0" smtClean="0"/>
              <a:t>DBAs</a:t>
            </a:r>
          </a:p>
          <a:p>
            <a:pPr lvl="1"/>
            <a:r>
              <a:rPr lang="en-US" sz="1600" dirty="0" smtClean="0"/>
              <a:t>Communication &amp; Outreach</a:t>
            </a:r>
          </a:p>
          <a:p>
            <a:pPr lvl="1"/>
            <a:r>
              <a:rPr lang="en-US" sz="1600" dirty="0" smtClean="0"/>
              <a:t>NOC (Network Operation Center)</a:t>
            </a:r>
          </a:p>
          <a:p>
            <a:pPr lvl="1"/>
            <a:r>
              <a:rPr lang="en-US" sz="1600" dirty="0" smtClean="0"/>
              <a:t>Security</a:t>
            </a:r>
          </a:p>
          <a:p>
            <a:pPr lvl="1"/>
            <a:endParaRPr lang="en-US" sz="1600" dirty="0" smtClean="0"/>
          </a:p>
        </p:txBody>
      </p:sp>
      <p:sp>
        <p:nvSpPr>
          <p:cNvPr id="7170" name="Footer Placeholder 4"/>
          <p:cNvSpPr>
            <a:spLocks noGrp="1"/>
          </p:cNvSpPr>
          <p:nvPr>
            <p:ph type="ftr" sz="quarter" idx="11"/>
          </p:nvPr>
        </p:nvSpPr>
        <p:spPr>
          <a:noFill/>
        </p:spPr>
        <p:txBody>
          <a:bodyPr/>
          <a:lstStyle/>
          <a:p>
            <a:r>
              <a:rPr lang="en-US" dirty="0" smtClean="0"/>
              <a:t>10-28-08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r>
              <a:rPr lang="en-US" dirty="0" smtClean="0"/>
              <a:t>Housekeeping</a:t>
            </a:r>
          </a:p>
        </p:txBody>
      </p:sp>
      <p:sp>
        <p:nvSpPr>
          <p:cNvPr id="7172" name="Rectangle 3"/>
          <p:cNvSpPr>
            <a:spLocks noGrp="1" noChangeArrowheads="1"/>
          </p:cNvSpPr>
          <p:nvPr>
            <p:ph idx="1"/>
          </p:nvPr>
        </p:nvSpPr>
        <p:spPr>
          <a:xfrm>
            <a:off x="685800" y="1905000"/>
            <a:ext cx="8001000" cy="4114800"/>
          </a:xfrm>
        </p:spPr>
        <p:txBody>
          <a:bodyPr/>
          <a:lstStyle/>
          <a:p>
            <a:r>
              <a:rPr lang="en-US" dirty="0" smtClean="0"/>
              <a:t>New and improved website</a:t>
            </a:r>
          </a:p>
          <a:p>
            <a:r>
              <a:rPr lang="en-US" dirty="0" smtClean="0"/>
              <a:t>Hosting renewals</a:t>
            </a:r>
          </a:p>
          <a:p>
            <a:r>
              <a:rPr lang="en-US" dirty="0" smtClean="0"/>
              <a:t>Rate information</a:t>
            </a:r>
          </a:p>
          <a:p>
            <a:pPr lvl="1"/>
            <a:r>
              <a:rPr lang="en-US" dirty="0" smtClean="0"/>
              <a:t>Web Hosting Custom Support $72/hr (FY11 rate: $85/hr)</a:t>
            </a:r>
          </a:p>
          <a:p>
            <a:pPr lvl="1"/>
            <a:r>
              <a:rPr lang="en-US" dirty="0" smtClean="0"/>
              <a:t>CMS Hosting: $2,000/yr (no change from FY11)</a:t>
            </a:r>
          </a:p>
          <a:p>
            <a:pPr lvl="2"/>
            <a:r>
              <a:rPr lang="en-US" dirty="0" smtClean="0"/>
              <a:t>License only: $800/yr (no change from FY11)  </a:t>
            </a:r>
          </a:p>
          <a:p>
            <a:pPr>
              <a:buNone/>
            </a:pPr>
            <a:endParaRPr lang="en-US" sz="2000" dirty="0" smtClean="0"/>
          </a:p>
        </p:txBody>
      </p:sp>
      <p:sp>
        <p:nvSpPr>
          <p:cNvPr id="7170"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SSL and </a:t>
            </a:r>
            <a:r>
              <a:rPr lang="en-US" dirty="0" err="1" smtClean="0"/>
              <a:t>CUWebAuth</a:t>
            </a:r>
            <a:endParaRPr lang="en-US" dirty="0"/>
          </a:p>
        </p:txBody>
      </p:sp>
      <p:sp>
        <p:nvSpPr>
          <p:cNvPr id="3" name="Content Placeholder 2"/>
          <p:cNvSpPr>
            <a:spLocks noGrp="1"/>
          </p:cNvSpPr>
          <p:nvPr>
            <p:ph idx="1"/>
          </p:nvPr>
        </p:nvSpPr>
        <p:spPr>
          <a:xfrm>
            <a:off x="685800" y="1828800"/>
            <a:ext cx="7772400" cy="4114800"/>
          </a:xfrm>
        </p:spPr>
        <p:txBody>
          <a:bodyPr/>
          <a:lstStyle/>
          <a:p>
            <a:r>
              <a:rPr lang="en-US" sz="2000" dirty="0"/>
              <a:t>The IT </a:t>
            </a:r>
            <a:r>
              <a:rPr lang="en-US" sz="2000" dirty="0" smtClean="0"/>
              <a:t>Security Office </a:t>
            </a:r>
            <a:r>
              <a:rPr lang="en-US" sz="2000" dirty="0"/>
              <a:t>considers SSL a requirement for </a:t>
            </a:r>
            <a:r>
              <a:rPr lang="en-US" sz="2000" dirty="0" err="1"/>
              <a:t>CUWebAuth</a:t>
            </a:r>
            <a:r>
              <a:rPr lang="en-US" sz="2000" dirty="0"/>
              <a:t>-protected </a:t>
            </a:r>
            <a:r>
              <a:rPr lang="en-US" sz="2000" dirty="0" smtClean="0"/>
              <a:t>sites.</a:t>
            </a:r>
          </a:p>
          <a:p>
            <a:r>
              <a:rPr lang="en-US" sz="2000" dirty="0" smtClean="0"/>
              <a:t>We have been setting up new instances or virtual hosts to be CUWA protected while under development without SSL. This practice required us to request an exception for each in order to get a </a:t>
            </a:r>
            <a:r>
              <a:rPr lang="en-US" sz="2000" dirty="0" err="1" smtClean="0"/>
              <a:t>ServiceID</a:t>
            </a:r>
            <a:r>
              <a:rPr lang="en-US" sz="2000" dirty="0" smtClean="0"/>
              <a:t> without a corresponding SSL Certificate</a:t>
            </a:r>
          </a:p>
          <a:p>
            <a:r>
              <a:rPr lang="en-US" sz="2000" dirty="0" smtClean="0"/>
              <a:t>This puts us all in violation of ITSO policy</a:t>
            </a:r>
          </a:p>
          <a:p>
            <a:endParaRPr lang="en-US" sz="2000" dirty="0" smtClean="0"/>
          </a:p>
          <a:p>
            <a:endParaRPr lang="en-US" dirty="0" smtClean="0"/>
          </a:p>
          <a:p>
            <a:endParaRPr lang="en-US" dirty="0" smtClean="0"/>
          </a:p>
        </p:txBody>
      </p:sp>
      <p:sp>
        <p:nvSpPr>
          <p:cNvPr id="4" name="Footer Placeholder 3"/>
          <p:cNvSpPr>
            <a:spLocks noGrp="1"/>
          </p:cNvSpPr>
          <p:nvPr>
            <p:ph type="ftr" sz="quarter" idx="11"/>
          </p:nvPr>
        </p:nvSpPr>
        <p:spPr/>
        <p:txBody>
          <a:bodyPr/>
          <a:lstStyle/>
          <a:p>
            <a:pPr>
              <a:defRPr/>
            </a:pPr>
            <a:r>
              <a:rPr lang="en-US" smtClean="0"/>
              <a:t>10-28-08</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SSL and </a:t>
            </a:r>
            <a:r>
              <a:rPr lang="en-US" dirty="0" err="1" smtClean="0"/>
              <a:t>CUWebAuth</a:t>
            </a:r>
            <a:endParaRPr lang="en-US" dirty="0"/>
          </a:p>
        </p:txBody>
      </p:sp>
      <p:sp>
        <p:nvSpPr>
          <p:cNvPr id="3" name="Content Placeholder 2"/>
          <p:cNvSpPr>
            <a:spLocks noGrp="1"/>
          </p:cNvSpPr>
          <p:nvPr>
            <p:ph idx="1"/>
          </p:nvPr>
        </p:nvSpPr>
        <p:spPr>
          <a:xfrm>
            <a:off x="685800" y="1828800"/>
            <a:ext cx="7772400" cy="4114800"/>
          </a:xfrm>
        </p:spPr>
        <p:txBody>
          <a:bodyPr/>
          <a:lstStyle/>
          <a:p>
            <a:r>
              <a:rPr lang="en-US" sz="2000" dirty="0" smtClean="0"/>
              <a:t>Going forward, new instances and virtual hosts will be set up without </a:t>
            </a:r>
            <a:r>
              <a:rPr lang="en-US" sz="2000" dirty="0" err="1" smtClean="0"/>
              <a:t>CUWebAuth</a:t>
            </a:r>
            <a:r>
              <a:rPr lang="en-US" sz="2000" dirty="0" smtClean="0"/>
              <a:t> or SSL.</a:t>
            </a:r>
          </a:p>
          <a:p>
            <a:r>
              <a:rPr lang="en-US" sz="2000" dirty="0" smtClean="0"/>
              <a:t>So, if you want CUWA set up on a new instance or virtual host, you need to specify that as part of the request. </a:t>
            </a:r>
            <a:endParaRPr lang="en-US" sz="2000" dirty="0"/>
          </a:p>
          <a:p>
            <a:r>
              <a:rPr lang="en-US" sz="2000" dirty="0"/>
              <a:t>If you believe your </a:t>
            </a:r>
            <a:r>
              <a:rPr lang="en-US" sz="2000" dirty="0" smtClean="0"/>
              <a:t>CUWA protected site does </a:t>
            </a:r>
            <a:r>
              <a:rPr lang="en-US" sz="2000" dirty="0"/>
              <a:t>not require SSL, there is an exception process. The IT Security Office will ask </a:t>
            </a:r>
            <a:r>
              <a:rPr lang="en-US" sz="2000" dirty="0" smtClean="0"/>
              <a:t>for the </a:t>
            </a:r>
            <a:r>
              <a:rPr lang="en-US" sz="2000" dirty="0"/>
              <a:t>reason for the exception when </a:t>
            </a:r>
            <a:r>
              <a:rPr lang="en-US" sz="2000" dirty="0" smtClean="0"/>
              <a:t>the request </a:t>
            </a:r>
            <a:r>
              <a:rPr lang="en-US" sz="2000" dirty="0"/>
              <a:t>for a </a:t>
            </a:r>
            <a:r>
              <a:rPr lang="en-US" sz="2000" dirty="0" err="1" smtClean="0"/>
              <a:t>ServiceID</a:t>
            </a:r>
            <a:r>
              <a:rPr lang="en-US" sz="2000" dirty="0" smtClean="0"/>
              <a:t> </a:t>
            </a:r>
            <a:r>
              <a:rPr lang="en-US" sz="2000" dirty="0" smtClean="0"/>
              <a:t>is submitted</a:t>
            </a:r>
            <a:endParaRPr lang="en-US" sz="2000" dirty="0"/>
          </a:p>
          <a:p>
            <a:endParaRPr lang="en-US" dirty="0" smtClean="0"/>
          </a:p>
          <a:p>
            <a:endParaRPr lang="en-US" dirty="0" smtClean="0"/>
          </a:p>
        </p:txBody>
      </p:sp>
      <p:sp>
        <p:nvSpPr>
          <p:cNvPr id="4" name="Footer Placeholder 3"/>
          <p:cNvSpPr>
            <a:spLocks noGrp="1"/>
          </p:cNvSpPr>
          <p:nvPr>
            <p:ph type="ftr" sz="quarter" idx="11"/>
          </p:nvPr>
        </p:nvSpPr>
        <p:spPr/>
        <p:txBody>
          <a:bodyPr/>
          <a:lstStyle/>
          <a:p>
            <a:pPr>
              <a:defRPr/>
            </a:pPr>
            <a:r>
              <a:rPr lang="en-US" smtClean="0"/>
              <a:t>10-28-08</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smtClean="0"/>
              <a:t>Service Roadmaps</a:t>
            </a:r>
          </a:p>
        </p:txBody>
      </p:sp>
      <p:sp>
        <p:nvSpPr>
          <p:cNvPr id="9220" name="Rectangle 3"/>
          <p:cNvSpPr>
            <a:spLocks noGrp="1" noChangeArrowheads="1"/>
          </p:cNvSpPr>
          <p:nvPr>
            <p:ph idx="1"/>
          </p:nvPr>
        </p:nvSpPr>
        <p:spPr/>
        <p:txBody>
          <a:bodyPr/>
          <a:lstStyle/>
          <a:p>
            <a:r>
              <a:rPr lang="en-US" smtClean="0"/>
              <a:t>Snapshot – what the picture looks like today</a:t>
            </a:r>
          </a:p>
          <a:p>
            <a:r>
              <a:rPr lang="en-US" smtClean="0"/>
              <a:t>Looking 18 months out, updated quarterly</a:t>
            </a:r>
          </a:p>
          <a:p>
            <a:r>
              <a:rPr lang="en-US" smtClean="0"/>
              <a:t>Intended to be a statement of direction</a:t>
            </a:r>
          </a:p>
        </p:txBody>
      </p:sp>
      <p:sp>
        <p:nvSpPr>
          <p:cNvPr id="9218" name="Footer Placeholder 4"/>
          <p:cNvSpPr>
            <a:spLocks noGrp="1"/>
          </p:cNvSpPr>
          <p:nvPr>
            <p:ph type="ftr" sz="quarter" idx="11"/>
          </p:nvPr>
        </p:nvSpPr>
        <p:spPr>
          <a:noFill/>
        </p:spPr>
        <p:txBody>
          <a:bodyPr/>
          <a:lstStyle/>
          <a:p>
            <a:r>
              <a:rPr lang="en-US" smtClean="0"/>
              <a:t>10-28-08</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2"/>
          <p:cNvSpPr>
            <a:spLocks noGrp="1"/>
          </p:cNvSpPr>
          <p:nvPr>
            <p:ph type="ftr" sz="quarter" idx="11"/>
          </p:nvPr>
        </p:nvSpPr>
        <p:spPr/>
        <p:txBody>
          <a:bodyPr/>
          <a:lstStyle/>
          <a:p>
            <a:pPr>
              <a:defRPr/>
            </a:pPr>
            <a:r>
              <a:rPr lang="en-US" dirty="0" smtClean="0"/>
              <a:t>07-26-11</a:t>
            </a:r>
            <a:endParaRPr lang="en-US" dirty="0"/>
          </a:p>
        </p:txBody>
      </p:sp>
      <p:sp>
        <p:nvSpPr>
          <p:cNvPr id="10243" name="Rectangle 2"/>
          <p:cNvSpPr>
            <a:spLocks noChangeArrowheads="1"/>
          </p:cNvSpPr>
          <p:nvPr/>
        </p:nvSpPr>
        <p:spPr bwMode="auto">
          <a:xfrm>
            <a:off x="838200" y="228600"/>
            <a:ext cx="7772400" cy="457200"/>
          </a:xfrm>
          <a:prstGeom prst="rect">
            <a:avLst/>
          </a:prstGeom>
          <a:noFill/>
          <a:ln w="9525">
            <a:noFill/>
            <a:miter lim="800000"/>
            <a:headEnd/>
            <a:tailEnd/>
          </a:ln>
        </p:spPr>
        <p:txBody>
          <a:bodyPr anchor="ctr"/>
          <a:lstStyle/>
          <a:p>
            <a:pPr algn="ctr" eaLnBrk="1" hangingPunct="1">
              <a:spcBef>
                <a:spcPct val="0"/>
              </a:spcBef>
              <a:buClrTx/>
              <a:buFontTx/>
              <a:buNone/>
            </a:pPr>
            <a:r>
              <a:rPr kumimoji="0" lang="en-US">
                <a:solidFill>
                  <a:schemeClr val="tx2"/>
                </a:solidFill>
                <a:latin typeface="Arial" charset="0"/>
              </a:rPr>
              <a:t>ColdFusion Roadmap – 18 month</a:t>
            </a:r>
          </a:p>
        </p:txBody>
      </p:sp>
      <p:sp>
        <p:nvSpPr>
          <p:cNvPr id="10244" name="Line 3"/>
          <p:cNvSpPr>
            <a:spLocks noChangeShapeType="1"/>
          </p:cNvSpPr>
          <p:nvPr/>
        </p:nvSpPr>
        <p:spPr bwMode="auto">
          <a:xfrm>
            <a:off x="1371600" y="1524000"/>
            <a:ext cx="7315200" cy="0"/>
          </a:xfrm>
          <a:prstGeom prst="line">
            <a:avLst/>
          </a:prstGeom>
          <a:noFill/>
          <a:ln w="63500">
            <a:solidFill>
              <a:schemeClr val="bg2"/>
            </a:solidFill>
            <a:round/>
            <a:headEnd/>
            <a:tailEnd type="triangle" w="med" len="med"/>
          </a:ln>
        </p:spPr>
        <p:txBody>
          <a:bodyPr/>
          <a:lstStyle/>
          <a:p>
            <a:endParaRPr lang="en-US"/>
          </a:p>
        </p:txBody>
      </p:sp>
      <p:sp>
        <p:nvSpPr>
          <p:cNvPr id="10245" name="Text Box 4"/>
          <p:cNvSpPr txBox="1">
            <a:spLocks noChangeArrowheads="1"/>
          </p:cNvSpPr>
          <p:nvPr/>
        </p:nvSpPr>
        <p:spPr bwMode="auto">
          <a:xfrm>
            <a:off x="1371600" y="1524000"/>
            <a:ext cx="32766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8 available from Adobe</a:t>
            </a:r>
          </a:p>
        </p:txBody>
      </p:sp>
      <p:sp>
        <p:nvSpPr>
          <p:cNvPr id="10246" name="Text Box 5"/>
          <p:cNvSpPr txBox="1">
            <a:spLocks noChangeArrowheads="1"/>
          </p:cNvSpPr>
          <p:nvPr/>
        </p:nvSpPr>
        <p:spPr bwMode="auto">
          <a:xfrm rot="-5400000">
            <a:off x="-392907" y="1459707"/>
            <a:ext cx="2278063"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External/Industry Factors</a:t>
            </a:r>
          </a:p>
        </p:txBody>
      </p:sp>
      <p:sp>
        <p:nvSpPr>
          <p:cNvPr id="10247" name="Text Box 6"/>
          <p:cNvSpPr txBox="1">
            <a:spLocks noChangeArrowheads="1"/>
          </p:cNvSpPr>
          <p:nvPr/>
        </p:nvSpPr>
        <p:spPr bwMode="auto">
          <a:xfrm rot="-5400000">
            <a:off x="-525463" y="4713288"/>
            <a:ext cx="2543175"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Internal Technology Development</a:t>
            </a:r>
          </a:p>
        </p:txBody>
      </p:sp>
      <p:sp>
        <p:nvSpPr>
          <p:cNvPr id="10248" name="Text Box 8"/>
          <p:cNvSpPr txBox="1">
            <a:spLocks noChangeArrowheads="1"/>
          </p:cNvSpPr>
          <p:nvPr/>
        </p:nvSpPr>
        <p:spPr bwMode="auto">
          <a:xfrm>
            <a:off x="1295400" y="4800600"/>
            <a:ext cx="36576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a:t>
            </a:r>
            <a:r>
              <a:rPr kumimoji="0" lang="en-US" sz="1200" b="1" dirty="0" smtClean="0">
                <a:solidFill>
                  <a:schemeClr val="tx1"/>
                </a:solidFill>
                <a:latin typeface="Arial" charset="0"/>
                <a:cs typeface="Times New Roman" pitchFamily="18" charset="0"/>
              </a:rPr>
              <a:t>9 Migration</a:t>
            </a:r>
          </a:p>
        </p:txBody>
      </p:sp>
      <p:sp>
        <p:nvSpPr>
          <p:cNvPr id="10249" name="Line 9"/>
          <p:cNvSpPr>
            <a:spLocks noChangeShapeType="1"/>
          </p:cNvSpPr>
          <p:nvPr/>
        </p:nvSpPr>
        <p:spPr bwMode="auto">
          <a:xfrm flipV="1">
            <a:off x="1371600" y="1143000"/>
            <a:ext cx="7315200" cy="12700"/>
          </a:xfrm>
          <a:prstGeom prst="line">
            <a:avLst/>
          </a:prstGeom>
          <a:noFill/>
          <a:ln w="63500">
            <a:solidFill>
              <a:schemeClr val="bg2"/>
            </a:solidFill>
            <a:round/>
            <a:headEnd/>
            <a:tailEnd type="triangle" w="med" len="med"/>
          </a:ln>
        </p:spPr>
        <p:txBody>
          <a:bodyPr/>
          <a:lstStyle/>
          <a:p>
            <a:endParaRPr lang="en-US"/>
          </a:p>
        </p:txBody>
      </p:sp>
      <p:sp>
        <p:nvSpPr>
          <p:cNvPr id="10250" name="Text Box 10"/>
          <p:cNvSpPr txBox="1">
            <a:spLocks noChangeArrowheads="1"/>
          </p:cNvSpPr>
          <p:nvPr/>
        </p:nvSpPr>
        <p:spPr bwMode="auto">
          <a:xfrm>
            <a:off x="1371600" y="1143000"/>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7 available from Adobe</a:t>
            </a:r>
          </a:p>
        </p:txBody>
      </p:sp>
      <p:sp>
        <p:nvSpPr>
          <p:cNvPr id="10251" name="Rectangle 11"/>
          <p:cNvSpPr>
            <a:spLocks noChangeArrowheads="1"/>
          </p:cNvSpPr>
          <p:nvPr/>
        </p:nvSpPr>
        <p:spPr bwMode="auto">
          <a:xfrm>
            <a:off x="1295400" y="2971800"/>
            <a:ext cx="7620000" cy="609600"/>
          </a:xfrm>
          <a:prstGeom prst="rect">
            <a:avLst/>
          </a:prstGeom>
          <a:solidFill>
            <a:schemeClr val="accent2"/>
          </a:solidFill>
          <a:ln w="9525">
            <a:solidFill>
              <a:schemeClr val="tx1"/>
            </a:solidFill>
            <a:miter lim="800000"/>
            <a:headEnd/>
            <a:tailEnd/>
          </a:ln>
        </p:spPr>
        <p:txBody>
          <a:bodyPr wrap="none" anchor="ctr"/>
          <a:lstStyle/>
          <a:p>
            <a:pPr algn="ctr" eaLnBrk="1" hangingPunct="1">
              <a:spcBef>
                <a:spcPct val="0"/>
              </a:spcBef>
              <a:buClrTx/>
              <a:buFontTx/>
              <a:buNone/>
            </a:pPr>
            <a:r>
              <a:rPr kumimoji="0" lang="en-US" sz="1800" dirty="0" smtClean="0">
                <a:solidFill>
                  <a:schemeClr val="bg1"/>
                </a:solidFill>
                <a:latin typeface="Times New Roman" pitchFamily="18" charset="0"/>
                <a:cs typeface="Arial" charset="0"/>
              </a:rPr>
              <a:t> Jul    Aug    Sep    Oct    Nov   Dec   Jan-Mar12   Apr-Jun   Jul–Sep   Oct–Dec  </a:t>
            </a:r>
            <a:endParaRPr kumimoji="0" lang="en-US" sz="1800" dirty="0">
              <a:solidFill>
                <a:schemeClr val="bg1"/>
              </a:solidFill>
              <a:latin typeface="Times New Roman" pitchFamily="18" charset="0"/>
              <a:cs typeface="Arial" charset="0"/>
            </a:endParaRPr>
          </a:p>
        </p:txBody>
      </p:sp>
      <p:sp>
        <p:nvSpPr>
          <p:cNvPr id="10253" name="Line 20"/>
          <p:cNvSpPr>
            <a:spLocks noChangeShapeType="1"/>
          </p:cNvSpPr>
          <p:nvPr/>
        </p:nvSpPr>
        <p:spPr bwMode="auto">
          <a:xfrm>
            <a:off x="1371600" y="2286000"/>
            <a:ext cx="7315200" cy="0"/>
          </a:xfrm>
          <a:prstGeom prst="line">
            <a:avLst/>
          </a:prstGeom>
          <a:noFill/>
          <a:ln w="63500">
            <a:solidFill>
              <a:schemeClr val="bg2"/>
            </a:solidFill>
            <a:round/>
            <a:headEnd/>
            <a:tailEnd type="triangle" w="med" len="med"/>
          </a:ln>
        </p:spPr>
        <p:txBody>
          <a:bodyPr/>
          <a:lstStyle/>
          <a:p>
            <a:endParaRPr lang="en-US"/>
          </a:p>
        </p:txBody>
      </p:sp>
      <p:sp>
        <p:nvSpPr>
          <p:cNvPr id="10254" name="Text Box 21"/>
          <p:cNvSpPr txBox="1">
            <a:spLocks noChangeArrowheads="1"/>
          </p:cNvSpPr>
          <p:nvPr/>
        </p:nvSpPr>
        <p:spPr bwMode="auto">
          <a:xfrm>
            <a:off x="1371600" y="2286000"/>
            <a:ext cx="30480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err="1">
                <a:solidFill>
                  <a:schemeClr val="tx1"/>
                </a:solidFill>
                <a:latin typeface="Arial" charset="0"/>
                <a:cs typeface="Times New Roman" pitchFamily="18" charset="0"/>
              </a:rPr>
              <a:t>CUWebAuth</a:t>
            </a:r>
            <a:r>
              <a:rPr kumimoji="0" lang="en-US" sz="1200" b="1" dirty="0">
                <a:solidFill>
                  <a:schemeClr val="tx1"/>
                </a:solidFill>
                <a:latin typeface="Arial" charset="0"/>
                <a:cs typeface="Times New Roman" pitchFamily="18" charset="0"/>
              </a:rPr>
              <a:t> 2.0</a:t>
            </a:r>
          </a:p>
        </p:txBody>
      </p:sp>
      <p:sp>
        <p:nvSpPr>
          <p:cNvPr id="10257" name="Line 24"/>
          <p:cNvSpPr>
            <a:spLocks noChangeShapeType="1"/>
          </p:cNvSpPr>
          <p:nvPr/>
        </p:nvSpPr>
        <p:spPr bwMode="auto">
          <a:xfrm>
            <a:off x="1295400" y="3733800"/>
            <a:ext cx="4495800" cy="0"/>
          </a:xfrm>
          <a:prstGeom prst="line">
            <a:avLst/>
          </a:prstGeom>
          <a:noFill/>
          <a:ln w="63500">
            <a:solidFill>
              <a:schemeClr val="bg2"/>
            </a:solidFill>
            <a:round/>
            <a:headEnd/>
            <a:tailEnd type="triangle" w="med" len="med"/>
          </a:ln>
        </p:spPr>
        <p:txBody>
          <a:bodyPr/>
          <a:lstStyle/>
          <a:p>
            <a:endParaRPr lang="en-US"/>
          </a:p>
        </p:txBody>
      </p:sp>
      <p:sp>
        <p:nvSpPr>
          <p:cNvPr id="10258" name="Text Box 25"/>
          <p:cNvSpPr txBox="1">
            <a:spLocks noChangeArrowheads="1"/>
          </p:cNvSpPr>
          <p:nvPr/>
        </p:nvSpPr>
        <p:spPr bwMode="auto">
          <a:xfrm>
            <a:off x="1295400" y="3763962"/>
            <a:ext cx="25146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7 hosting</a:t>
            </a:r>
          </a:p>
        </p:txBody>
      </p:sp>
      <p:sp>
        <p:nvSpPr>
          <p:cNvPr id="20" name="Line 5"/>
          <p:cNvSpPr>
            <a:spLocks noChangeShapeType="1"/>
          </p:cNvSpPr>
          <p:nvPr/>
        </p:nvSpPr>
        <p:spPr bwMode="auto">
          <a:xfrm>
            <a:off x="1295400" y="4724400"/>
            <a:ext cx="3657600" cy="0"/>
          </a:xfrm>
          <a:prstGeom prst="line">
            <a:avLst/>
          </a:prstGeom>
          <a:noFill/>
          <a:ln w="63500">
            <a:solidFill>
              <a:srgbClr val="00B050"/>
            </a:solidFill>
            <a:round/>
            <a:headEnd/>
            <a:tailEnd type="triangle" w="med" len="med"/>
          </a:ln>
        </p:spPr>
        <p:txBody>
          <a:bodyPr/>
          <a:lstStyle/>
          <a:p>
            <a:endParaRPr lang="en-US"/>
          </a:p>
        </p:txBody>
      </p:sp>
      <p:sp>
        <p:nvSpPr>
          <p:cNvPr id="22" name="Text Box 4"/>
          <p:cNvSpPr txBox="1">
            <a:spLocks noChangeArrowheads="1"/>
          </p:cNvSpPr>
          <p:nvPr/>
        </p:nvSpPr>
        <p:spPr bwMode="auto">
          <a:xfrm>
            <a:off x="1371600" y="1905000"/>
            <a:ext cx="32766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a:t>
            </a:r>
            <a:r>
              <a:rPr kumimoji="0" lang="en-US" sz="1200" b="1" dirty="0" smtClean="0">
                <a:solidFill>
                  <a:schemeClr val="tx1"/>
                </a:solidFill>
                <a:latin typeface="Arial" charset="0"/>
                <a:cs typeface="Times New Roman" pitchFamily="18" charset="0"/>
              </a:rPr>
              <a:t>9 </a:t>
            </a:r>
            <a:r>
              <a:rPr kumimoji="0" lang="en-US" sz="1200" b="1" dirty="0">
                <a:solidFill>
                  <a:schemeClr val="tx1"/>
                </a:solidFill>
                <a:latin typeface="Arial" charset="0"/>
                <a:cs typeface="Times New Roman" pitchFamily="18" charset="0"/>
              </a:rPr>
              <a:t>available from Adobe</a:t>
            </a:r>
          </a:p>
        </p:txBody>
      </p:sp>
      <p:sp>
        <p:nvSpPr>
          <p:cNvPr id="24" name="Line 3"/>
          <p:cNvSpPr>
            <a:spLocks noChangeShapeType="1"/>
          </p:cNvSpPr>
          <p:nvPr/>
        </p:nvSpPr>
        <p:spPr bwMode="auto">
          <a:xfrm>
            <a:off x="1371600" y="1905000"/>
            <a:ext cx="7315200" cy="0"/>
          </a:xfrm>
          <a:prstGeom prst="line">
            <a:avLst/>
          </a:prstGeom>
          <a:noFill/>
          <a:ln w="63500">
            <a:solidFill>
              <a:schemeClr val="bg2"/>
            </a:solidFill>
            <a:round/>
            <a:headEnd/>
            <a:tailEnd type="triangle" w="med" len="med"/>
          </a:ln>
        </p:spPr>
        <p:txBody>
          <a:bodyPr/>
          <a:lstStyle/>
          <a:p>
            <a:endParaRPr lang="en-US"/>
          </a:p>
        </p:txBody>
      </p:sp>
      <p:sp>
        <p:nvSpPr>
          <p:cNvPr id="21" name="Line 24"/>
          <p:cNvSpPr>
            <a:spLocks noChangeShapeType="1"/>
          </p:cNvSpPr>
          <p:nvPr/>
        </p:nvSpPr>
        <p:spPr bwMode="auto">
          <a:xfrm>
            <a:off x="1295400" y="4191000"/>
            <a:ext cx="7391400" cy="0"/>
          </a:xfrm>
          <a:prstGeom prst="line">
            <a:avLst/>
          </a:prstGeom>
          <a:noFill/>
          <a:ln w="63500">
            <a:solidFill>
              <a:schemeClr val="bg2"/>
            </a:solidFill>
            <a:round/>
            <a:headEnd/>
            <a:tailEnd type="triangle" w="med" len="med"/>
          </a:ln>
        </p:spPr>
        <p:txBody>
          <a:bodyPr/>
          <a:lstStyle/>
          <a:p>
            <a:endParaRPr lang="en-US"/>
          </a:p>
        </p:txBody>
      </p:sp>
      <p:sp>
        <p:nvSpPr>
          <p:cNvPr id="25" name="Text Box 25"/>
          <p:cNvSpPr txBox="1">
            <a:spLocks noChangeArrowheads="1"/>
          </p:cNvSpPr>
          <p:nvPr/>
        </p:nvSpPr>
        <p:spPr bwMode="auto">
          <a:xfrm>
            <a:off x="1295400" y="4297362"/>
            <a:ext cx="2514600" cy="274638"/>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ColdFusion </a:t>
            </a:r>
            <a:r>
              <a:rPr kumimoji="0" lang="en-US" sz="1200" b="1" dirty="0" smtClean="0">
                <a:solidFill>
                  <a:schemeClr val="tx1"/>
                </a:solidFill>
                <a:latin typeface="Arial" charset="0"/>
                <a:cs typeface="Times New Roman" pitchFamily="18" charset="0"/>
              </a:rPr>
              <a:t>9 </a:t>
            </a:r>
            <a:r>
              <a:rPr kumimoji="0" lang="en-US" sz="1200" b="1" dirty="0">
                <a:solidFill>
                  <a:schemeClr val="tx1"/>
                </a:solidFill>
                <a:latin typeface="Arial" charset="0"/>
                <a:cs typeface="Times New Roman" pitchFamily="18" charset="0"/>
              </a:rPr>
              <a:t>hosting</a:t>
            </a:r>
          </a:p>
        </p:txBody>
      </p:sp>
      <p:sp>
        <p:nvSpPr>
          <p:cNvPr id="26" name="Text Box 8"/>
          <p:cNvSpPr txBox="1">
            <a:spLocks noChangeArrowheads="1"/>
          </p:cNvSpPr>
          <p:nvPr/>
        </p:nvSpPr>
        <p:spPr bwMode="auto">
          <a:xfrm>
            <a:off x="1676400" y="5334000"/>
            <a:ext cx="36576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smtClean="0">
                <a:solidFill>
                  <a:schemeClr val="tx1"/>
                </a:solidFill>
                <a:latin typeface="Arial" charset="0"/>
                <a:cs typeface="Times New Roman" pitchFamily="18" charset="0"/>
              </a:rPr>
              <a:t>ColdFusion 9.0.1</a:t>
            </a:r>
          </a:p>
        </p:txBody>
      </p:sp>
      <p:sp>
        <p:nvSpPr>
          <p:cNvPr id="27" name="Line 5"/>
          <p:cNvSpPr>
            <a:spLocks noChangeShapeType="1"/>
          </p:cNvSpPr>
          <p:nvPr/>
        </p:nvSpPr>
        <p:spPr bwMode="auto">
          <a:xfrm>
            <a:off x="1687864" y="5257800"/>
            <a:ext cx="685800" cy="0"/>
          </a:xfrm>
          <a:prstGeom prst="line">
            <a:avLst/>
          </a:prstGeom>
          <a:noFill/>
          <a:ln w="63500">
            <a:solidFill>
              <a:srgbClr val="00B050"/>
            </a:solidFill>
            <a:prstDash val="sysDash"/>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oter Placeholder 2"/>
          <p:cNvSpPr>
            <a:spLocks noGrp="1"/>
          </p:cNvSpPr>
          <p:nvPr>
            <p:ph type="ftr" sz="quarter" idx="11"/>
          </p:nvPr>
        </p:nvSpPr>
        <p:spPr/>
        <p:txBody>
          <a:bodyPr/>
          <a:lstStyle/>
          <a:p>
            <a:pPr>
              <a:defRPr/>
            </a:pPr>
            <a:r>
              <a:rPr lang="en-US" dirty="0" smtClean="0"/>
              <a:t>07-26-11</a:t>
            </a:r>
            <a:endParaRPr lang="en-US" dirty="0"/>
          </a:p>
        </p:txBody>
      </p:sp>
      <p:sp>
        <p:nvSpPr>
          <p:cNvPr id="11267" name="Rectangle 2"/>
          <p:cNvSpPr>
            <a:spLocks noChangeArrowheads="1"/>
          </p:cNvSpPr>
          <p:nvPr/>
        </p:nvSpPr>
        <p:spPr bwMode="auto">
          <a:xfrm>
            <a:off x="838200" y="228600"/>
            <a:ext cx="7772400" cy="457200"/>
          </a:xfrm>
          <a:prstGeom prst="rect">
            <a:avLst/>
          </a:prstGeom>
          <a:noFill/>
          <a:ln w="9525">
            <a:noFill/>
            <a:miter lim="800000"/>
            <a:headEnd/>
            <a:tailEnd/>
          </a:ln>
        </p:spPr>
        <p:txBody>
          <a:bodyPr anchor="ctr"/>
          <a:lstStyle/>
          <a:p>
            <a:pPr algn="ctr" eaLnBrk="1" hangingPunct="1">
              <a:spcBef>
                <a:spcPct val="0"/>
              </a:spcBef>
              <a:buClrTx/>
              <a:buFontTx/>
              <a:buNone/>
            </a:pPr>
            <a:r>
              <a:rPr kumimoji="0" lang="en-US">
                <a:solidFill>
                  <a:schemeClr val="tx2"/>
                </a:solidFill>
                <a:latin typeface="Arial" charset="0"/>
              </a:rPr>
              <a:t>CommonSpot Roadmap – 18 month</a:t>
            </a:r>
          </a:p>
        </p:txBody>
      </p:sp>
      <p:sp>
        <p:nvSpPr>
          <p:cNvPr id="11268" name="Text Box 3"/>
          <p:cNvSpPr txBox="1">
            <a:spLocks noChangeArrowheads="1"/>
          </p:cNvSpPr>
          <p:nvPr/>
        </p:nvSpPr>
        <p:spPr bwMode="auto">
          <a:xfrm rot="-5400000">
            <a:off x="-392907" y="1459707"/>
            <a:ext cx="2278063"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a:solidFill>
                  <a:schemeClr val="accent2"/>
                </a:solidFill>
                <a:latin typeface="Arial" charset="0"/>
                <a:cs typeface="Times New Roman" pitchFamily="18" charset="0"/>
              </a:rPr>
              <a:t>External/Industry Factors</a:t>
            </a:r>
          </a:p>
        </p:txBody>
      </p:sp>
      <p:sp>
        <p:nvSpPr>
          <p:cNvPr id="11269" name="Text Box 4"/>
          <p:cNvSpPr txBox="1">
            <a:spLocks noChangeArrowheads="1"/>
          </p:cNvSpPr>
          <p:nvPr/>
        </p:nvSpPr>
        <p:spPr bwMode="auto">
          <a:xfrm rot="-5400000">
            <a:off x="-525463" y="4713288"/>
            <a:ext cx="2543175" cy="577850"/>
          </a:xfrm>
          <a:prstGeom prst="rect">
            <a:avLst/>
          </a:prstGeom>
          <a:noFill/>
          <a:ln w="9525">
            <a:noFill/>
            <a:miter lim="800000"/>
            <a:headEnd/>
            <a:tailEnd/>
          </a:ln>
        </p:spPr>
        <p:txBody>
          <a:bodyPr/>
          <a:lstStyle/>
          <a:p>
            <a:pPr eaLnBrk="1" hangingPunct="1">
              <a:spcBef>
                <a:spcPct val="50000"/>
              </a:spcBef>
              <a:buClrTx/>
              <a:buFontTx/>
              <a:buNone/>
            </a:pPr>
            <a:r>
              <a:rPr kumimoji="0" lang="en-US" sz="2000" i="1" dirty="0">
                <a:solidFill>
                  <a:schemeClr val="accent2"/>
                </a:solidFill>
                <a:latin typeface="Arial" charset="0"/>
                <a:cs typeface="Times New Roman" pitchFamily="18" charset="0"/>
              </a:rPr>
              <a:t>Internal Technology Development</a:t>
            </a:r>
          </a:p>
        </p:txBody>
      </p:sp>
      <p:sp>
        <p:nvSpPr>
          <p:cNvPr id="11270" name="Line 5"/>
          <p:cNvSpPr>
            <a:spLocks noChangeShapeType="1"/>
          </p:cNvSpPr>
          <p:nvPr/>
        </p:nvSpPr>
        <p:spPr bwMode="auto">
          <a:xfrm flipV="1">
            <a:off x="1295400" y="1516660"/>
            <a:ext cx="7315200" cy="7340"/>
          </a:xfrm>
          <a:prstGeom prst="line">
            <a:avLst/>
          </a:prstGeom>
          <a:noFill/>
          <a:ln w="63500">
            <a:solidFill>
              <a:schemeClr val="bg2"/>
            </a:solidFill>
            <a:round/>
            <a:headEnd/>
            <a:tailEnd type="triangle" w="med" len="med"/>
          </a:ln>
        </p:spPr>
        <p:txBody>
          <a:bodyPr/>
          <a:lstStyle/>
          <a:p>
            <a:endParaRPr lang="en-US"/>
          </a:p>
        </p:txBody>
      </p:sp>
      <p:sp>
        <p:nvSpPr>
          <p:cNvPr id="11271" name="Text Box 6"/>
          <p:cNvSpPr txBox="1">
            <a:spLocks noChangeArrowheads="1"/>
          </p:cNvSpPr>
          <p:nvPr/>
        </p:nvSpPr>
        <p:spPr bwMode="auto">
          <a:xfrm>
            <a:off x="1295400" y="1059460"/>
            <a:ext cx="43434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CommonSpot </a:t>
            </a:r>
            <a:r>
              <a:rPr kumimoji="0" lang="en-US" sz="1200" b="1" dirty="0" smtClean="0">
                <a:solidFill>
                  <a:schemeClr val="tx1"/>
                </a:solidFill>
                <a:latin typeface="Arial" charset="0"/>
                <a:cs typeface="Times New Roman" pitchFamily="18" charset="0"/>
              </a:rPr>
              <a:t> 5.1 </a:t>
            </a:r>
            <a:r>
              <a:rPr kumimoji="0" lang="en-US" sz="1200" b="1" dirty="0">
                <a:solidFill>
                  <a:schemeClr val="tx1"/>
                </a:solidFill>
                <a:latin typeface="Arial" charset="0"/>
                <a:cs typeface="Times New Roman" pitchFamily="18" charset="0"/>
              </a:rPr>
              <a:t>available from vendor</a:t>
            </a:r>
          </a:p>
        </p:txBody>
      </p:sp>
      <p:sp>
        <p:nvSpPr>
          <p:cNvPr id="11272" name="Line 8"/>
          <p:cNvSpPr>
            <a:spLocks noChangeShapeType="1"/>
          </p:cNvSpPr>
          <p:nvPr/>
        </p:nvSpPr>
        <p:spPr bwMode="auto">
          <a:xfrm flipV="1">
            <a:off x="1371600" y="3733800"/>
            <a:ext cx="4419600" cy="0"/>
          </a:xfrm>
          <a:prstGeom prst="line">
            <a:avLst/>
          </a:prstGeom>
          <a:noFill/>
          <a:ln w="63500">
            <a:solidFill>
              <a:schemeClr val="bg2"/>
            </a:solidFill>
            <a:round/>
            <a:headEnd/>
            <a:tailEnd type="triangle" w="med" len="med"/>
          </a:ln>
        </p:spPr>
        <p:txBody>
          <a:bodyPr/>
          <a:lstStyle/>
          <a:p>
            <a:endParaRPr lang="en-US"/>
          </a:p>
        </p:txBody>
      </p:sp>
      <p:sp>
        <p:nvSpPr>
          <p:cNvPr id="11273" name="Text Box 9"/>
          <p:cNvSpPr txBox="1">
            <a:spLocks noChangeArrowheads="1"/>
          </p:cNvSpPr>
          <p:nvPr/>
        </p:nvSpPr>
        <p:spPr bwMode="auto">
          <a:xfrm>
            <a:off x="1371600" y="3733800"/>
            <a:ext cx="2362200" cy="336550"/>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smtClean="0">
                <a:solidFill>
                  <a:schemeClr val="tx1"/>
                </a:solidFill>
                <a:latin typeface="Arial" charset="0"/>
                <a:cs typeface="Times New Roman" pitchFamily="18" charset="0"/>
              </a:rPr>
              <a:t>CommonSpot  5 hosting</a:t>
            </a:r>
            <a:r>
              <a:rPr kumimoji="0" lang="en-US" sz="1600" b="1" dirty="0" smtClean="0">
                <a:solidFill>
                  <a:schemeClr val="tx1"/>
                </a:solidFill>
                <a:latin typeface="Arial" charset="0"/>
                <a:cs typeface="Times New Roman" pitchFamily="18" charset="0"/>
              </a:rPr>
              <a:t>  </a:t>
            </a:r>
            <a:endParaRPr kumimoji="0" lang="en-US" sz="1600" b="1" dirty="0">
              <a:solidFill>
                <a:schemeClr val="tx1"/>
              </a:solidFill>
              <a:latin typeface="Arial" charset="0"/>
              <a:cs typeface="Times New Roman" pitchFamily="18" charset="0"/>
            </a:endParaRPr>
          </a:p>
        </p:txBody>
      </p:sp>
      <p:sp>
        <p:nvSpPr>
          <p:cNvPr id="11275" name="Text Box 11"/>
          <p:cNvSpPr txBox="1">
            <a:spLocks noChangeArrowheads="1"/>
          </p:cNvSpPr>
          <p:nvPr/>
        </p:nvSpPr>
        <p:spPr bwMode="auto">
          <a:xfrm>
            <a:off x="1295400" y="1592860"/>
            <a:ext cx="4419600" cy="276999"/>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CommonSpot </a:t>
            </a:r>
            <a:r>
              <a:rPr kumimoji="0" lang="en-US" sz="1200" b="1" dirty="0" smtClean="0">
                <a:solidFill>
                  <a:schemeClr val="tx1"/>
                </a:solidFill>
                <a:latin typeface="Arial" charset="0"/>
                <a:cs typeface="Times New Roman" pitchFamily="18" charset="0"/>
              </a:rPr>
              <a:t> 6.1 available from vendor</a:t>
            </a:r>
            <a:endParaRPr kumimoji="0" lang="en-US" sz="1600" b="1" dirty="0">
              <a:solidFill>
                <a:schemeClr val="tx1"/>
              </a:solidFill>
              <a:latin typeface="Arial" charset="0"/>
              <a:cs typeface="Times New Roman" pitchFamily="18" charset="0"/>
            </a:endParaRPr>
          </a:p>
        </p:txBody>
      </p:sp>
      <p:cxnSp>
        <p:nvCxnSpPr>
          <p:cNvPr id="16" name="Straight Arrow Connector 15"/>
          <p:cNvCxnSpPr/>
          <p:nvPr/>
        </p:nvCxnSpPr>
        <p:spPr bwMode="auto">
          <a:xfrm>
            <a:off x="1905000" y="4800600"/>
            <a:ext cx="1981200" cy="1588"/>
          </a:xfrm>
          <a:prstGeom prst="straightConnector1">
            <a:avLst/>
          </a:prstGeom>
          <a:noFill/>
          <a:ln w="9525" cap="flat" cmpd="sng" algn="ctr">
            <a:noFill/>
            <a:prstDash val="solid"/>
            <a:round/>
            <a:headEnd type="none" w="med" len="med"/>
            <a:tailEnd type="arrow"/>
          </a:ln>
          <a:effectLst/>
        </p:spPr>
      </p:cxnSp>
      <p:sp>
        <p:nvSpPr>
          <p:cNvPr id="17" name="Text Box 8"/>
          <p:cNvSpPr txBox="1">
            <a:spLocks noChangeArrowheads="1"/>
          </p:cNvSpPr>
          <p:nvPr/>
        </p:nvSpPr>
        <p:spPr bwMode="auto">
          <a:xfrm>
            <a:off x="1371600" y="4343400"/>
            <a:ext cx="36576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smtClean="0">
                <a:solidFill>
                  <a:schemeClr val="tx1"/>
                </a:solidFill>
                <a:latin typeface="Arial" charset="0"/>
                <a:cs typeface="Times New Roman" pitchFamily="18" charset="0"/>
              </a:rPr>
              <a:t>CommonSpot  6 Upgrade &amp; Migrations </a:t>
            </a:r>
          </a:p>
        </p:txBody>
      </p:sp>
      <p:sp>
        <p:nvSpPr>
          <p:cNvPr id="18" name="Line 5"/>
          <p:cNvSpPr>
            <a:spLocks noChangeShapeType="1"/>
          </p:cNvSpPr>
          <p:nvPr/>
        </p:nvSpPr>
        <p:spPr bwMode="auto">
          <a:xfrm>
            <a:off x="1383064" y="4267200"/>
            <a:ext cx="3646136" cy="0"/>
          </a:xfrm>
          <a:prstGeom prst="line">
            <a:avLst/>
          </a:prstGeom>
          <a:noFill/>
          <a:ln w="63500">
            <a:solidFill>
              <a:srgbClr val="00B050"/>
            </a:solidFill>
            <a:round/>
            <a:headEnd/>
            <a:tailEnd type="triangle" w="med" len="med"/>
          </a:ln>
        </p:spPr>
        <p:txBody>
          <a:bodyPr/>
          <a:lstStyle/>
          <a:p>
            <a:endParaRPr lang="en-US"/>
          </a:p>
        </p:txBody>
      </p:sp>
      <p:sp>
        <p:nvSpPr>
          <p:cNvPr id="20" name="Line 5"/>
          <p:cNvSpPr>
            <a:spLocks noChangeShapeType="1"/>
          </p:cNvSpPr>
          <p:nvPr/>
        </p:nvSpPr>
        <p:spPr bwMode="auto">
          <a:xfrm flipV="1">
            <a:off x="1295400" y="990600"/>
            <a:ext cx="3581400" cy="0"/>
          </a:xfrm>
          <a:prstGeom prst="line">
            <a:avLst/>
          </a:prstGeom>
          <a:noFill/>
          <a:ln w="63500">
            <a:solidFill>
              <a:schemeClr val="bg2"/>
            </a:solidFill>
            <a:round/>
            <a:headEnd/>
            <a:tailEnd type="triangle" w="med" len="med"/>
          </a:ln>
        </p:spPr>
        <p:txBody>
          <a:bodyPr/>
          <a:lstStyle/>
          <a:p>
            <a:endParaRPr lang="en-US"/>
          </a:p>
        </p:txBody>
      </p:sp>
      <p:sp>
        <p:nvSpPr>
          <p:cNvPr id="21" name="Text Box 8"/>
          <p:cNvSpPr txBox="1">
            <a:spLocks noChangeArrowheads="1"/>
          </p:cNvSpPr>
          <p:nvPr/>
        </p:nvSpPr>
        <p:spPr bwMode="auto">
          <a:xfrm>
            <a:off x="1741136" y="4876800"/>
            <a:ext cx="3657600" cy="276999"/>
          </a:xfrm>
          <a:prstGeom prst="rect">
            <a:avLst/>
          </a:prstGeom>
          <a:noFill/>
          <a:ln w="9525">
            <a:noFill/>
            <a:miter lim="800000"/>
            <a:headEnd/>
            <a:tailEnd/>
          </a:ln>
        </p:spPr>
        <p:txBody>
          <a:bodyPr wrap="square">
            <a:spAutoFit/>
          </a:bodyPr>
          <a:lstStyle/>
          <a:p>
            <a:pPr eaLnBrk="1" hangingPunct="1">
              <a:spcBef>
                <a:spcPct val="0"/>
              </a:spcBef>
              <a:buClrTx/>
              <a:buFontTx/>
              <a:buNone/>
            </a:pPr>
            <a:r>
              <a:rPr kumimoji="0" lang="en-US" sz="1200" b="1" dirty="0" smtClean="0">
                <a:solidFill>
                  <a:schemeClr val="tx1"/>
                </a:solidFill>
                <a:latin typeface="Arial" charset="0"/>
                <a:cs typeface="Times New Roman" pitchFamily="18" charset="0"/>
              </a:rPr>
              <a:t>CommonSpot  6.2</a:t>
            </a:r>
          </a:p>
        </p:txBody>
      </p:sp>
      <p:sp>
        <p:nvSpPr>
          <p:cNvPr id="23" name="Line 5"/>
          <p:cNvSpPr>
            <a:spLocks noChangeShapeType="1"/>
          </p:cNvSpPr>
          <p:nvPr/>
        </p:nvSpPr>
        <p:spPr bwMode="auto">
          <a:xfrm>
            <a:off x="1752600" y="4800600"/>
            <a:ext cx="685800" cy="0"/>
          </a:xfrm>
          <a:prstGeom prst="line">
            <a:avLst/>
          </a:prstGeom>
          <a:noFill/>
          <a:ln w="63500">
            <a:solidFill>
              <a:srgbClr val="00B050"/>
            </a:solidFill>
            <a:prstDash val="sysDash"/>
            <a:round/>
            <a:headEnd/>
            <a:tailEnd type="triangle" w="med" len="med"/>
          </a:ln>
        </p:spPr>
        <p:txBody>
          <a:bodyPr/>
          <a:lstStyle/>
          <a:p>
            <a:endParaRPr lang="en-US"/>
          </a:p>
        </p:txBody>
      </p:sp>
      <p:sp>
        <p:nvSpPr>
          <p:cNvPr id="24" name="Rectangle 11"/>
          <p:cNvSpPr>
            <a:spLocks noChangeArrowheads="1"/>
          </p:cNvSpPr>
          <p:nvPr/>
        </p:nvSpPr>
        <p:spPr bwMode="auto">
          <a:xfrm>
            <a:off x="1295400" y="2971800"/>
            <a:ext cx="7620000" cy="609600"/>
          </a:xfrm>
          <a:prstGeom prst="rect">
            <a:avLst/>
          </a:prstGeom>
          <a:solidFill>
            <a:schemeClr val="accent2"/>
          </a:solidFill>
          <a:ln w="9525">
            <a:solidFill>
              <a:schemeClr val="tx1"/>
            </a:solidFill>
            <a:miter lim="800000"/>
            <a:headEnd/>
            <a:tailEnd/>
          </a:ln>
        </p:spPr>
        <p:txBody>
          <a:bodyPr wrap="none" anchor="ctr"/>
          <a:lstStyle/>
          <a:p>
            <a:pPr algn="ctr" eaLnBrk="1" hangingPunct="1">
              <a:spcBef>
                <a:spcPct val="0"/>
              </a:spcBef>
              <a:buClrTx/>
              <a:buFontTx/>
              <a:buNone/>
            </a:pPr>
            <a:r>
              <a:rPr kumimoji="0" lang="en-US" sz="1800" dirty="0" smtClean="0">
                <a:solidFill>
                  <a:schemeClr val="bg1"/>
                </a:solidFill>
                <a:latin typeface="Times New Roman" pitchFamily="18" charset="0"/>
                <a:cs typeface="Arial" charset="0"/>
              </a:rPr>
              <a:t> Jul    Aug    Sep    Oct    Nov   Dec   Jan-Mar12   Apr-Jun   Jul–Sep   Oct–Dec  </a:t>
            </a:r>
            <a:endParaRPr kumimoji="0" lang="en-US" sz="1800" dirty="0">
              <a:solidFill>
                <a:schemeClr val="bg1"/>
              </a:solidFill>
              <a:latin typeface="Times New Roman" pitchFamily="18" charset="0"/>
              <a:cs typeface="Arial" charset="0"/>
            </a:endParaRPr>
          </a:p>
        </p:txBody>
      </p:sp>
      <p:sp>
        <p:nvSpPr>
          <p:cNvPr id="22" name="Line 5"/>
          <p:cNvSpPr>
            <a:spLocks noChangeShapeType="1"/>
          </p:cNvSpPr>
          <p:nvPr/>
        </p:nvSpPr>
        <p:spPr bwMode="auto">
          <a:xfrm flipV="1">
            <a:off x="1676400" y="2057400"/>
            <a:ext cx="6934200" cy="0"/>
          </a:xfrm>
          <a:prstGeom prst="line">
            <a:avLst/>
          </a:prstGeom>
          <a:noFill/>
          <a:ln w="63500">
            <a:solidFill>
              <a:schemeClr val="bg2"/>
            </a:solidFill>
            <a:round/>
            <a:headEnd/>
            <a:tailEnd type="triangle" w="med" len="med"/>
          </a:ln>
        </p:spPr>
        <p:txBody>
          <a:bodyPr/>
          <a:lstStyle/>
          <a:p>
            <a:endParaRPr lang="en-US"/>
          </a:p>
        </p:txBody>
      </p:sp>
      <p:sp>
        <p:nvSpPr>
          <p:cNvPr id="25" name="Text Box 11"/>
          <p:cNvSpPr txBox="1">
            <a:spLocks noChangeArrowheads="1"/>
          </p:cNvSpPr>
          <p:nvPr/>
        </p:nvSpPr>
        <p:spPr bwMode="auto">
          <a:xfrm>
            <a:off x="1295400" y="2133600"/>
            <a:ext cx="4419600" cy="276999"/>
          </a:xfrm>
          <a:prstGeom prst="rect">
            <a:avLst/>
          </a:prstGeom>
          <a:noFill/>
          <a:ln w="9525">
            <a:noFill/>
            <a:miter lim="800000"/>
            <a:headEnd/>
            <a:tailEnd/>
          </a:ln>
        </p:spPr>
        <p:txBody>
          <a:bodyPr>
            <a:spAutoFit/>
          </a:bodyPr>
          <a:lstStyle/>
          <a:p>
            <a:pPr eaLnBrk="1" hangingPunct="1">
              <a:spcBef>
                <a:spcPct val="0"/>
              </a:spcBef>
              <a:buClrTx/>
              <a:buFontTx/>
              <a:buNone/>
            </a:pPr>
            <a:r>
              <a:rPr kumimoji="0" lang="en-US" sz="1200" b="1" dirty="0">
                <a:solidFill>
                  <a:schemeClr val="tx1"/>
                </a:solidFill>
                <a:latin typeface="Arial" charset="0"/>
                <a:cs typeface="Times New Roman" pitchFamily="18" charset="0"/>
              </a:rPr>
              <a:t>CommonSpot </a:t>
            </a:r>
            <a:r>
              <a:rPr kumimoji="0" lang="en-US" sz="1200" b="1" dirty="0" smtClean="0">
                <a:solidFill>
                  <a:schemeClr val="tx1"/>
                </a:solidFill>
                <a:latin typeface="Arial" charset="0"/>
                <a:cs typeface="Times New Roman" pitchFamily="18" charset="0"/>
              </a:rPr>
              <a:t> 6.2 available from vendor</a:t>
            </a:r>
            <a:endParaRPr kumimoji="0" lang="en-US" sz="1600" b="1" dirty="0">
              <a:solidFill>
                <a:schemeClr val="tx1"/>
              </a:solidFill>
              <a:latin typeface="Arial"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1_Contemporary">
  <a:themeElements>
    <a:clrScheme name="">
      <a:dk1>
        <a:srgbClr val="FFFFFF"/>
      </a:dk1>
      <a:lt1>
        <a:srgbClr val="FFFFFF"/>
      </a:lt1>
      <a:dk2>
        <a:srgbClr val="CBCBCB"/>
      </a:dk2>
      <a:lt2>
        <a:srgbClr val="000000"/>
      </a:lt2>
      <a:accent1>
        <a:srgbClr val="009999"/>
      </a:accent1>
      <a:accent2>
        <a:srgbClr val="FF0066"/>
      </a:accent2>
      <a:accent3>
        <a:srgbClr val="FFFFFF"/>
      </a:accent3>
      <a:accent4>
        <a:srgbClr val="DADADA"/>
      </a:accent4>
      <a:accent5>
        <a:srgbClr val="AACACA"/>
      </a:accent5>
      <a:accent6>
        <a:srgbClr val="E7005C"/>
      </a:accent6>
      <a:hlink>
        <a:srgbClr val="070014"/>
      </a:hlink>
      <a:folHlink>
        <a:srgbClr val="CBCBCB"/>
      </a:folHlink>
    </a:clrScheme>
    <a:fontScheme name="1_Contemporary">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lnDef>
  </a:objectDefaults>
  <a:extraClrSchemeLst>
    <a:extraClrScheme>
      <a:clrScheme name="1_Contemporary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clrMap bg1="dk2" tx1="lt1" bg2="dk1" tx2="lt2" accent1="accent1" accent2="accent2" accent3="accent3" accent4="accent4" accent5="accent5" accent6="accent6" hlink="hlink" folHlink="folHlink"/>
    </a:extraClrScheme>
    <a:extraClrScheme>
      <a:clrScheme name="1_Contemporary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1_Contemporary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bg2"/>
          </a:buClr>
          <a:buSzTx/>
          <a:buFont typeface="Wingdings" pitchFamily="2" charset="2"/>
          <a:buBlip>
            <a:blip xmlns:r="http://schemas.openxmlformats.org/officeDocument/2006/relationships" r:embed="rId1"/>
          </a:buBlip>
          <a:tabLst/>
          <a:defRPr kumimoji="1" lang="en-US" sz="3200" b="0" i="0" u="none" strike="noStrike" cap="none" normalizeH="0" baseline="0" smtClean="0">
            <a:ln>
              <a:noFill/>
            </a:ln>
            <a:solidFill>
              <a:schemeClr val="bg2"/>
            </a:solidFill>
            <a:effectLst/>
            <a:latin typeface="Garamond"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Infrastructure.5.2007.v3</Template>
  <TotalTime>56000</TotalTime>
  <Words>576</Words>
  <Application>Microsoft Office PowerPoint</Application>
  <PresentationFormat>On-screen Show (4:3)</PresentationFormat>
  <Paragraphs>136</Paragraphs>
  <Slides>15</Slides>
  <Notes>5</Notes>
  <HiddenSlides>0</HiddenSlides>
  <MMClips>0</MMClip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1_Contemporary</vt:lpstr>
      <vt:lpstr>Custom Design</vt:lpstr>
      <vt:lpstr>1_Custom Design</vt:lpstr>
      <vt:lpstr>Default Design</vt:lpstr>
      <vt:lpstr>CIT Hosting User Group</vt:lpstr>
      <vt:lpstr>Agenda</vt:lpstr>
      <vt:lpstr>Introductions</vt:lpstr>
      <vt:lpstr>Housekeeping</vt:lpstr>
      <vt:lpstr>SSL and CUWebAuth</vt:lpstr>
      <vt:lpstr>SSL and CUWebAuth</vt:lpstr>
      <vt:lpstr>Service Roadmaps</vt:lpstr>
      <vt:lpstr>Slide 8</vt:lpstr>
      <vt:lpstr>Slide 9</vt:lpstr>
      <vt:lpstr>Slide 10</vt:lpstr>
      <vt:lpstr>Slide 11</vt:lpstr>
      <vt:lpstr>Slide 12</vt:lpstr>
      <vt:lpstr>Where to go for updates</vt:lpstr>
      <vt:lpstr>Questions for hosting members?</vt:lpstr>
      <vt:lpstr>Closing</vt:lpstr>
    </vt:vector>
  </TitlesOfParts>
  <Company>CIT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 Hosting User Group</dc:title>
  <dc:creator>Jon Atherton</dc:creator>
  <cp:lastModifiedBy>Jon Atherton</cp:lastModifiedBy>
  <cp:revision>1751</cp:revision>
  <dcterms:created xsi:type="dcterms:W3CDTF">2010-10-21T16:49:17Z</dcterms:created>
  <dcterms:modified xsi:type="dcterms:W3CDTF">2011-07-27T13:43:43Z</dcterms:modified>
</cp:coreProperties>
</file>