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Thursday, August 25, 2011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Thursday, August 25,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Thursday, August 25,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Thursday, August 25, 2011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Thursday, August 25, 2011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Thursday, August 25, 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Thursday, August 25, 2011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Thursday, August 25, 2011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Thursday, August 25, 2011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DC50-D5DB-4F94-B367-9876CD2C4012}" type="datetime2">
              <a:rPr lang="en-US" smtClean="0"/>
              <a:t>Thursday, August 25, 2011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B412-E790-42EA-81FE-2925D3A43D91}" type="datetime2">
              <a:rPr lang="en-US" smtClean="0"/>
              <a:t>Thursday, August 25, 2011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385921-A91A-409C-921C-0E0EC1E750EC}" type="datetime2">
              <a:rPr lang="en-US" smtClean="0"/>
              <a:t>Thursday, August 25, 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West Respiratory Physiology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Structure and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421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20110825_14453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59" y="542924"/>
            <a:ext cx="4279265" cy="56121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62625" y="1476375"/>
            <a:ext cx="31908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Alveolar Dead Space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762625" y="4381500"/>
            <a:ext cx="304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Respiratory Zone</a:t>
            </a:r>
            <a:endParaRPr lang="en-US" sz="4000" dirty="0"/>
          </a:p>
        </p:txBody>
      </p:sp>
      <p:sp>
        <p:nvSpPr>
          <p:cNvPr id="8" name="Right Brace 7"/>
          <p:cNvSpPr/>
          <p:nvPr/>
        </p:nvSpPr>
        <p:spPr>
          <a:xfrm>
            <a:off x="5413375" y="542924"/>
            <a:ext cx="476250" cy="318770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9" name="Right Brace 8"/>
          <p:cNvSpPr/>
          <p:nvPr/>
        </p:nvSpPr>
        <p:spPr>
          <a:xfrm>
            <a:off x="5413375" y="3730625"/>
            <a:ext cx="476250" cy="242445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79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Blood gas interface is thin with large surface area</a:t>
            </a:r>
          </a:p>
          <a:p>
            <a:r>
              <a:rPr lang="en-US" dirty="0" smtClean="0"/>
              <a:t>Airflow is convective up to terminal bronchioles</a:t>
            </a:r>
          </a:p>
          <a:p>
            <a:r>
              <a:rPr lang="en-US" dirty="0" smtClean="0"/>
              <a:t>Airflow is diffusive at the level of the </a:t>
            </a:r>
            <a:r>
              <a:rPr lang="en-US" smtClean="0"/>
              <a:t>respiratory zone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542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Fick’s law of diffusion states:</a:t>
            </a:r>
          </a:p>
          <a:p>
            <a:pPr lvl="1"/>
            <a:r>
              <a:rPr lang="en-US" dirty="0" smtClean="0"/>
              <a:t>Diffusive properties dependent upon relative concentrations across a permeable membrane</a:t>
            </a:r>
          </a:p>
          <a:p>
            <a:pPr lvl="1"/>
            <a:r>
              <a:rPr lang="en-US" dirty="0" smtClean="0"/>
              <a:t>Diffuse properties proportional to area and inverse to thickness</a:t>
            </a:r>
          </a:p>
          <a:p>
            <a:pPr lvl="1"/>
            <a:r>
              <a:rPr lang="en-US" dirty="0" smtClean="0"/>
              <a:t>Diffuse properties of solute directly proportional to temperature of solution</a:t>
            </a:r>
          </a:p>
          <a:p>
            <a:pPr lvl="1"/>
            <a:r>
              <a:rPr lang="en-US" dirty="0" smtClean="0"/>
              <a:t>Diffuse properties are directly proportional to distance of diffusion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010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Fick’s law of diffusion states:</a:t>
            </a:r>
          </a:p>
          <a:p>
            <a:pPr lvl="1"/>
            <a:r>
              <a:rPr lang="en-US" dirty="0" smtClean="0"/>
              <a:t>Diffusive properties dependent upon relative concentrations across a permeable membrane</a:t>
            </a:r>
          </a:p>
          <a:p>
            <a:pPr lvl="1"/>
            <a:r>
              <a:rPr lang="en-US" i="1" dirty="0" smtClean="0"/>
              <a:t>Diffuse properties proportional to area and inverse to thickness</a:t>
            </a:r>
          </a:p>
          <a:p>
            <a:pPr lvl="1"/>
            <a:r>
              <a:rPr lang="en-US" dirty="0" smtClean="0"/>
              <a:t>Diffuse properties of solute directly proportional to temperature of solution</a:t>
            </a:r>
          </a:p>
          <a:p>
            <a:pPr lvl="1"/>
            <a:r>
              <a:rPr lang="en-US" dirty="0" smtClean="0"/>
              <a:t>Diffuse properties are directly proportional to distance of diffusion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429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calculate the partial pressure of a gas?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433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calculate the partial pressure of a gas?</a:t>
            </a:r>
          </a:p>
          <a:p>
            <a:pPr lvl="1"/>
            <a:r>
              <a:rPr lang="en-US" dirty="0" err="1" smtClean="0"/>
              <a:t>P</a:t>
            </a:r>
            <a:r>
              <a:rPr lang="en-US" baseline="-25000" dirty="0" err="1" smtClean="0"/>
              <a:t>gas</a:t>
            </a:r>
            <a:r>
              <a:rPr lang="en-US" dirty="0" smtClean="0"/>
              <a:t>=[gas] x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total</a:t>
            </a:r>
            <a:endParaRPr lang="en-US" dirty="0" smtClean="0"/>
          </a:p>
          <a:p>
            <a:pPr lvl="1"/>
            <a:r>
              <a:rPr lang="en-US" dirty="0" smtClean="0"/>
              <a:t>P</a:t>
            </a:r>
            <a:r>
              <a:rPr lang="en-US" baseline="-25000" dirty="0" smtClean="0"/>
              <a:t>O2</a:t>
            </a:r>
            <a:r>
              <a:rPr lang="en-US" dirty="0" smtClean="0"/>
              <a:t>=Fi</a:t>
            </a:r>
            <a:r>
              <a:rPr lang="en-US" baseline="-25000" dirty="0" smtClean="0"/>
              <a:t>O2</a:t>
            </a:r>
            <a:r>
              <a:rPr lang="en-US" dirty="0" smtClean="0"/>
              <a:t> x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3822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23</TotalTime>
  <Words>159</Words>
  <Application>Microsoft Macintosh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Elemental</vt:lpstr>
      <vt:lpstr>West Respiratory Physiology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Animal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 Respiratory Physiology</dc:title>
  <dc:creator>Joel Weltman</dc:creator>
  <cp:lastModifiedBy>Joel Weltman</cp:lastModifiedBy>
  <cp:revision>3</cp:revision>
  <dcterms:created xsi:type="dcterms:W3CDTF">2011-08-25T18:48:38Z</dcterms:created>
  <dcterms:modified xsi:type="dcterms:W3CDTF">2011-08-25T19:12:12Z</dcterms:modified>
</cp:coreProperties>
</file>