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1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40F0C-F260-42EA-8C29-FCB9819139B2}" type="datetimeFigureOut">
              <a:rPr lang="en-US" smtClean="0"/>
              <a:t>4/11/2012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71A64-289A-42A1-878C-CA5573B1B6D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40F0C-F260-42EA-8C29-FCB9819139B2}" type="datetimeFigureOut">
              <a:rPr lang="en-US" smtClean="0"/>
              <a:t>4/11/2012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71A64-289A-42A1-878C-CA5573B1B6D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40F0C-F260-42EA-8C29-FCB9819139B2}" type="datetimeFigureOut">
              <a:rPr lang="en-US" smtClean="0"/>
              <a:t>4/11/2012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71A64-289A-42A1-878C-CA5573B1B6D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40F0C-F260-42EA-8C29-FCB9819139B2}" type="datetimeFigureOut">
              <a:rPr lang="en-US" smtClean="0"/>
              <a:t>4/11/2012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71A64-289A-42A1-878C-CA5573B1B6D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40F0C-F260-42EA-8C29-FCB9819139B2}" type="datetimeFigureOut">
              <a:rPr lang="en-US" smtClean="0"/>
              <a:t>4/11/2012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71A64-289A-42A1-878C-CA5573B1B6D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40F0C-F260-42EA-8C29-FCB9819139B2}" type="datetimeFigureOut">
              <a:rPr lang="en-US" smtClean="0"/>
              <a:t>4/11/2012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71A64-289A-42A1-878C-CA5573B1B6D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40F0C-F260-42EA-8C29-FCB9819139B2}" type="datetimeFigureOut">
              <a:rPr lang="en-US" smtClean="0"/>
              <a:t>4/11/2012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71A64-289A-42A1-878C-CA5573B1B6D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40F0C-F260-42EA-8C29-FCB9819139B2}" type="datetimeFigureOut">
              <a:rPr lang="en-US" smtClean="0"/>
              <a:t>4/11/2012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71A64-289A-42A1-878C-CA5573B1B6D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40F0C-F260-42EA-8C29-FCB9819139B2}" type="datetimeFigureOut">
              <a:rPr lang="en-US" smtClean="0"/>
              <a:t>4/11/2012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71A64-289A-42A1-878C-CA5573B1B6D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40F0C-F260-42EA-8C29-FCB9819139B2}" type="datetimeFigureOut">
              <a:rPr lang="en-US" smtClean="0"/>
              <a:t>4/11/2012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71A64-289A-42A1-878C-CA5573B1B6D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40F0C-F260-42EA-8C29-FCB9819139B2}" type="datetimeFigureOut">
              <a:rPr lang="en-US" smtClean="0"/>
              <a:t>4/11/2012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71A64-289A-42A1-878C-CA5573B1B6D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E40F0C-F260-42EA-8C29-FCB9819139B2}" type="datetimeFigureOut">
              <a:rPr lang="en-US" smtClean="0"/>
              <a:t>4/11/2012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E71A64-289A-42A1-878C-CA5573B1B6D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Users\ibrah001\AppData\Local\Microsoft\Windows\Temporary Internet Files\Low\Content.IE5\M1M4WKXT\DSCN075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ibrah001</dc:creator>
  <cp:lastModifiedBy>ibrah001</cp:lastModifiedBy>
  <cp:revision>1</cp:revision>
  <dcterms:created xsi:type="dcterms:W3CDTF">2012-04-11T17:43:25Z</dcterms:created>
  <dcterms:modified xsi:type="dcterms:W3CDTF">2012-04-11T17:43:52Z</dcterms:modified>
</cp:coreProperties>
</file>