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3" r:id="rId5"/>
    <p:sldId id="259" r:id="rId6"/>
    <p:sldId id="280" r:id="rId7"/>
    <p:sldId id="281" r:id="rId8"/>
    <p:sldId id="285" r:id="rId9"/>
    <p:sldId id="286" r:id="rId10"/>
    <p:sldId id="273" r:id="rId11"/>
    <p:sldId id="275" r:id="rId12"/>
    <p:sldId id="287" r:id="rId13"/>
    <p:sldId id="288" r:id="rId14"/>
    <p:sldId id="289" r:id="rId15"/>
    <p:sldId id="284" r:id="rId16"/>
    <p:sldId id="279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CADDD5-3223-4A29-8ECC-B27460ED5C2B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966852C-967C-4B3A-9AD5-70A05B6D44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3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852C-967C-4B3A-9AD5-70A05B6D44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07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852C-967C-4B3A-9AD5-70A05B6D446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09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852C-967C-4B3A-9AD5-70A05B6D446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77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32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12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86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87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38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15A2-716E-4746-A319-DB4868C1338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4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BF586-30E6-40C1-8F26-96F4582072A7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C4DB5-F362-4F1A-8A58-F196BD6D1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NULL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Contaminants in Foods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Rabin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Gyawali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NCA&amp;T State University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 fats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20256" r="20256"/>
          <a:stretch>
            <a:fillRect/>
          </a:stretch>
        </p:blipFill>
        <p:spPr>
          <a:xfrm>
            <a:off x="457200" y="1600201"/>
            <a:ext cx="4038600" cy="22860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E</a:t>
            </a:r>
            <a:r>
              <a:rPr lang="en-US" dirty="0" smtClean="0">
                <a:latin typeface="Times New Roman"/>
                <a:cs typeface="Times New Roman"/>
              </a:rPr>
              <a:t>nhancing </a:t>
            </a:r>
            <a:r>
              <a:rPr lang="en-US" dirty="0">
                <a:latin typeface="Times New Roman"/>
                <a:cs typeface="Times New Roman"/>
              </a:rPr>
              <a:t>the flavor, texture, and shelf life of many processed foods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Cause heart disease, and cancer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038600"/>
            <a:ext cx="4038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Artificial colors and sweeteners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Blue 1, Blue 2, Yellow 5, &amp; Yellow 6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latin typeface="Times New Roman"/>
                <a:cs typeface="Times New Roman"/>
              </a:rPr>
              <a:t>Health hazards: Thyroid</a:t>
            </a:r>
            <a:r>
              <a:rPr lang="en-US" dirty="0">
                <a:latin typeface="Times New Roman"/>
                <a:cs typeface="Times New Roman"/>
              </a:rPr>
              <a:t>, adrenal, bladder, kidney, and brain cancers.</a:t>
            </a: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0"/>
            <a:ext cx="17399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362200"/>
            <a:ext cx="27432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2362200"/>
            <a:ext cx="21209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Know your plastic containers !!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1430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810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Number 2, 4, &amp; 5 appears to be safe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95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Which of the following is considered the least harmful 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Saturated fats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Cholesterol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Unsaturated fats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Trans fats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63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to avoid on the labels?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Sugar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Sucrose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High fructose corn syrup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Enriched bleached flour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latin typeface="Times New Roman"/>
                <a:cs typeface="Times New Roman"/>
              </a:rPr>
              <a:t>All of the above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29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Which one is a healthier choice ?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038600" cy="4525963"/>
          </a:xfrm>
        </p:spPr>
        <p:txBody>
          <a:bodyPr/>
          <a:lstStyle/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Group A</a:t>
            </a:r>
            <a:endParaRPr 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Group B</a:t>
            </a:r>
            <a:endParaRPr 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 descr="Image result for BROCCOLI"/>
          <p:cNvSpPr>
            <a:spLocks noChangeAspect="1" noChangeArrowheads="1"/>
          </p:cNvSpPr>
          <p:nvPr/>
        </p:nvSpPr>
        <p:spPr bwMode="auto">
          <a:xfrm>
            <a:off x="155575" y="-334963"/>
            <a:ext cx="866775" cy="704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AutoShape 5" descr="Image result for FRUITS AND VEGETABLES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2209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AutoShape 8" descr="data:image/jpeg;base64,/9j/4AAQSkZJRgABAQAAAQABAAD/2wCEAAkGBxMTEhUUEhMVFRQXGBgYGRUYFxgaFxgdGhcXGBcWFxwYHCggGBwlHBQUITEhJSkrLi4uFx8zODMsNygtLisBCgoKDg0OGxAQGiwkHiQsLCwsLDQsLCwsLCwsLCwsLCwsLCwsLCwsLCwsLCwsLCwsLCwsLCwsLCwsLCwsLCwsLP/AABEIALcBEwMBIgACEQEDEQH/xAAcAAEAAgMBAQEAAAAAAAAAAAAABAUBAwYCBwj/xABEEAABAwIDBAcEBggFBQEAAAABAAIRAwQFITESQVFxBhMiYYGRoTKxwdEHQlJi4fAUFSNykrLC8TNjgpOiQ1NzlOIW/8QAGQEBAAMBAQAAAAAAAAAAAAAAAAECAwQF/8QAJxEBAQEBAAICAQMDBQAAAAAAAAECEQMhEjEEIjJBQlFhEyNxgfD/2gAMAwEAAhEDEQA/APiqIiqsIiICIiAiIgIiICIiAiIgIiICIiAiIgIiICIiAiIgIiICIiAiIgIiICIiAiIgIiICIiAiIgIiICIiAiIgIiICIiAiIgLdbWr6h2abHPPBoJPotK6GpZ1GU2Ck8MaRLnl2ztE55R2iPBSi1HPRe6Gb6baY/wAypSZ6OeD6LQcGcNa1t/7FM+4leH4S+cjTdye0fzQvbcCuDmKTnfulrv5Sg1Pw0j/q0DyqtK8OsH7tk8nsPxW92CXQ1tq/+28j0C3UsHuCI/Rq3+1U+Smcor32dQasdzgkei0K5GCXY0o1W+Bb74W60tKpcG19ktmCHFpcORbJBUcOqBFvvqbW1HtbOyHECdYB3rQoSIiICIiAiIgIiICIiAiIgIiICIiAiIgIiICIiAiIgIiIC6SyumutjScPZc0sJ1E5OjumclzaurF7XHZfU2BJLnwTkNkCBvOUAZd5GqnnUV6BaJAzM6qO50Arq6N3aUh+ztG1DufcOLiRx2WOa1vKHc1ruccGyXC1sh900WFp0zgs+Kv1Vw7DCkMqmDmfMq7q4p1mTreyH7tEMPmwCFBrWwiQG8mu+ZVYnqse3RdkLx+zRYWtAc1rtII2coHAZknwXNOsidkSWn7wI9y6XEsRNV7OsYGubTYHOEQ/sN7TSMiDEjmZQRsQ/VZcQf0hr9HnZBG3o8tIqeztSRlpuVJiOGNa3rKFTraUwTslrmng4EDzCva2AWtwNq3vaba+tWjcnqxt6kUX7MPzkQe7MqqwOsaNd1GqJZUmnUYdD9k8JDtD3lQlSItt3R2HubrBIB4jcfEQVqUJEREBERAREQEREBERAREQEREBERAREQEREBERAREQZCtaNuGnaJJE5OgxviQRkdCqlSbfNw7zmpiKun05zDg7LMZg+6PVRroHZj4j5reJIydkBoQDHjCiVzG4O5yPcVoq0U7d08O8kD4rcLJ8HNv8TQPUrSyu0HtUg7u23j1mVLF/bjL9Eg/+ep8lVL0y2qEAB7DugnXlkpVvbOnZc9sxtbMnLLQyMpyWpmN026WjD+/UqOHlksO6Q1nbLWinTYCCGMpgCRpJMuPIlR2J4oq4Ic6cjJmOM7iru+Z+3oP+2KTjzkA/yqlrulzjxJPqrK/q/s7dw3MA/hKhKJijIqOnuHl2f6SoitOkoi4qRpJjkXE/FVaEERFAIiICIiAiIgIiICIiAiKRYWjqr202RtO0kwNJ+CW8nan7R0Xc4f0B0Narzawf1H5Lo7DoxbUs20wTxdLj/wAtPBcm/wA3x5+vbfP4+r9+nyu2sqlT/Dpud+60n3Kyp9FboierA7i5oJ5Zx5kL6s22b3r2KTRuXLr8/wAl/bmNp+Nj+a+L32G1qJirTczvIy8CMj5qIvub2NIgtBG8HMHzXNY30KoVQXUR1NTWBnTd3EfV5jyW3j/Ol9bnGe/xuftvXzFSLWwq1A406b3holxa0u2RxMDILLrGoKvUubFTa2dnv+XevqGB0Bb0m06Zje5w1JOpXV5PLMz17YZxa+UPYRkQRz9F5X136XcDJs7e4AG3S/Z1DvLXmWn/AEuyj76+RLWfXtVttqZc4AZyptpRLajpERuPfp6KT0Qttu4A4NJ9w+Kn31MitUdGrt26IHvCrNfr5/hNk+PWuAQIy4hRbxkDJS2thRL86LXrNXlilUbGWF055gfnxWgKwpZMOe5QKl9MjVbLdufLNTbimCwcZP59FApu2Z4nJRxPUaoczzVlWE0aP+r+dVjtVZVGHq6A4zHjUI+CDPSR813EcG+rQT71VqVibSKrw7UEA+AA+CiokREUAiIgIiICIiAiIgIpNjYVaztikxz3cGgk8zwXV4b9GV9V9traI++7PyZKi6k+08cWp+AvIuKRH2o8wR8V2FT6J7saVaB75eP6Vpo/R3fUKzHOpNewOBJY8H0MHhuWe/Jm5vtbMvY7m2zaOS2QvFra1AA1zHA94KlfquudGecD3rx5m3+Hf8p/doleSVuqYfVDdoty7iD7lAe8gmQRHEEJZz7GzreOR4LW+qtFWtK1CpJT4nUa+w5j7hlf67Wlp79Nl3MAuHj3K0wq226rGnQnPkMz7vVRBmV03Ra09qp4D4/D1XX4M22ZrDy3navsUw9tzb1KDwCKjS0932TzBg+C/MN3bupvdTqDZexxa4cC0wR5hfqilUXxj6aMF6u5ZctENriH8OsZkT/qZsnm0nevUrjiv+iyz261YxJFKBzc9p/oK6yx6DV69WC0sZ7TnuGQk7uJ7lWfQkAH3DjwpAHv/a/IL7pY127IBIlUnPknVvHzG++ioyOqr5b9pvuhbbn6LLY04c+r1kf4gMeTYiF9SIGqjVQFfrPr5LafRLSBO3XqOG6AG+eq03P0XmSKVeGH7QkjyIlfWXDLJYbTyUdS+J4x9HdzTb+y2ao7uy7XgTHquSucEqNJD6bmuGoI93HwX6WNEEKlxnC21gWiJ15Kej8yVBDiO9XdhR2qtq3uYf8Ak5/uUTpLQ6u7rsH1arx5OIVzgVq+o43DDTYyhTE7b9kGKZaADvMiI3yBvChZQY3U2ris4aGq+OW0YUJZc6SSd+awoSIiICIiDq2Ww02R5Bb22TN7B5KfTYV62Vp04r/0Cn9hv8IQYXTOfVsPgFO6le20SqnFd+qKX/baun6O9AKdSH1aYazUN3u+QW3otg4rVhtDsNzPfwHovpLGgZAZblz+byc9RfOULC8Jo27NmhTawDcBr81Oc7KYQgHI+XzXl1QMEyIHFczSNbgNgOc4sDc/wM6qH+tSdxA3DeefBQrq4dVcDHYnsgaH7ysLXDCRJMcB81hda1eZdMxnOe7eqN8fsj3qzq0g9sO9CqmpbvGo8V7ZcuyEwFOdc7NI1iX3hZ0aDKYy0Pj5rItGAyGjyyKxSuhtbIz71IeycwYK3mc3/phbqfagxvo5QqNJaBTfuIyB5jTyXB3dlUpHtCQcg4afgu+uy/Rx04qJUaMwYg6g71y7v6ux1ePx/p91x1ETAC73DWBlNrRuGfPUnzlUDMLaKoc09kGY4Hd4K9ovzXZ+Jy9rm8+bPSU2pC57p3g7bu0cHTNNwqCDnkCD6OPkrzZnRZLA4FpOTgWnkRB9Cu5zPnnQiwFs1+zPaeNfuj/6Xa2+Ikb1zVpTLBsnUPcDzED4KZSqLm3++tJP0unp4qRvXsYseK51tZYfVSaqvI6J2LHj7ll2KHiua65bqdRW+dR8YvqVyXHMnzU2iYBVDa1M1bMqZK01UWPkmP8ARuhUuaznB0uqPce1AkuKrh0QoHPP+P8ABdliloXVahjVzt3eV5s7T7W14fnJXWckehVOJAdH74Xn/wDG0tYf3dr8F3mwGgRMRmIGfuWhlwJjZLefv4KfiOLd0LpgTFTzUBnRqk1+zU2s8w6dy7+5qzll4FVV5ZueIiDqDwKiWSlnYoB0Sofad6ormjiLQAH5OGR0RdHMM/bW60f9oeX4oaDhw9VYuA4rS96z4sg9vgPVYJd9n1Vrb2TqmbW/JTKWAk+0Y5LHfmxn+V5m1f8AQy02aU7zmr6mwgZ8cj3blUWTXsaGggAdwlWFK6d9Yrgm+/bWxsr1RvyK5rFb17nimD2TkRxn8FZ4tdtbG0YJmO88J4rm7Krt1Wk7yT8lTza5lt4c917dPbs6sDIHLIcO5WLL5uyDv4KsaydVZWdiHEHajw98q2Mb/pifLcf1X284nU7IAOc5hQWiRMK2r2UxMunWIA4Ajf8A2UgYczYABcATqRPirb8G9XrPPnxmcQMPY2No6hWJqTyWo4fAIBnvHyXkdkZ5c1fOLnPKpvU1ex5v3tA7QlV3U7TQWt4zxTFa+Yb4rGGXUdknl8lnqTWuVrnucdiO+meGesLzTqkZeXyVlc1zIIbJ0/us2Fm17wXgNPmJ7+BV/H49Z1LlG/LNZ/U1W1J5EtaTyC902FplzeQOS6SQ1pDhkN+/llvXkguALQI4O1mF29cXXzvpBHXEjKYJ5nVVweu3xPo7Tq7Z2nMfkBvAPDZ19cpXJ4tgla3PbALRHaaZGcwOO4rGzt61mpzjSyotjnKvD1765QhtbUUmnUVWSt9FxS04v7NytKb1QWhV9Y0HOiBr5JL7RY5e9eesfH2jx4rXaWlWo6KbSTrl813dl0bpSX1jtZk7Mw3xjM+iuralRZ2abQ3XQecrXXkk/aiWvl1yx9MxUaWn7wPodCotWoD9b3r6xcU2PkEbW4iB8VQYh0Utz2mjYPccvJUz55P3xP39OCGxvI8Z+SztsH18u8Eqde4W1riGkOAMGCMuajuwrPuXbnx51Oys7uxFc2g4yS0njsopBwz7zvILKn/RyfOqp7lErVYWKlR/3fVQ6weQfZ9Vl1fi8wm7IGRV1RxNw1zXJ4K8wQdZVu1y8jyZ/XXXPqOitMW35tOnFS6dQO0M+K5dtRbadYjeqcqeR1F1Ztqt2S6CdDw4aqmwawNOpFUQGT2oMGN4J3b16scWIeGvzbv4jvVlSvWyQXCOWSZ1OzqLNSellalr4I2NQA3iOIOsqxd7WyRAOjst3eufdbx2qeYGez8vkt9tjVKYeS2NxblO8Ebl3+PyTTm1mrSxxBjXOa5xmcnalSjd0xO06WkjLv8ABVTbm32pZWa0H6pz8BK24dc0GhwdsHOQXFva+S1nVPS0oUpnZc7OdlwJIHcoV1tU6TnVY5zME7vGYW1uK21MQ17RwAM66jkqvE8eo6jMREH2T4HVT8KiX25jFcae24Nu1jnvyM/VgiQTw1U6zaZG26XcG7jGmeZXLsuHPuriqcnVNkNHcyR+KnPuXBuvl+dVTPgxm9vtvrzas59O0tKDXnZ62CBJ4E+e5GvfSdIzne3MRxOS5PC77aAzggwr23xIiJPKBn4EKdX2y4uLzHxIAbJ1PCdJzWt+LlxAaNl2pIOuSiXzp7QaRtZEgGP76rXhdMB225pe3SAYlYb8mta+OV5mSdrpKeK035Olr4jSeR55KPc2z3BzdrbFRpGYOROYJ7t8qRhVCge22HEZTBBH3XTrrqVa6ey3fn5R4aLbM1z3xlbO+nxu9tX0nuY+NppIPDwlR+sX1e9wKhcv6x4JIAaWzERPDUr590mwI29XZadphEtPdJEHvCXK00qmlb6K89XsieIWivc7DSQC47gFTXpeOos760pBvWF+2dxgiRnkPxlTHdMabS5zA9xjIGA0chK+d3NwXjtAmSN+mcz6LPWHPMd3xWUtTcx21Dp3twDSYHDVusbp7ltqdNKpyAa3wXzrrxTidkS45ySSPBSmVS89lwiQM/VL4/8AJ6/s6m56RV3O2g4gxuMTzjVVt3j9ZwgucT3k+eS0udAUdlsMnEdrumOHuVPjP5W/4WuD1HQ/e7s/FWFOqfrBV2G1oDhG8ZgH3hS6hM+yfI/Jel+Nf9qf+/lh5Z+ph1bP2iizsP3A+R+SLf5KccpWrNjcolSu3eoF4H7gearKm39Zy5mzo7SqJyVpTeuKsbvZdqSF0VpfB29cHnxZvrfF7Fy0rNGpM9xUWnWW8VFiskPrbMGFtFWM1GEHIrdAIhZ6lneLyxYWt04EQSoGN3BL5nPZCmU4gDeFT49UiqR3N9wU+Htqm0WrVM+JCjC4du4SjqmfisMOXgV6PjYab6dWpudHLlKl0RBkkk8Som18fcPmsur5+PxK3ZpVWmBEQTMyVsZcbQh+Z4g5qHc3ICiMvRtATqY+XqrUq8tqYaZDteIV5aVqcSXty3TqufszJhWjLJrtVlcy/ZLXV2mNBtIN7JB0zB55KDTxVjXgzDJIcI04ZDwPgVztbD27Myq51uAdUk5R9GbeUy0uaBtt1IMB0b/xUnC8bpgDbrNG/tOAIz0z3RC+d2mGBxzP4q+o9H2NbJKt1Wx0zsfoMqP2am0Dn2AXAyOIyBmVRdJMdY6ltPaGNbObjkZOUCddBMrw1lNmQiVVdIrKnXbsVZ2BByMZ8PBTM8HPVMWY7/qsjWNoQOWa1G8DsqZa474MwOJhbh0Ns+DvMry/CaNt/gghxydmTluWXkxzNrTN9quveEAGoyIIzJgTMfFWAqgCDA1096xXaxwhwBjiOGa11ztNgRJ46Dv71h6XaHOBa4uADZ7IAlw4Hn3KysabNkbImc5+Kp7gFlMtzc86R68t+vFWVrdNYxu25rchvAVtfXpESr18DSZ3LNnWDmT4RyWmrctcOwS48Wtc7ygIyi/VlB7jyDf5iFX42z1E9jsOibB1dQ8XfD8VZVLMZ6n8+qrsFovZRaH5OObgNJO73Kybxkhd/hz8cSVju911GNEd/l+KwpzaYRaKPldWlHyjJa6toDrH55K+dgDPtP8AMfJaX9H2me2/0+Sy+Na9jmKuHN4jzUGrbQZa4z3LqqvR4bqj/IH4KHWwL/Md5BUuKmXinoYm5mTsxxGvkrWyxVj9HAquxDB9lvtuPgPVVrLaGjz0hYa8Ev8AhpPI7ejXB3qZScuCoX1SmcnBw4H5q5sekTNHyw9+nmubyeHeWudSuxtsyFyXSLGqbrh0O9mGmQRm0QdRxBXS4XegkOaQtWPYQK1XrDElo3Kv4smt2I8vZHI/p7Z9oa8QtjLsR7Q0O8byrtvR0RqPL0UqlgrgNWx+e5elnHHNb1RNrE6AnXdlqN5y3Lfb0jMuMd2qs34c4ZS0+ajusH7h71pyRVCr0JJz9FUXlIjQrpXYPUjQeMqBdYS/fs+vySpTcCxRj4DjDx7XzXUMdlIz5L5Rd2tSm8HfmAR+e5TLPHazCAcwN4MH11VOI6+hXFbJUdxetaczCgN6Shze2HN5fEZqrxK7pvzB85CfGnyfROj1Wm5hqOeANw3nktt9jk5NOS+UWOJuZA63sj6uZjirb9cVHZUqZP3nZBJk67a2upMkqY5s6lcrgza3tPgngDkukovdwHiVeQeXUh378wqfEsNquzY+OIIn4roS093mtchLjv2SuZp4S50zUcDyaB4SCvNfo0AA4Pfl7Xa3b+Xguolu4eixI8I4a9yj/Tn9k/JFw7AqWxJph26XS4+qt7ewpN0Y0eAWnA7gkFo1BII5b/EQfFWDn56HkpzIihY3QDPdwWxtsZnIdy8/pH3YXptbuVkN7G5RvCzsclpbWOeRQTClCQWHuWVrZVMaIpQ56pUAWpzx9oevyWUU1KOXZSVocJ0CIoqVRjdIwB+c8vdKifoMCIGQ7llFlVojOwidFrfgLj+QiKvE9ScMwWtSMsc2N4Jy9Mwurp3G0IOrefxREzjPy7z2m6tnHpxHDNeOuzjREWqjIBnKVJpMIhZRVS11bkaknLdHgVX3RDjl6/3RFFIpcQABZ+8f5XLwy3ZPaaOayiRLecMY7SAOELAwZh1APgsoroGYLSaZ2ArC3sG7mwsokVqfb22zp8FODSM9kz4Ii1kVrb1Z+vAOv5gFYp05fDdSNSAQMs4B18URR/I2VKRkgmAe4Ac4GSzTtx+KIp4K6i7qrmJlruerSBPiHN8l0zqgJ0WEWc+6m/TBhMoWEV0PO0tjXIicHuVlEUqv/9k="/>
          <p:cNvSpPr>
            <a:spLocks noChangeAspect="1" noChangeArrowheads="1"/>
          </p:cNvSpPr>
          <p:nvPr/>
        </p:nvSpPr>
        <p:spPr bwMode="auto">
          <a:xfrm>
            <a:off x="106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91000"/>
            <a:ext cx="22098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438400"/>
            <a:ext cx="1905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191000"/>
            <a:ext cx="19050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https://encrypted-tbn3.gstatic.com/images?q=tbn:ANd9GcT-V3eEYHyrZt8Jrvm8wNQYXqPTMoinaWpZKsg1N5EklT9BSI-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24384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Thank You  !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607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contamination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www.howtocleanacoffeemaker.net/wp-content/uploads/2011/08/Natural-Cleaning-Products-Clean-Common-Kitchen-Items-With-Vinegar-18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52600"/>
            <a:ext cx="28622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www.danheuser.com/storage/dead_fly.jpg?__SQUARESPACE_CACHEVERSION=12674005631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676400"/>
            <a:ext cx="26098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jamieoliver.com/core/images/foodwise/upload/large-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343400"/>
            <a:ext cx="1984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http://2.bp.blogspot.com/-YQA1tvMCZ4Y/TjcGTTpfs8I/AAAAAAAAAIg/wQQAaC2br2o/s1600/salmonella_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267200"/>
            <a:ext cx="26670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762000" y="3733800"/>
            <a:ext cx="280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>
                <a:latin typeface="Times New Roman" pitchFamily="18" charset="0"/>
                <a:cs typeface="Times New Roman" pitchFamily="18" charset="0"/>
              </a:rPr>
              <a:t>Chemicals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257800" y="3352800"/>
            <a:ext cx="3097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>
                <a:latin typeface="Times New Roman" pitchFamily="18" charset="0"/>
                <a:cs typeface="Times New Roman" pitchFamily="18" charset="0"/>
              </a:rPr>
              <a:t>Foreign m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atter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486400" y="6096000"/>
            <a:ext cx="3097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Natural toxin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685800" y="6096000"/>
            <a:ext cx="259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>
                <a:latin typeface="Times New Roman" pitchFamily="18" charset="0"/>
                <a:cs typeface="Times New Roman" pitchFamily="18" charset="0"/>
              </a:rPr>
              <a:t>Organisms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00" y="4419600"/>
            <a:ext cx="1422400" cy="138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Chemicals contaminants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Pesticides and fertilizer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Sanitizers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Antibiotics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hormones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 additives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chemicals in plastics and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kitchenware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7640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AutoShape 2" descr="data:image/jpeg;base64,/9j/4AAQSkZJRgABAQAAAQABAAD/2wCEAAkGBwgHBgkIBwgKCgkLDRYPDQwMDRsUFRAWIB0iIiAdHx8kKDQsJCYxJx8fLT0tMTU3Ojo6Iys/RD84QzQ5OjcBCgoKDQwNGg8PGjclHyU3Nzc3Nzc3Nzc3Nzc3Nzc3Nzc3Nzc3Nzc3Nzc3Nzc3Nzc3Nzc3Nzc3Nzc3Nzc3Nzc3N//AABEIAFoAhwMBIgACEQEDEQH/xAAbAAACAwEBAQAAAAAAAAAAAAAFBgMEBwEAAv/EAD4QAAIBAwMCBAMGAgcJAQAAAAECAwAEEQUSIQYxE0FRYSKRoRQjMnGBsQfRFUJSYnLB8CUzQ2NzsuHi8ST/xAAaAQADAQEBAQAAAAAAAAAAAAADBAUCBgEA/8QALBEAAgICAQEHAwQDAAAAAAAAAQIAAwQRIRIFEyIxQVFhcYGhMtHh8COxwf/aAAwDAQACEQMRAD8AV+mHxFdqexVTj9a1GdBc6Fsbs0A/aso6eYKbhfWL9iK1SyfxNAhYecAH0qah5P0/eWMleAfmBul9R8eyMEp+8hO0+48qO20kdqZ9RmGUtYyQPVj2FJNqfsHUZiBwsgGRTDqU7tZNb5+7LbyPU4rL9TJ0/wB1F2UFtiZvd67qa6pPtkSRrqfeyygld5PcYII7/Ktw6ZluILFYWZJF8suRj2HFYJqamLWEcKD4civgnAODmnvp/r7UpbhLZNOs2Ug/F4rj9gaHfi23OppHlBWXJWvSxjX1B/EW00fUp9Pngn8eHG7aARyoIwfyIrH+s9Vi1vX73U4Y2RZwpw3BJCBc/Sp+ptTOt65cag0AgaUIGjD7gCqBe+Bnt6UIeIOCp4yMVqqnum2xO/WFQKU2vrIdA6i1DTpR9lMKcY3GMEj50O1ElplA5q9HpUkRBimTsfxpmq1xYTZyzxk/KqYtTy3FDTZ7Sxo9rdX1jdWtpBJPcMyrFGoyTk5bA/JR8qqSWN5p9wY7+1ntZcZCTxlCQT3wfLg08/w90jU9PI1GOyhm38xGSXZtyCM4xzwT86Zf4j9N6t1BZW2r/wBHRpLax7ZGjuAwePOe2O4yT+p9qIzBhxBqNNM/0np1r638eeUxp5Yqtq+gSWSboZPFizlsjkCmDWDLbdMgws0Z3KCwOOM1V0CVrzTibiRWJJHJ8veh8Qpg3p6CKS9TxOSvKqDimTqUW/8ARbC4ZkUnCMPi+IeWAaDaBAI9caJSG2g4K/mKPdeIZLfTLFVKyTTZzjPGMZ4/xV4DxNEbMz1veu0V1bQ7jTJooZHSRpF3ApkD616vhueHXrC+isBeSqBgmJhWo9PNv0K1z/Yx9TWV6e3g6w6+RZ1/etM6VfdoMPsWH1qdWfF9pVyR/j+8X9etwNajmzgjvV+4m3wA+1VuqiEnjbtn+YqBZSbfB716zjpgEXxRO6liBvSSOG4ND9HAiu1C5wD5Mc/MCjfUCbmRvPNA7QOl5kDPxcZXP7mm8JtxDtFQJevB/wDqk9M1WmkEeCRnJxVm8V478LKCviLkZ/LP86p6hwYvdqZqqWzOCOODM0WMuFsHkSeOdGOPi74qaS1jGyYTBhjJUp2/yND7Tlx+dE5eLdvZCfpXXjsTAKb6PyZMbtHIRx4vwJYs9au1hVYLh1A8hjH7Udt+q9Q+wzQTXDyAgbQyqV988UE6Gs4LrUrT7XFHLbrvMiSruQ4jYjI8xxTzqfTemMn2uSNt32UyFYMRRylVj+IKuCuSzcZFcOtLspZWnbPm4dLBLKQeN8ai1Z6OvUVm6ahLcxws/wB14MmEKgf2TkZz5+mKOaL0Rpun5EVzdyKzBishQg/JRVuwhig0/T1iRV+6Lcd8E8c0YtGywFQM3MyK7iiNxxJbLWx6wNblCPoWxTULjUba5likmbPhlAVB7nH5mkDqfWy+sxyQEEW8ZiUeuTyfoK2YNtgY+gzxWN61oC6ffBijSwTHMcg8/UH0Pt+9OdnZFtobvDvUCQB5Svc6m+rQQfbIC0UakqFGTuz34x5V6rVlG8EYvIjELdCVy0ayx7u2CDn6+1eqj3tY9TMhXbkCDZCYteb/AKo+taL0hJ/sVgT+CVhWdag23WS5H9dW/wBfKnPRpjDoWpFTysm4fqKSU+R+JVvG018yPrOePwo/iG4scDzNAv6YPhhVhJbHmaG6xqcl6tuHxlSeR+lVrOC/vrkw2NtPcMoyVhjLlR6nFN0UIy9VkhZeXbU/RX7S/M9zdsNyRqB23MB+5r5S1ihYPJeQqw8kUsfqAKP9O9P3lvP4muWUtvbMVQSToFAJPqwwDRY6b0xHcGMaiGJY8JsPPHHwr+fyptTXXwomKcLIzE7xm/BMz/XdQS4RX8VndB8LlcYxVF7vxDaSxxxu0kfxKyZw24jA86eL3+HWqanatqfjWtvbSRiRVfcXAwO4x7etJHTlrDdzWiySMgwSduMk5Y8fKjY5D2htcj9oNUakMjHjf+jGbp3Rpp7lTqGkIlv3LYkB/wC+mq/0DSotNnli08lliZk3OwBwCeQXziqOn3FoFaa7nvCBJHCWuJcRtJIoIUKn91gScY+RqzeanBLpdz9ktPAOyMrMYlG5HVmQjliAwRhzgjzAzTz5eSB+sDXoNwgGIWACE/PEUujLiWHU4SskcRkypLxB1547ZHqRRnXNZ122mkgubgTJlgqlAinOADlcHA9M49aDdMTfZZPFMasuwhizbQFwc4J8+3f0oprXUdhdqLUpL4h+78QAbQQT7+vmK50WWjfQePbU6XLSlHHXXvYHO5N0lDd/Yl3Xrtg4QOu4KvkBRubVLvTZ0TwFn3LuJUlcfvQgapFZWamzjDNJ8UYPAA9TUEGoSXJ33N1dK+Bnw1Xb3zx7VICPdaXcDXzPasMO3Vrw/eO1pqlxqWl3brbCARodxkfvkHtge1JUmrtbxyQ3MQubNwA0LnB/Q+RFGIb+7g0+ZEeaazkQxvJKgXaxXjBHel29g8eLEYKt3yP5U9i0upPAAiGZWtLkL9oBkF3oBfUtCu5JNOLYfevxRE9llXt+Tdj7Hiu1EmtX+g6qTF4XjBcOrDcrA+o8/I/mBXqqdIbkiSCg3LGs/DeI39pM/Wm7S3aXTdURs5MSsPrSt1Cn3luw/vL+1NXT0Yawml8aNmltipjB+IYFS1BKidFf+kzOZGO9QT2Jp2/hreXFlf6tLaIHnWxDKh/rYkQY+tIspxdMvoxFOPQEpTU3EJYTFDv2uULR47Bgy/1sEjIzx6VRB6a9n4kCyvvMpRvU0GLWuo9Qgto5NIjnH3JlaSzYgEqCx549fyz7VAtxrcep5N0tnBIsO5WmiUAmL4tqbgww+c4APb9LBtbu6jYrBBvHO+6yxHPfO5vKuR6LqElxJnUo4gv4ore3UEAgeZ55Cil7M6sclwfoJSrwUI8b6/v3gLUry5sIo7nWdbkmGMCMLNIGICZwSAvcE557/LNOmcW+o2avnf4gB57fEymtEu7S2M9zDqC3E80e4xyTyscYzzjgHj9/nnmhvZf0erzx3RuY+UkhlCjuSAcg4OfSmuz7+9tOovnUVUqvR+Y7Qac73DNLcWFo9vc/axvy5lCuCDIu0FQqLtGD5nkVPfvolpod7bwXouZxHLMmyJ0RGK7SFGMbcscKScZz/VBFfTdMjfpQ3+n+E086G1uY5GP43lGST/gJ+lQXXT09hpt9cvJaYeMl4oznaoI8/wBPqPeqd6pWxA59/rJ+OpsIB9xPvo42Nz4VvNCBK+VB47d/OrPXeiaTploL2MGGbeWQFuXwOBg+/ND+n4IpNPknMCusbndlMkAAZA+IeWT2PcVB1ZGZR4BVU3/hVtu4c9iB6d+ScZHapFuFTUwdLPqOOT58c/PtH2zLrb2ToIG+PoOOYS0iyU2dhNIok2xoWQ8lsAEjHv2/WmS0huLmTY9qryHbGkt0U3jJILYXvxKBgdvhPfigVvqdpBCsCTKxtdqyrl12EDPkh8lz37A1Yh1y0to5Uw7PuJEEKySM7bsf7ttgJBQj22+1BxLOlfCjbPwIS6xnPiI4hLrOaRdI3yTq7PMpRYvwICB685wDwfU0lxySuwJcj8uKPdbTXQtbGOeLwIjI5jiLAkgHvgAYHxDAxnnnyoBbsOBWzabfF/P5mBwsu/Zre6wLy0huMdiy8/OuVNAOOCa7XgZhPeke0C6+p8KNvJX5ov0pOm6NnI5idCapa3HF9iEsuQgdckd8ZGeKv6K1jbQyRxrNG2xmWSQBsnyXGeM+tAqoZlG+NR+/JQAgc7iFqETwatKkiFcsWXPmD502/wAOdrdRqjsVD27jI9sH/KgHVMYXW4ZVWVRLCrMJGBIbse3YdsUT6IuFtuqLF3kWJCsql2YAD7tvM8UzdzjOB7SHaf8AMp+ZtNvaW3iCR2MmOwcKcfTNWBGgvEljs98jgq02QNq+/nzSpedWaNYgBrlrpj2SA7gR+fC/WhV71vrF1GV062TT4COJJDlsfr/kD+dQMTCy7W2F4+eP5jN2XTUOWjF1hd6fpljNNdxxxuVbbKcAsecADux/KsW6bRZLV4XXLMOPrV7XY7i/8VzNPe3B/Ewy3zNUdCjlhMkUi4dcDaWwf9c10/ZOEMazpLbJiORktdV1a4j30jpa3Gn3HjuY0kdVCq2CSpJxj9P9Zoh1hpttb9MXQtkZpX2jORyokUnGAM/hPr2qn0xeSQ2hhSRUYOG4QswIJ549/fFXuqLfUdQtxDZ/E8shz4j4yvc4PbHNUM5rmufjgevxNdnCpVQlvM/9i/ptzPPpptwpFuVwY03AEe+O9UL0rc6qvizs5AOGd8ke2aMabp13HbpBLpEpdc5ckYPPlzQnUrG7j1NLi4t2hhiZSeck8jPbyrlVXTGdrfbStZC65+kaPsbPHvWOAgLnLxqx9+6/zqfpZgQ5KsxG0YiHYE9/hH/yqd8fDspZoZJFzEx3Anawx3z2oZ0zNO2p2yrKFwwPcDgckfSkqgxTbcgROusW02enzLf8T/j1e1gjbHgwlgRx+I/+o+lK1vcNEQs4x/f8q0TWtOW9u2mkHicABiPagdxoMfOFK/Wn8e4KgEnGrYla2cFQQa9UY0m8tGzaMjp5o3A/SuU0LFPrB920oWtyzx3F1CCSkPibhwQgIyBn14qHSdQebwbZB90D6DOSMcn0orfIkdg3hoq7i27aMZpd6e/336D96ZuuKkgQePjq69RjNq3Rpl+OCQPKFAG/jOKEQdJayx2m0GAfxGQY/nWlr+EVNbAc8ds0pVa4PnPbqK7ByPKJel9E6kXHi3NvbjzKIWYftTNZ9GadEQ91JNdP/wA1sD5CmGADYOK+x3NOixunkxQYtIbfTKsGmQQRiO3ijij/ALKKAKoah0jpWpfHNAEmH/FjO1v/ADR4VDdEjbg+tD0E8Y84xrqHSfKANJ6cXTGkEF1kNgfeRBsfWihtwreI7tNJjAZsDaPQAflU618uTQ7cq61fGxM9qx6qztF1PgKPSongR8h0BB75FSmuUkRGtwVc6DZSxSRp4sCSfiWJ8K36VFpvT9tYTi4gkcSLna2ORkY8/wA6MNXwfOsnym1sdVKg8GQtGqjA59yck+9Quikc1M1QvWdTIlaWFa9XLgnFerQmp//Z"/>
          <p:cNvSpPr>
            <a:spLocks noChangeAspect="1" noChangeArrowheads="1"/>
          </p:cNvSpPr>
          <p:nvPr/>
        </p:nvSpPr>
        <p:spPr bwMode="auto">
          <a:xfrm>
            <a:off x="155575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105400"/>
            <a:ext cx="251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2" descr="data:image/jpeg;base64,/9j/4AAQSkZJRgABAQAAAQABAAD/2wCEAAkGBxQSEhUUExQWFhUWGBkWGRcXGBcYGBwXFxYXFxgXFxwYHCggHBwlHBUcITEjJSkrLi4uGB8zODMsNygtLisBCgoKDg0OGxAQGywlICQ0LzQsNSwsNCwsLCwsLSwsNCw0LCwsLCwsLCwsLCwsLCwsLCwsLCwsLCwsLCwsLCwsLP/AABEIAMgA/AMBIgACEQEDEQH/xAAcAAABBQEBAQAAAAAAAAAAAAAFAgMEBgcBAAj/xABAEAABAwIEAgcFBwIFBAMAAAABAgMRACEEBRIxQVEGEyJhcYGRMqGx0fAHFCNCUmLBcvEzgpKy4RUkosIlNEP/xAAaAQACAwEBAAAAAAAAAAAAAAACAwABBAUG/8QALREAAgIBBAEDAwIHAQAAAAAAAAECEQMEEiExQSJRYRMy8HGRBRSBocHR8bH/2gAMAwEAAhEDEQA/ANVf4/DxgUltsJ8Df1rgUkcVHxtUhl0cAB50xsoaKFFUhNpFzYe+pScFJkn0qPjHZ7P17qUyCLz8qHlk4J6GANh60umW3bEkiupX6UFMK0PV6uJTPGoGbZkGQB7SjwHAczQTkoq5FpX0ezHMgg6Ekaz6Dx76iYTMViQsyDYHjPyoGrMFFVkgSbk3NS2VxKjxsPS5+udY/wCZ3zqA3ZS5HsuyxSXluhYAU0GkyTwUpWr/AMvGo2Nwq5gkpUNuR+dTMvx5RZXaT76LYlsLblPaB4b+nKtuLKmLy3P7it4Vj9QjiY7jYDuP8CpqXZkbg7+BpSsPwFu4/wAGkIZKbKtx2+HlT7TEbK6FKdIUlKfaM+Q5+vdRJtICCoxABN9rbzPCobbYkkDtEAem1K6QYhDWGUFkAEab3BMbXqpeyChHnkYT0oCTpcbcCj+0qHkpMiO+peHzdlX/AOgnxBiKoL2UBbClGdYnRCt5FgSRPlwjeudFEal6HGypwSCVjVASJEKjgeBPFMRc1U4pSo6cNNjyYHli6a7X54JPSDEurfhxlRbUrS26kDYmEnlxmFDaaj5giHWm2yQhhACLkKJX7S//ABF/6udXrLcChTagpPHSeVuIGw34UMxmVNr1FHZUgBKeUX+R9az54bl6eGjj5Mbp7fJFwXSNYhIdmLQq59TRhjpErilJ8KoWOUpHZUmSD7Q3ohl2aqAudQ77n1pKlJOmzLHNJeS8ozwH8p9aksZkhVp0na5F/Cq3h8chQvA8fnVWfdXi8WhCSpKCRtb8JJCiuP3GBP7001S9zQsz48mrmmtPbB7j9e+hCcapqJ9na+1iR5bfCn8o6R4d8SlQSdoVa4MFN+INiNxbmKmPKp2vKNj4r5Cpr00oimzTSgR0wzo4PBu4hKQotiQDsSTAn1rOMt6WvZqw6VpQhTSgAGy4JStJubyTKTyFW/7WFf8AxeI8E/701mH2OO9rGI5oaV/pUsf+9aIxX0W65v8A0XCW2Vlm6KBaEIS5OoagSrcjWYJnuir3hldmqelUOJq14VfZoV0Vkluk5e5ImlBymJpJNHQqyfG3hNcxOKCUxUfEOwfAAegqoZxmSn1FCSQ2kgKXMayDdCeaeBPE+FHjx7mBOVFpyzHdcuEmUJ48CeQ7u/jR0CgfRbCFLZURAUeyO4CKO0rIkpUgo8qxDj+i9Vp+dRKjJJknnVkxDAWINB8S1p7Kh5/Ksepw/VjQ2E9rAGKxHbS2gStRgTsO89w3pjpRjiwtCfy6SdRtYW4980VxDaG1azAJEajwTx+X96onSvMC84Vkw2kaUk27IO/iSSfE+FBptMscXuXLHOabvwgrlOaLlRVe8i/CTbarTlXSBKSI2PtJO/iKydnOurOlY0gEgX48dQ7qmZb1j7wKzCUXMV0segxuFp0/zwJnncpWzZk5g04shJ5b24cKk9Xa1xyO1UEEkAgwaL5Rn6kkJcuNp41U9O10UpFmbSkGwiqt0/WFaEFWkJQXTyPaSgA9258qtLCgu6CFD3jxFVvpTli3goabG3I6RcwQPHedzSEuTVpJxhlUmU/I8S51wU4FJ0ajBgWCAZvf842v/EvoJj3OvxDrqSJvCpsFqJgTw7ArgYSkuFwKTISkgiRBVBgp3lJ24aRw2smSMIUOyLLIPM6QIEnwk78RVnR1Opj9OVJcpLj9bLKwYbsIkTHeb0KeQUSDuYPx+dFesAvyqOtoOeJ4/OqqzhsrOOZSvheq9icKUdpJt9WNXXNskVpJbUJjZVthzH1es7YW624UOpUAokkm6Z5gi3lPlQvFu7MubFfKFZnmulvRxVby/N8vOrb9n+HKkLxTl1OwlBO/VoIE+BUn0Qk1THMj+8rQEn8PVK1iZS2NxcAhSth5mbRWht4jqm4bSIQmEoFhCRCUzB0iwExaixYa7Bw42uWCvtB6QdWCwgApWlaHVg9ppakp07bHSqYO4NqpfRnGpYwOPdUuXVBtpLc3uIC4242PDq6PdHsG4t5x55MgzAcS2SSqSuSNUo2gayntQAmIp/NuiDTqCln8E6tZESgq0wJvIAExFhqNr0rJnxwm4P4t/wB/yjT9DJL1L54BfRrp+/h8MlTvbBd0JCt9KESsg+K0e+tIwXSlhaWlLPVdanUjXZJHcrbjxjcVmLvR1fXsYZeFW62gJTrQpSe0s6nV6wCkJBMQQDCRtUb7Q1lzHN4fDjssJRh0JE+0Yke9I/y06LjN3+v7fnYtTlBc/jNJ+0poLy58G4ITt/UKxj7Jn4xzif1sOD0U2oe5JrQ+kignDPo1rDZVogGR2AlsmDzU2TaJmsx6J4ZeGzJmbpUVo1J2IW0sDw3BpmPIvpuPkYssW6NJfMLHjVpwauyKqmM3B76seCd7AqLoYEKUhMkeNcFPtJ48qOxaIuIQV6gPqafyzKkASpIVB4gG/dSmm+148aJIt5VTlSpFVyLTThFN6q8FUsMXSMQgFJ1Cfn3UuKQ8DFUQr2NwhHtCx+oql9JOjilqCmz2Rcovv4/X8HT1QoRQvG4LSCUzHLjUsjMZZyVQVqcTcGwt2Y5d3Lzo5gNIEJ8SOP8AzVuxOFQqdSareZ5QRKk7e8elDDUTx5PUuA1GLjwPM4up6XUnx51T2seoKOtJKQY6wQCInUVXuLAbb0cwroPGa6iqUU0LacWWPLnlJVKVEEbRyqy4LOQqzllcDwPjyql5dihrBNhRYKBIj0pOTGn2WmGMwxbKllBbCuOrYzvuN6jsqAPJJ30xqjxodjHzqlMKI3T+aOaeM91ScG8HACnbY93OuJqv5nE011+cEi2GCUkpSkWNzO8DnUxphKZIG9Q8uTMr52HgKmPOaQTy+Nb4JpclsBdLc0OHYddSJWlOlsc3VHS2nzWoCnMDhfw0tvaXF6EpW4QJUoABSjAgyoTUXFKQ/iEMqhRZCcQoETEKPVEEiJ1oMeFEdUDaZ/sPDjRvooF4fLcOtShhXUpWlRSpAOxTuOYv8abxWGWiziSOSk/UUMybof1OM6/rSsQVdv2tewIjs+zImB7KateWYorW7JJQCEBJFtSQSs3G1x3UCT7HZYwi/Q7QCHZlSQDNzG9uY+VLQ4D9WmeIo9icnQq6ewe7b0obiMApHtCQPzJ38+NLyYo5F6kAptdCGXdJsSO/y5+pqunANtOqximyhTalBOrZbzl0K03nTrJJSQJaVY8LCE21WUOfIfK1A8zYU7C1A9UmerTcEzu4oHidgOCf6iAiGF4badorNqF9N7o2/Hx8kHpaUjBwjtDs6dyTHhxrMMNmHUPNrWQrqSkKSLLUUp/SdhsJPLzrQelGeJZwxCZCxBTAsCm4vw8qzvpDmpxKkLWhsOwNakJ0zAsVAEiTuSIrZpse/gwYlulya1l7rGJbDrS9aePAg/pUNwasWCWjQLV89ZNmzuGcDjKtJ2I3SoclDiPoRW35OtT7KXANOoSROx4xWvNp3j5XRt6LGipJNo51FQKkISazNkSJkJ4CvE1GLwG59ab+/AnTe/Ha/C29ArZbpE8KpYNRkqrqsUlO5iasrolA0tJqDi8elsSbzsBx/wCKDOZ0omxj4eAoo43IXLIollXh5uLH3UwqRYj6/mh+Gzsz2hbnU3NM1aaZLi+0NgkXUpXBKRxNU4O6CjJPoE9IeqQ2VmyjZIG61cEj51nK88cDqkLg/s3TFvZI438/hKxmaPvO/iNkka5LZ1JaTeEXglXMxN7TXMpwra+0DqjiDPrOxrdj08VFqfIEptO0SBljTgClbAdkpgaiRCkq+J572ImhGNyt1hZWDuTMXTczEVacFku5mOJ5ceFPLwSri0fGseolPFzDo14skZL1dlbwmJUUjUnSeHfR3LErJN/AHc847ht4kVzEZdccIHu4RRDL8DqEoXpI47qkce4f33oVrlt9Yt4+eAE+twPKUBMmLGduVWgPEJSlRlShKiI8N+P/ABUROVKQNh3kUQy3Bl60iUi08YPH1pebPHJkio9IFQa5DmDcTpGnYC1KcTNC3MEts/yKfYxR43+NGmiUB+jGBWj7w++gpdfdUooOkqSyz+Gw3YxsNW8StVFlJsCRcgWkm+/uEetS0vJVXS0JB5GfdH14UTduyA7Eu9WhSj+Ucib24Dfh6GnMsa6ttIVvF/6jc+UmN6TimyVtN6SQJdWYOkkHaYiSo7bwZ4U3n+OGHZU4qSSUNpgdorcUEJ0jvUoe+pXghDyRTvXYl5RIQpaG2kkynq20SVgTEqWpc8YSOVWJnFBW9j3/ADqA3htLaU/pEmIiSJUYP1266lFo8zf1qPkhLfwCFd3ht6bVDeygqtr87z9edIyVClPPulxRRCGkoM6UlvWVqA2JVrF+SQOFFgq58f4oHBAOCfZW8T0e0tKGoQEqUVSqbAm3CZi5r5ucUSZJknc19R9J8T1eDxK+TLkeJSQPeRXy66K6WgglGRUYKL4ECt/6EH/s2vD+BXz/AFvHQKfuTU8qfq/sQb7LZ1l4pOJxegcZO1jHn8qCZRmSXUyk3FiORop1oVZQB8a480+gl1wNpQt0ybJ8iJ5p7iD/AHr2u0NX4ajPAe/ypWlSidRhI2Sk796j/FPuO6UmBsLD4Ch+1cstJJ2JYUpIuZP1y2qLmCSe0P7VJYbOkaj2tzTGIOkgc+6rg2uSpLcga8Cq3GmEovHAcanON8q4UiK2wmYskKZGfcShBWswlI/sB31V8bnKl9oE9bcJbJs2D4/nVHtD+1c6bdJnHMQG0ylpkkNxstf5nFTY8gOXjRPoqgPqSpZCSAVEn9KYJ35G45RPCtUcaUdzLjFxQayhaw3GiCTeBBM7dYe6/l51ZstygAdr2jJKtokC82I8PjaheVYgF1fVSpJPZnebXneJEx4caPMnrPwxdJTKlg7k7He6NwBcEgztBRlddcDI2+xKWlE9jtIHEi8yRfaI4puR4jTS3sIqALCL9kz3wJAtUt57QAlAudh8SfD5d1C8fjS8sMIUEg2W4dhzSD9TSVyHLhJkNeKkkSJ2lW3rTuGSQkwmTwWhRHqNj7qGNNLad0LsQfIjgRzFFMMyEOiNiREeO1c7VRjjpxXDHYZOXDCjAUkCST4k1OwWICTOxNuFcSLV1IBo1CK6RLZOVjQRe/lUJ5AIlJHePrwrymeUU31RGxolHyUJSkncetvfXQ8pHyP8VPwmHCwQr+xqPi8AtG3aT8PL5UvJlljdtWvjv9iCmsck2NjyNN4/K0PqZUsq/Bc61KQRpKwhSU6gReNciIuBQ1R9ORuPLlSmcQU7GO43FMxZoZOYMqgw60SI57/GPWPIVAx2KDTSlkgcpIiZhI81ECn2cyGyhHfuKdxWCaxAQFjUELS4BJA1oVqSTG4kTBtamr5IdyzD9UylJ9oCTtOo3It3mKlIRA+t66ntK7hfz4fP0p8xVNkBmeYEvYZ5oRqcbUgattRSYJ8DB8q+auk3R3EYFzQ+iNU6FgyhYESUnzFiAb19SlYvWI/bxmAViMOwDdptS1eLpSAPGG5/zCtmiySU9vhkMwFbx0Fd/wCya22rB62foZjQMI2AhZgbjTHvVWzVK4lS7LR0AykJwpK0/wCIQRO8AWI8yalZhhS0r9p2P8Hvqp4DptiUNOvPGRqUUN6QClIMJRtJM2k0zhvtO62UOIEcQQAZmI3sZFcqeOduQzFDdUUW1tylPo1IIG9BMtzZD0hJuOB3ok2/SlUkFODg9slTH8vWooBVvcehIqWDTLblPJNElSAGXWAdqGZgyrSQLKIIB4TFjRsimcWzKbXNo50yDpi5x4MuxPRJagoLAUI7Om95g+EX9KqeKwT+HcCVTEwL7dx5VpDmEfwjinMOOtbUStbBPaKiZJbUTAMRbu4zac4hjGMKKRMSAFApWhceyobpN7jjW9ZnDvlCVU1we6P6AyA2rtEXVe44iQZT4ju32qx4UBI5ndSoEqUQAVWsJjhWVrU5gFSJLSjvvpNrgjgQKvOS5mHW+sB7I48JoMkL9S6KjKuCV0hzDqk2sVWK+Mch3mfKgOS4krJHDcCLAcPOpfSB7rW4iwIOsnYCZ7r8zyprJMOUpE7kz8h6UNJRoXOVuwu3hQspnhbnvy+NWH/oiUXKidMkWja4BqNkeFBWDvpubWn8sH3+VHMYez5j31izJSdGjBaVjCG7U0Wr1LQLU2+nsmN4PwpKZoaAGBzlbqELDI0rEp/EEwdpBSAPU067mhQFKU0sBIk9pBsOUGmMlwxbYabMEoQlJjaQkTB43qZjGC4hSE/nAG44qExflNP2oXzQYyN4LaCwI1AGOU7e741PoPhcc2ylSTAgwlKf0gCN4i3E8ZoD0g6ZoZRqW4lsHZKe04ruEX87RzoVjlJ8F3S5LTjMsQ5f2Vcx/I40KVk7kwIH7uEc4/iqTh81xzwLyUBlqOwHJU6r9xvA+t96vXQ3O/vTEqjrWzocA/UNlRyIg+tJz/w+P3vv4IpJ8FUVm62VOIxTYRoMFST2SOCgDuI4+6ieV5kl0amVz4T7wbinenHRJOKKXgVBaCJSNlp2M98RB7u+hWT5EEQSIiISNh4fM3PdtQvJKL9xMpSjKi2sYggXvxJp8YibDc1ACeddTbYxRfVC3ic5zQYVJW92UiYuO2qCQlPfYny8a+Z85zNeKfcfc9t1RURyGyUjuSkBPlW2faniHDgSI1aVSFRdPZUk+5RvWDoFdPRcxteQ4yTJTTjYZcSUkulbZQrgEAL1g34ynhwrVOhH/wBNvfashq89GOmDTDAbcSvUkn2QCCLQbmt2aDceCSNCzfoky+11ZU4gJiClQnsi0yk2+VUfGdBENTqU7pNwrsHiLg6QQfma1RLh1xwgnzmPhS+oBSAoSIAIO1cyOWcVSYRk6cmLa0KbfU2oqCR+HN7CVS4PHwBtV6wOI1JAUQVxeBpBI3IBJ9JNM5tkyHHW+rlBlRvtZtcW3iVCoaGlNvoSYkNuKEbG7aQee6vfQUh2TLPJW53RZMNRFsUHwmKCiOZMD0n4GiK1HYA0tiqJJUDYUrUOHr8qHIWRIiDNE0tQkDjx+VVdEodOEbxCZPZWN1Dj3nnQXGZMW1a4nhqSdxyVH87cKsuBY0i+5qUUA7iosrjx4FyxJ8+TMs7wPWJbSIudG0wTeTH9qj5q11bCUMABpqykixmTc+JM+JrRMZkyF3T2Fe70qs5pla2iJAKVnQobylSVTHhBN6048yFSxy8lOyvNOtHUi8HUo8IGwHnVkw1R8L0eSySW0ga78eHKeHd40YyPBy4CuAlPaMkX5D1pmTLB20JWKV0WfKcN1bYB3Nz58K7mbkJB7/hSl41A3WPWqX0k6Tpdc6hghaidNuKu6eAjfuPAGsmOLySNUmoIu7KwpIIIIIBBHEHY1GzZCiw6EiVFtYAG5JSYA86p7GfowKksJl2O0+uZMq2CRNo5G1uZMXVnEJWkKSZSoAg9xoMmJw58DIzUlRUstzMpSErw7zYQEp1KQqFQIkWkbcY3p7/rSXCUJbcPsk2sRqBUneZieHnVrSQVBPOguaqxDeMaSkJOGW2sqMHWl1BEDVMQQqdvymjjLcVKLooH2ldI3mXeqaIRrQFFRSCu5UkJE2AhAO03rPsLiD1ocWStUgkquffW0Zn0PYxb6nn9ShpSkJCikDSN+zBJkk3Md1ZnnfQnFYYyE9a2VEJU3KlQCdJWkCQSL2kd9dLT5Me3auxMkzScgxYeaje1V3onmK8NnTyNmnT1apMAaUApVfjqMf5qj9DnMS0lWppSUoglS0qASCYnTYq8B5kUA6ZYdbeKViEKUv8AEuox7RAUmwsBpUBbvqo405Sh7oqcmkmb3mr8Qkbm58KghFAuimdpxTSVAyUAIM72Fge8THfE8aOk1xMkXGTT8F7t3J6uaZpM0pCqEoYfbCgUqAINiDcEVmXSj7Nv8R3Cq2lfUniAJUGiOIgnSd53ERWpvJqLiGFrQQ2YVaFSRF9wRxHCnYc8sMrTKrk+Z13Nr0irH0w6Iv4B49YrW2sFaXQI1XGpKhwUCfMX5gIw/QzHOIS4jDOqQsBaVBMyk7G0xPI3rvw1EJRUm6s0Ljg3JbiQdRk+AJi8zamDmDXMz6fzRU5UBso0k5V+73VxN6Dori80b65rSlZ1JcO0iwSBeYG58fKvYTGA4zUULCeoKRItJdSSN+4UceyYnYz42poZIqZtMRvV/URKGW3GU6VFAHGbCLJA40eyvMGilSusTEgTPcCPcoGqR9oLCmMGtUwVFKQQf3A/BNULG56teGSASCXVao/Y20B/uPpQuSZv02hlnimn26/tZvbruHd3WgngQoTbkaU0htO60nxI+FZNkCng23qZV1YbV2kqTrUXClWtSEK1kaQEjjabTYH0uxoKmtClaS1JkLCjJKYWVGVezxnlJqbeOy8eh+pm+mpe/Pfub4Hk8DPhTyT3GsyybMRh8Hh0XhTYVtxVJqxZLmOrSATBBIPvoHGlZgyVGbj7Oi2T9WoJnuGecca0IlKVSoyLAoWmd73NTE4gjfbnUrAvhYVEwDFwRwBtO4vvQxnTBK85iGlKdSrduZA3B5cuFVdzMiCQDAnaoLj61PYlVwnrl3/zKj3VHZbK1QLkmudm1EmqR08ujhjl+ewaZzRQ2ND81wRdcL7StGI06Qo+zB5gceMnkJkWqQrKn0rQnqiUqBJXIgREeZn3VLwvR9SXFOLWkAgCAJI23I32q8H8xjluj/34M81iapgnoXk7ji1feEFPVntkzCib9k/mB3/5NaOXgBA4WEVVMHhXWXVqDhW0ogxy59n+fhR1t4K2vXSnqZZpepU14M6wxx/a7RK60kyDEU1jcUtUSbDgLUxi3whNj2uFRsGCQVKJM0pZUpqCLcPTuJf3i17DkKQp6fDgKQpFNxWuPIl8D6a5icuaeSUuNhQO/A+ovSsOmuZtmrWEZLzxhI5CSSeAAo0nfHYD5Kxk/RZeWvqcZWXMM57aVRrbP6rWUnyBECxuauQVNxQvIekDONbLrBVAOkhQ0qBgGCPAip6AE2G3Acu6k6hNvc+/IDjtYtVJ1Ul94JEq+vCg/wB7LqoNhO3hxNZWpP7URK+wurFg2T6/KpeEWdJjeY/vQnCmQQNrAHjRTBI0iBWfHiz/AFlKfRqbhsqJDzzL2cSOrfbDiQdekkgGDa4POj7QEDSIAsALQBaIoQjtKULdlSUzxgQpXvT8edTU7W/muhKxUZUdXSK6o0kGgGkHMM6aZUErUdR4AE+p2qK10lbU6WgDNoPD6vQDpc8EOmY3CoPK21DsA5GLCTMkg7WiJG1XXpboQ8ruiR9rmInCtAnd2fRCvnWZ5WslxI3hYXfmBJv/AJR6VfvtdchvDp5qWr/SEj/2qgZYk6zpmerVcC4t/Jt50tN2keu/hsV/KKX6/wDtFvZ6tLGtkqcIbAOrSgqhoqBbULhxsA2BCtKfzCKhZ/heuY+8KUFOI0AuBOkOoVYKIuCsGLgyRMgFMVb8zQNK0OFS2y2ASVJSRCRqLbrcAiJBQvbeNFU3OMEnCYYoTrV94WCFKSU6W2xOkg7LKlX4Qm1jWmfEf6GPRTU8qadS3fra8q/hfH+Kt2ZshOGZAEaW2kn/AERU3o25Zk+A58SKZ6Qr/DIH5QkG9rAH5j1rvRI6ggfpXHvn+aGa9JwJu5t/JeQqN6iMYuwUhYBTqTBsDCouPI1MJGnvoO+W0qMgkTPZ5k34c6zjI9kfD4BKG3gQohxZXOkmDa1AsodbTiVM31aQvVw0zBjvq04fEwCEolKuC7+dgKpuHcQczcMQAxEAix1pJoIYobk/Y6GNvKp7/a/2oveIfSQkJ2/sAPQUzY0HGLANtqJYJWsgD6FbUc1qiMoFtRHmPA153BJcuDpXzG3mPKu544OvIHBKR7q7h1UqcIy4YyLa5QExCXWlJDiZG2tPsmSB5GDsasGE9hPhPrepSEyKb0QYiAIt3UnFgWOTaCnk3KmOpbplxEVMTTTya1QYqSIqVaTPKoPSDKkYjqlOArQ0VKKP1BSbeJBAt4ipi6dw6pBHK/8Al4j+fWn2+0Li9rsqeXrOGfW6UlKXW0rWix0rbADg7NidJTtvoNXJKgpIIIKSAZHLcEVmvSfEvYN5DLLCnQ4pToWokpOqU6ZPs6QQDtw50Q6F9KUI0YN06XEktiSICk+ygHiFJuk8YOxIBtwbjYeRJ8lmxSva1/lk2/SLyPKq7js3bQtIB1k7BAmbRaLHf41Zc6wHWpBSopWnYp3KeKb27xPEVX83T+FqQlBKj2pFv+CY4nh4UuGyCM87Q/gc1WpaQG16IkqiDJ7je15G/LkbTh3qyXF5qVHSsltY9ntFKZkTq5eY8xRfLc/dwygXypSFaQSDq0kxG/Pbv3BNG1fQtZUafqn0Pu/v76ebSaE5djkOhK0KC0m1vfPI9xorq5mlVyOQPOMr33uu9TXCxSaNAy5i0kyUJJHEi/rS2sYkGQhIMRIsY5bVxWEpP3Tuq6IZ59rzwK8NCeDluG7dUvo+ScQ2EmCdQ7p0kie6YrSPtA6NvYnqS0nUUa5FvzaY3P7aA5F0NfZdS6thSiJhIUixPEn19aigtydnewaiEdFsTW7ni/lgPNcW6yVIQ4rqVpICdwWyAUgzxCVJI5BVqhvZqtxltk/kNtrp7WkE79krVF4hXde35x0ZxDyY6hYICAI0kSkrkzItoUkW/SKGK6BYpGlSU6oIMAGd+8UKhLlX/wANWPVYNsd9br/v78GoJytlRJVqlW8EDaw37oqfgspYakoHDnO3hTAwit70tLShYmKKVnlkkLWZ3MDlNNjDrUezCUxuRfyH1vTqWQN7nvqsfaP0pVgmE6D+I4THclI7SvUj1NZ1y+B0YW6RYTlqfzSr+ok+g2HkKj4bIMOh1boR21iFTJEcgDYbcKxzLemWPcJUhZjmVLCZn+qD4Vdcr6ZYtKAXOrd5iIPqAPeDS5TUXTZtWlyqNxfD/pYbzzAlKpSLHaNqnM5g1hGFuuqshOpRHwHnXMl6TM4nsnsLP5Fxf+k7H40RxGQJdQdB0k2KTdJ7q0YsvuYckGnUuDOcP0sceXiHnUthpJHVqQvUFE7Ik7naTFpqwZNjXFBPWJCSEysC41HYAm8gXPImJO9Dcx6KuNPJURCUXbTADaDeVJSLKVexO3uqbhOwIH9ydz4mnycXyiki04Z2ncTwPlQBWOCRvEx4791Sk5qB2FSZGoG20xz3EH0rO8tSquPcmziwslVeWqo2Hekb2Nx4HanzWhC2R3BTQUQZG4qSsVHXTosWxjOcAMSwpoKLZUDoWn2kL/4+Br58zbL3MM8pp4FLiDe+95C0niDuD/NfRAVH9J3+Y7xSMbgm3SlS0IUtHsKKQTHcSLU/Fk+m+VaIpA3orjHnMIwt8EOlPa1CCYJCVEcCpIB86l4lKUnV+VVlDhqPHz+PjXutipTLPWIIIkcfA1nmlJ3ROzOukGHacJSoFv8ASSZjwPLuNu8VWDmT+BWEODrGZgcRBudM2Bi+hVjy2VWg5xliVK+7rPaIKmlWlQG4v+dM3HEEG26c6zJ1eFUWcQnW0drTYHdMxIB3SYIO2k3psF6X+fsZFH18qw/gWnJ67LcSG2nSEuJUfYO+ygbgcDf9JUDbYMLiZQkk3Im8A9xNY50BwDTb5U2vWh1IgGSkNpMqmbKOoJAkSO1I4nUvvwG8d1ibeVJnNt8v/Y2NLroL16uTXZpBrO12aTNdqEPGvV6vVCzs10GuRXRUIOg024sWHePjSokHwqJ+ZH9Q+NC2RIfxKYUfX1vWN/bI8g4zChQKwlMqBnT2lWE7TAJInaKuf2yZ8cLhglv/ABHuyI5Df1mPUVmTGTQkdYSpd5BJUBJ2E/GkZM0MHql5ujdpdO8jT/PxjrOpQ2AgTAgAAXsBaO4U9hcQUmQajjCwIH806hMCuNKUbuJ6FpNUGGsUlQiB8DPdR3o50txLB0uDrEcATeP2q39ZqlTRHL8eQtIO0xToamSXLMmXTRa6s2XK89w+LGlJ7XFtYhXlwPiKh5p0ZCpLRg/pO3kaoamQbpPfyg0cyvpc8zAdBeR6OAdx2V53763YtVGS5OVl0Tjzj/YDZxl7rbo1pOge+/s+YrqTaSdJM2GyU6iok99yALSDtuBo2CzDDY1BCSFc0KstPiDfzFqCZv0OBOpslQBnQT8OBpzjw68mfdzUuGiNlp/CTzE+MEkgekUTYdkVX3G16tKrJG4vqJB27hRRhcX4VphwkhMlzYRIphwVIQqRTbgpsWLkiKaTNo4U4oUgppqYqiOtFS8G5pI5cRTOilpFR9EQx0tyEYlrSDpWO204N0rFwQfcayPPM8W4BhsQxqxAcCFzAChBSkoIulZJF4ItyOmt0witQ0HyPfVO6adHUlacSEAuMmTvw2VbeDeDyqRmlxItx5spWVp+7kpSZSkhKfBI9oxzJJPjVpRmQVwK4tIA4ATx5z60AxmGBQFJNwnaNwRdJ5G3vqvpxq02BPO6lJ91ZscVK5yAyQkqh/U3J7EqSJI57G9vEAe+uffbT9XSFfzQfFvSt1QmNCSJki4Twvz5VNVY+gibxo76fsQe5hBeLSlSUlQClTpHExcxS+uoLioOJw6yY0pWY4dpJ4+VEtYhUXhJ+EfwfSg2lqT5JLThI9fiag47NC2rTE2p8O6UjjJI/wBx/iozmDS8dStSTA2I/kUUYxvnott+B3B5kVq0xEEj0NE5oWxhkNuCFGVTYkbm9hHIH0onNLypXwFC/I4DULUAtJJgAyTyAEk+6paajvMBagk7KBB8wRSpIZFmRfajj3MU8hRENAhKRF0meytR3vJBG0HnUXrpvzvVp6T5XGptxO4MEcZHZIPIG/1anAWAhUyRtxBO/iOVcjPuyx2z4cT0OmUIxuHkdKqQpVcfw6kIKyQAPXeKEOZmKyY8W/7TYE1uUycVEXoO7mCjtao63Cd61x03uQtOI6UEbH0pDXSgqsbHxtVTUTTeun4tNCHQjI49MvCM3UCFXChspJIUPAirXk/T1wDS6rrP3CAvzGyvcayNjHKTxkcjU1GZA8INbIbUYcuFTN1w2YofGpKgrxFx4g3FTC5KdMADu586xPLc4daIUhRtV6yjps2uA4NB57j50xL2OflwSiXDDvQYNSpoU1iUup1NqCo5GpmFemmoyMdUmmymnzSCKYmA0NxSkprsV0VZVC0KqWsa0z+Yb9451CFOtOQZFAwil5plPVLXH+GvtAclTJFZljsiUXFFJAEnbaZvHdNb3nGAS62QR2VgjwNVP/p/V9gJmKrcoIDI5N2EAr25NglAtpmexxsZ8b1N0mVdyufDtCO6u16nvsBEZ9KjiWUx2epJJE7gKgT6+MUT+76QrvSRN/Hj3k16vUu+Qo+TroOlO4k/Ga6wogGJ/Lv3ki1er1X4CFqwyetC5OoCIm0GRcefu8amxXq9Sp+A4ixXW09od3yr1eoH0WdzHAIeTpWJ5HiPCs56S9FXGe22FLTzAmPEbj3jvr1erPlwxyKpI06fUTxS9JT8/cIYUCI2/wBwqmk7fXKvV6semxrGnFe/+Eeh3txTPE10GvV6tLLXZ1VMrRxrteqkScU+xgmk6q7XqYc6TdkhjGqTxqfhMWDvvXq9Rxky4u+GHMpzRxlWpCyPrY1o2RZ6l79q+Kf5Fdr1Og7dGbVYo7bLM25IpVer1MRzGcKaTXq9V2UdFdmu16qZYpnED2Veyd+flTC2pJgSOcV6vVUuEDVs/9k="/>
          <p:cNvSpPr>
            <a:spLocks noChangeAspect="1" noChangeArrowheads="1"/>
          </p:cNvSpPr>
          <p:nvPr/>
        </p:nvSpPr>
        <p:spPr bwMode="auto">
          <a:xfrm>
            <a:off x="106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495800"/>
            <a:ext cx="327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where it comes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828800"/>
            <a:ext cx="1981200" cy="128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648200"/>
            <a:ext cx="16764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724400"/>
            <a:ext cx="2238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1" y="160020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335280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2438400"/>
            <a:ext cx="2133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1143000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2362200" y="23622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6019800" y="2971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6200000">
            <a:off x="4038600" y="39624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2400" y="32004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Pesticides and fertilizer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51054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Treatment/prevention of disease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33600" y="609600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Processing and preparation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prevent contamination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read the safety direction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Chemicals should not be stored near food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labeled clearly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Washing, peeling, organic foods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419600"/>
            <a:ext cx="2286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AutoShape 3" descr="data:image/jpeg;base64,/9j/4AAQSkZJRgABAQAAAQABAAD/2wCEAAkGBhQSEBQSEBAUEBUQFBAPEBAQEg8PDxAPFBQVFRQQFBQXHCYeFxkkGRQUHy8gIycpLCwsFR4xNTAqNSYrLCkBCQoKDgwOGg8PGiwkHiQpLCwtLCwsLCwsLCwsLCkpLCkpKSkpKSwpKSwsLCwpLC0sKSwsKSksKSwsLCkpLCwsLP/AABEIALcBEwMBIgACEQEDEQH/xAAcAAABBQEBAQAAAAAAAAAAAAAEAAIDBQYBBwj/xAA5EAABAwIFAgQEBAUDBQAAAAABAAIDBBEFEiExQQZREyJhcTKBkaFCUrHBFGLR4fAHI/EVM5LC0v/EABoBAAIDAQEAAAAAAAAAAAAAAAMEAQIFAAb/xAArEQACAgICAQQBAwQDAAAAAAAAAQIDESESMQQTIkFRYXHB8CMykbGBodH/2gAMAwEAAhEDEQA/ANcBokEnlNBSTGUiW6exQ3UjCuTOwEtK6Sow5IuVskJEcjlEHLkr1D4iBKQZRHSvUOdMllUBkQ3IIohYkXS9CtepcyhMlxOuXQ1NuulyscExIi6DieiA5WTBtDy5MLk1zlWVXUEMZIfIARwocsEaXZa5lG96pG9ZU52cd7Xym10fFWskGaN4cPT9xwhOxFo8ZdMldIkJVAXLmZV5BeIU2VSNegmuRLXK6kVcSYvUEr07OopQpyQkJkic5yHaVLdcmS0NL08SKB6QKk7AQJFKx6DzKVj1KZRxCC5MzJpcmZlbJXiThy6osyStkrgllcmscmylcaVzeyUtE91LGhgUTGpTOaJk15TrpkhUtkIEmcoCVLKoiEuw6IJFGFK8KNVCIexSZlCHLuZciGS3XC5MBScVcqTRORIcg4ip8y4hj3OWYxzpUSkuYcrj9CtFmQmIYg2JuZx9hyT2VGVlCMl7jE0WFBrzG46tJvz5gBc/ZbGkwsA3G5aHXGhBH9f2VPg1LneZDqXFzsvqT+mq1OHw/E9vPlaN7ZdP6pKtOUmzCcvdop2VxAJePhJa4/MgFTOrQOUyZxMMl26Fz7djqdvn+qyFRUlr/K4kX+Snm1LA9V5sorE9mrdizRyu0+JGR2VmqxU8znnyG36L0boXp4hgc7UnW+6fojGx6Dvy1L+0Oo8LduUecN02WhjoABso5IbLYhTBLoB6sjMvwtROorLRvjCgkgCs6IP4LK6Rmpqcoey0U1IqyppOyTu8bjuIxXdnTALJwKcWptkiHHgrhK60LhUZIwdzJKPMkpydgkL04FQAp4cpyRgIYUXGUDE5FxuUplWie6ilcu3UcpUtnJA7ympOXLoTCoikQ5cppXIN8iqwiJQVIChWyKZrlyOZKEiVzMmOeiFCeN37D66Ls9awHQkjTUi2vKFdKLEE2v23Hqq6Cvs7JJYtva/5HH/1O/8Awj1RjJNMVvlKLTXQXimONhjL/i4Fu/r2WIqcSknkD33AB8rePRbKuw8EaHQ77EEfuFi3i0uS4IjJbmAtex5tzx8kG5KEXgWutlJfg2eAuAZts0n530/X7K9hPhRXP4RfjVx409Vn8JmALRySDt+FvH+d1c1dSHHLsB5ztrbb7/olKF7DOZTdQ1XhwZL2OUk+54+pWMZG55s0bblXfVM+eQNBv+J45FjoD87/AEVcJ7ANb9AhTTg3jsq5CAsMoHzW+/06xwxuEUp0d8F+PRZGlo72cR7AqR0rmOv+L8IHHqgV+Q65pxJjJxeT30ahQywqo6SxQy0zHP8AiAs73V0XL11cuUVJdMbyVs0SHcFZTBAytR0yUwd7UJUQoxxUMhUvZZMoKqOxQ5R9eEAQsa+OJaNGt5idCa8pzVyRqVYVAxekkWJKmwmiQLoSCcjAiSJFsQ0KKapRVjgopCpVBIVzIREo3lOc5ROcqMKgWeRAySoipcq6R6GwqCI5USyZVQlTxU2UohloZ0NNWgKunr7DdU9RWOkuG6Dl21/ZFS+xWy6MAvEcf3DNTtfgLOSYlJG4vDjc6kEZs1tbEHhHuh4bv9h6qWDBTJ5QMxO54+foqyvhVtmZO9yewJ+JGdmeCV8fh+aWnDjmYR+NvLmfpz3T8NN9Sbk3JN9SddfqVeQf6ZvI8Vjix7dWkf5sqWbCpIpMuXI8XLoxs8cvi/dn07KJyjfH2g88jRYVUZQXk86e3Kecb0LgRd9w0fy2ytP7/NVHiZowG/i0u3sd0LWSuaQQwPtq5hNiW63ykbFKQ5SkooHhMLmcHO01JOp5KJhoAHNyjU7g8eqfg9Ix7TJG642GbR7XfkeOD9jwpZakt8kYu4/Ed7/2SlrlGTh8gWsdj8RdctazUjTRF4fgxLmgeZ53J2aFLg/Tkr/MNDyTwtrh2GMgYC43PLjuSg11yniMevlhYQztllglL4MQZ9fdWgmQEcl1MCvdUwUK4xXwhrAQ6RDTOTiVDMEQgEmmsg56tNrnWVVJKSh22KCDV18iaea6hTbpArInLk8sfSwjl0syTguAITLojISTy1JULD20rk8UR7o9jbKZtuy0fSiLcmAtond/snijd+Y/orOOylDQrquJXLKsUBPf6lI4X6n6lXAak6NW4IjLKf8A6UPX6lRHCh/hKuXKORtrH6qPTj9BFIqDgLDx9ykOnIuWD7q4a4d0HV4m1g1Kn0or4LKTekV7sFhbvG36Kg6hfAxhsAHcZd1zH+q9C2LU9+B81knvJOaQ5nHv/RL2zhHSKW2xrW+/ob4pdubDnuV3NsBp6BK11e4H0/4tnO22DRuf7LLvvUNGRObbK/DcNdK6zW7bu4HqV6FgPTDWC5Ftj6k9z/RHYRgjYwPKBbYDYf1VyxBro5tTs/x/6VS+zghAFrLP9U9OxzRm484+Et+IHuCtG+XKO99lVV9aGAvedht29kxfbGCx/EWZ5HNC6OXLL/tSX0ebNjn4Gfhsn82x57qKoJ/iP9wWBs0i2XKfY7HVW3V1Galrnv8AKBq0enr6qiw2tDmCOV2bw/K2Qgl7GjYO5cz13b6jRRRbG2PLPu/nZHey/mwstPiU5DX2s5p/7czfyuHdWfStNDOXNa7wZW/FG/V7ddcv5h6pvTlHJUSFlgA0Aude4sfhItuD3SxrAXRyA6xys1jlboHDjXkJhwj5cHCxYkv5r8BUlLtHotHRtjYGtFgNydz6rJ9RdTM8VsYdYA7dyoHdZyOpnxvYTOxp0bvIO7RyfQb8LyCpxh0k2fUdgrUeP/UUGsRX/f4G/Go9SW+j6GwnEA9osVbMcvHOlerMtg4r0nDcda8DUL0GPotfQ4PRfAqOV2iiZVtPKCr60AbqknhZYuotvAFicwVUnSy5jdcWRdbzkaNcOKEUmroXWNQi4nBNapS1RqGiEzuVJdSUElsYEtRxdGCJTtjWnxFuQAx3oioX91IYFAWFvso2iU0wjMm5+EM+cAoaauAO6lMniFzv/ZA4rXhsbjtYFVeKY81g3WF6n6yLmljTcnQAbkrnLBeMOmzRV/VwY06/dZqbF5Kg3uWs+7vb09VUUWHuf55vcM/+lZZuyTtuwgN3kqGoDJH2UVjynuTc3CzpWN7MqUs7ZYYNhxmkDQNBa/svUsIwtsYFhwsV0jhjg4Sk2vsPRej0wuLnRK0Ystb+uiIoc1ifmA9SonDXQmyZUShgvf3KddiSbCEVZVtjaXPOqxtfXGQl77ho2bz6J2M4sC4l2oGwHKo5al8pDWtsPt81iW2Svf1FApS+CHEah0mjb22y/XdM6b6Ozy3foBq7jTstThGA3G2m739j6dytFQ0bW7NsB33J7lMeKpT1HUf9l64fLAD0v4YbJSExujGjeHDkAHTXlp0PodVBi/VMT6cidmR7b3br8Q0zMJ+4Oo2PrZY3jgiZYHzO29u68+rKp0sji9oc1/xNOl7bOvw71WtCfJ+nHSXz+w3XW59E9JUR1TbsOV7eDo5vqO4VFjuAiV5uBHOdnaNjqPRx2a/+bY866opmH+G4Pjcd/K7ZwP5HDg/Y8K4flnZllb5vsT3HYrRjLeH2Hw4e+BhKfD3tcQQWlpsQQQQRwQtHhUkrbWJRbSGODKg3HwxVB3A4jl9Ox49tr2nw4NOo2VpWzgOwvU0E4fXPtqiJpSd06KMAKOUpey2UltkJLOkMBTrqHMnByWyXwSNcpGlQNUoV0UZNdROCe0rjlJUaElwlJQSaqylCTU6y1RIc1ccy661OK44zuP072jPHrbUtG/yXneO9WOZoWOB9WuXrNe8BpJXlvUda2RxYBcclLz9o3XP27MJUY/NUPysB+egHqVbYdhbY/M853ndx2HoEZBRNYNBb9So5jylbLc6Qhde5aHS1IUZqb7IVzyUXRYe6Q+UJG2cVtiTZEHHhaLp7AMxDni/YFWWCdH2sXi5W0o8NawbJCcp3ahpfZVIZhtEGgaWVkLn2UThbU7dkJV421otdGi4UxxJ4/cuFVlYI27rF4rj7nktbcDhMxvFzMcrTYIKmw/XM4+qSut9Tcv7fhfYOUs6Q2CmzeZ5+fdaDBcKEtsoswbu2v6BOwXADL5pW2Z+Fp3d7rXw07WNAAAA2A0CvR4krnmWohIQxtg4gaxgaNA3b19SqHFcbyEMZq48Dj3TOo+ow0+HGczzsAqehjAuXnM92rj+w9Fo55+yGkvn9kN1V83+CKeJzzdxuT/lkwUPorcRBO8FNRiorCNKKUVhFSKDtyLai4I/K4cj/AAKMMyXDwco3PxFg9fzN7O+RsdTdCJQ1EF+bEfC4Wu0/uPTYo0ZY1LorKOdx7BKzBs0NyA5rhvvodR9rLnThHgtb4vi5S7L+ZjL+WMnmw19ipcJxWOGQxVDwWamVrb2iadnN1NhbWx/5xOLV7KaukfSyZ4vEIzNvkcOHeg9VpWQUq9MzqpONm0emNYoZ2LPz9dxx0zZHA+I++WIAkuA0zA7Wusji/XM7xmzeEL+VrdXE+/8AQJP0HjY566+D0SycGrL9L9X+LaKos2S2j9mv9D2KuscxPwY7t+JxysvsDa90rKDTwMqaaycxLGmw6fG/ho49XHhU/wD1yV51dlHZmn91Th+Ykk3JNyTqSe6kY5FikivZoqevfw8/Mk/qrSmr83xfULOUkqtIpAr4TOwWxckghMkqemdk9AATwE0JwK0hE7ZNc+wXSqnHcTEMTnk7AqGSjO9b9R5G+Ew+Z2h9AsCJVBV4iZpXSON7nT0C7mSF08lLJ6wicS3XWwlxsBcqJg7brcdLdPeUPcNTqs261r2x7Yk9lPhfRjn6v0B4W0wnp1sQADVb09IBsjmxocPH5bmzlEFbCBsE+3dTFqAraoNBuUSxxrWWTgixSYBp1tovPp5HPkIN7X4VriNe6SSw+HlMhoXOdkjbv+LssmU3OfPAOTzpEP8ABZT5RmPA3JK0OD9NuLhJN8mcfNWmDYCIgC7zO7lWr3gBaNXhqX9Sz/BeFeOxABo7W+yx/WXWLYBlabudo1vJPCj6x66jpmEZhcDQX5Xj8eKvqZzLISbnyg8BM7u9sdRXb+/wv3G6a/Ukl8HoOHU2dhe43kfcl97EHew9PRV9ZVvhlyv9we4R2DVIsB7LvVVMHtaRu0/YjUfUBGlSlXlfBp31JR9nwE4bjIdyrqOUHZeaRyuYVoMLx7glAhb9i0Lc6Zq56hrG3cbBAx1+c6Cw9eVSY5iRe5oB0AB+ZU+FTi37p2tcmM41kKm6Tje8yNe9jze72uOt9wRyFn6voaRj3SOkdMwAuMbSc7yNmb8rcRSghQSVJjksdWOGhPB7J3HFZA8FLRh4RHWNyTM8GWPSMhtnRjiMj8TfTfkdlma/CZGTETNy5fgDfMws4c08g9163iWAxVDcw8jxq17dHfPuFk8XpJS3wH5MwOZr3g+fXUMOwcR30P3Vm87F+HD9DFvBB+4IVkeoJJWsjlObw82V34jew177JS0V9CLEb90A+nLHaoLWQ60y3gkRgOiq4JEe12iA0HJ21FlNDiRQadGwXXIjkXDcT0XVUl64rHHuV10FRFyXiJ4SJZH2C8u/1Oxo6RNO+69Fq6izSewXhnVVaZatx3DbhCteEdnCyD0+gRcWyEpwjYbLJunhCk2afpbAc7g930XpNJThoAAWL6RrRYBbWORIeO022+8lUFNTi5RNcoairA5TzmorJJyrq8oWZqqgyutfRE4nUkg2F03A8OLjmfp6LOk1ZNcnn8A3mWkKkwEuO2i0lJQNjAACmiAA0UFbXNjYXONgFo10Qr9z7CRjgmlmAC8/6663MLCyJrnuOnkBP34VxDjHiuvxwPRSx0IcHEW851FtkV1O7H0PLxmlmR8+VkNVUPL3RSO1JAyOsERSRujsHscw/wAzS39V7dU4UW8D5bICpwtkrCHsBvuCEy8pccYQ3XCMdpmOwqv0Gq1GHUbp79mgE+52H2P0QWB9AOkkf4cjWsYRfOSXgHsBvseV6ThWBMp48jNbnM5x3c61r+gtsFeFbn+h3keRGKwuzzyu6cP5bqhq8Hc03Gi9knw8HhUeJYKCDol7fC+YiPOM+zy2aUkC+40PsiqOuyo7GMGIJsFm5HFpseEPx5Nex9obpsUo8X2jZ0FeXaAqxqbOjIed9iO6xtBiGUaIp+ME6D6rRViS2S4ty0a/C5coAvewXcYw5szDcXv9Qe4WZpK13dWceIG2pVYzWMFpR3kx2IOMcmST4vwPOjZW/lceHdioqhrZGlwO2j2nRzXeo4V71Fh7ZmHS/ryD3WFnkfE6zjYjytk4c38j/T1XZTYFrj+gc3QqwjdeyzcVdrY6enb29FfUUuZoI1Q5rASMsoMuusco3FdjQySZdSCS4ue0Fy44riZJJon8iOCh6sxTw4HG/BXjkFRmc5x/ESVuv9R60+GWhYPCqAvFhuk73notKttYQayRTRlDMgLX5Sj2Q5TdZVmnsQmmnhlnhGJeG5bWj6nGXVeZyT6+VF0dU62qW9B8sp4B5a6PQX9VgmwU9BM6d/oFjcPhLjdejdPUWRg7o0YbUc5f2RHMnsLdTADZPhAGy7ObIN9WG6k2VnGMJ5wMB8s4A3XmHXvVmaZlMw6Xu+3YcK06o6uLWlsDDI86ADYe5XmsPS1bLN40jdSb6k/RHgvVeX1/sPRW3JN9HpGBVIIC1NO2x91g8GpJorZ2fMLVNriQC3ccLQpaUTXtjlaLqrIyG/ZUDDuETUTOeNXfIIB0tkSyWReEcJhPT1RkrGt4la5h9wMzT9vutrZYHAml9bFb8Jc8+zWn9yB81v0ajcRHyklP/gY4ISoiujiFDIxGwK5M/VYWHcLEdX9NZG+K1ug0eBwOHL0ySNQ1NIJGlrhcEEEdwUtOlPfyXjNxkpI8GMmXQG91LTv1uj+qcANNOW7sd5o3d29vcKoY7XVKP6ZrqSaTRcx1vYIhtTbUlUIq/NYaqwibfV30UkZDv48u0GyqsZpA9p7/AKoySSwsEK8E7rk9naZi6hlu/l/8m/1CvOnZSWm/9kHjVNY52/NEYBIMptp6cIsnmIGMcSLxxXGvTS5NahBAsPSUQckoLHtznIWY6KULkkadFsYPNetqYuBWJwvE/DkAcLbC/C9dxvDM4Oi87xvpog5gEtNB9taJ6loe4Oanvg2uq/DnFvxcKykkDuVl3VycsiF8eTzgZ/CgHRGwQNtqhGe6l8ew3slZRs+BfgaDC7Bw91tIsRaGgA39l4/U43ZwDXanstp0tOXAZje45RvGot5b+Rivx3JZ+C/rK97j5Qqmrc8/Hey08NPdDYrStyG61V4Sxlh4KEWlgoKaNo2aPe2qPZHdC4fBcK2hgXQrG54j0Qsi9FyeiDh2PcIwhPyI3BA+TMXX4jJTvs8FzT8Lh+hQ7cUMmzTqtB1BSBzDcevzUXS0kEZzEhz+LiwZ7Dv6oai3LiWnaox5F90pg5iaZZRaSQABvLI97H1J1PsFoQ5Cw1jXbFTBaEI8VhGTObnLLJlwhMbInqxQhexDyCyMcg6mUAarmQYvrGkErcpG2oPYrymsY5ji0ixBsvUerMejY0+YXXmtTXNndcbj9Fn2walk0qLE48TlJHb9yrGN6BabaKdj0IZwFOKgcUs6WZQiGA4hDcKvwaEhx7KwqlJRNACJnRDJ1xdKQVSDt1xOSXE5PbQE4pJJsCDSxAqsrcJa7hJJQzs4KKq6Xab6KiqenC0mx+6SSo0i2c9mbxMSxmwKqZZZHbu+iSSE0iVFAdGC2UXN7HvdetdNVgDQUklLe0xmle1o1sGM2CjnkdLudEkkZTb0wcoRjtEsMQaFKZ7LqSt0CbyNZPdENekkqkMrsYddqytThljdptzokkk73tBa+htNjUsJ3zBafC+sg7R1wfmkkiUXTzjIG6mGM4NLSYi1yODwUklqIy2C1lTlF15r1j1v4d2svfbldSUNnLbPLK/EnzOJe4m/HC5QRHOCEkkrdJpBl7ei5ITsySSUNX4HtcpBskkuKshmZooYbhJJWKoIBTkklBJ1JJJcc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4196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s://encrypted-tbn3.gstatic.com/images?q=tbn:ANd9GcQgGcXip_eYjvCANW3ZAt4YOSVr9Dl6175jjtf_PDh8a3XiZTt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648200"/>
            <a:ext cx="2133600" cy="1724026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6934200" y="4648200"/>
            <a:ext cx="2209800" cy="1752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162800" y="4648200"/>
            <a:ext cx="1600200" cy="1676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Food ingredients and chemicals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00200"/>
            <a:ext cx="36576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9C65D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solidFill>
                  <a:srgbClr val="9C65D9"/>
                </a:solidFill>
                <a:latin typeface="Times New Roman" pitchFamily="18" charset="0"/>
                <a:cs typeface="Times New Roman" pitchFamily="18" charset="0"/>
              </a:rPr>
              <a:t>ood labels tell a lot about food</a:t>
            </a:r>
          </a:p>
          <a:p>
            <a:r>
              <a:rPr lang="en-US" dirty="0" smtClean="0">
                <a:solidFill>
                  <a:srgbClr val="9C65D9"/>
                </a:solidFill>
                <a:latin typeface="Times New Roman" pitchFamily="18" charset="0"/>
                <a:cs typeface="Times New Roman" pitchFamily="18" charset="0"/>
              </a:rPr>
              <a:t>Chemicals in foods </a:t>
            </a:r>
          </a:p>
          <a:p>
            <a:r>
              <a:rPr lang="en-US" dirty="0" smtClean="0">
                <a:solidFill>
                  <a:srgbClr val="9C65D9"/>
                </a:solidFill>
                <a:latin typeface="Times New Roman" pitchFamily="18" charset="0"/>
                <a:cs typeface="Times New Roman" pitchFamily="18" charset="0"/>
              </a:rPr>
              <a:t>Compare one food with another</a:t>
            </a:r>
          </a:p>
          <a:p>
            <a:r>
              <a:rPr lang="en-US" dirty="0" smtClean="0">
                <a:solidFill>
                  <a:srgbClr val="9C65D9"/>
                </a:solidFill>
                <a:latin typeface="Times New Roman" pitchFamily="18" charset="0"/>
                <a:cs typeface="Times New Roman" pitchFamily="18" charset="0"/>
              </a:rPr>
              <a:t>Labels can help you make your choices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152400" y="1600200"/>
          <a:ext cx="25908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Clip" r:id="rId4" imgW="3020531" imgH="3247150" progId="">
                  <p:embed/>
                </p:oleObj>
              </mc:Choice>
              <mc:Fallback>
                <p:oleObj name="Clip" r:id="rId4" imgW="3020531" imgH="324715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600200"/>
                        <a:ext cx="2590800" cy="396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Image:Fredmeyer edit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1752600"/>
            <a:ext cx="23622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00200" y="5029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19200" y="3962400"/>
            <a:ext cx="1524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22502" b="22502"/>
          <a:stretch>
            <a:fillRect/>
          </a:stretch>
        </p:blipFill>
        <p:spPr>
          <a:xfrm>
            <a:off x="381000" y="1600200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533400"/>
            <a:ext cx="3276600" cy="2514600"/>
          </a:xfrm>
          <a:prstGeom prst="rect">
            <a:avLst/>
          </a:prstGeom>
        </p:spPr>
      </p:pic>
      <p:pic>
        <p:nvPicPr>
          <p:cNvPr id="44034" name="Picture 2" descr="https://encrypted-tbn3.gstatic.com/images?q=tbn:ANd9GcQJ1XSUY46HQKD7EyYe76YhEYGmahPb6APPWAE8d4Z1JYML1KMi0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3581400"/>
            <a:ext cx="3048000" cy="2438400"/>
          </a:xfrm>
          <a:prstGeom prst="rect">
            <a:avLst/>
          </a:prstGeom>
          <a:noFill/>
        </p:spPr>
      </p:pic>
      <p:pic>
        <p:nvPicPr>
          <p:cNvPr id="44036" name="Picture 4" descr="https://encrypted-tbn2.gstatic.com/images?q=tbn:ANd9GcQhskJpMFaFEatzATXsmktZuxOVbJeZhKlAhachp8sLH4XeKiq0K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3886200"/>
            <a:ext cx="2200275" cy="2076450"/>
          </a:xfrm>
          <a:prstGeom prst="rect">
            <a:avLst/>
          </a:prstGeom>
          <a:noFill/>
        </p:spPr>
      </p:pic>
      <p:sp>
        <p:nvSpPr>
          <p:cNvPr id="44038" name="AutoShape 6" descr="data:image/jpeg;base64,/9j/4AAQSkZJRgABAQAAAQABAAD/2wCEAAkGBxQTEhUUEhQVFRQXGB0ZFxgWGBkbHhsXGBgfGxgYHxsaKCggIB4lHBoZITEiJSkrLi4uHR8zRDMsQygtLisBCgoKDg0OGxAQFzQlICU3LCwsLCwsLDcsLzc1LCwsOCsrLCw2LCwvLzQvLCwtKywtLCwsLC0sNzQsLTIsLCwtOP/AABEIAIoBbAMBIgACEQEDEQH/xAAbAAADAQEBAQEAAAAAAAAAAAAABAUDBgIBB//EAEIQAAICAAQDBQQHBgYBBAMAAAECAxEABBIhBRMxBiJBUdIUMlNhI1JxkpOiozRCc4GRshYzYnKhsRVDgsHwJOHx/8QAFwEBAQEBAAAAAAAAAAAAAAAAAAIBA//EACgRAQEAAgEEAAUEAwAAAAAAAAABERICAyExURMiQXHwMmGRoQQUgf/aAAwDAQACEQMRAD8A/ZeKTOqjllQxdVtgSBqYA7Aj/vGXLzXxIPwn9eNOK9E/ip/cMO4Cdy818SD8J/Xg5ea+JB+E/rxRwYCdy818SD8J/Xg5ea+JB+E/rxRwYCdy818SD8J/Xg5ea+JB+E/rxRwYCdy818SD8J/Xg5ea+JB+E/rxRwYCdy818SD8J/Xg5ea+JB+E/rxRwYCdy818SD8J/Xg5ea+JB+E/rxRwYCdy818SD8J/Xg5ea+JB+E/rxROPz3h0WcSQd6cxjNAtIUfVJG6Sdxo5CaCsUBZKU2D4YDseXmviQfhP68HLzXxIPwn9eOSyue4nK+hleOMkks0Y1BeSx0eAB5gC2L69TscK8J4hxKLLxKY5XCoFOqIcwP7KxC9e8BMIxr8dRs1uA7fl5r4kH4T+vBy818SD8J/XjnJM7xEa3INCdFWNYu88PKRmYNuATIzC2oUlWLvC2Yy+efhsiFpmzPtYAJtDyva1OzJRKcqzYPQkeGA6zl5n4kH4T+vBy818SD8J/XiCs+dh1WC0aTJGEVC5MXJBaQMxLt9K2nffunE/hMvEGlyrzCSNTKOeoQUQcoPeG9DnWNuh/rgOu5ea+JB+E/rwcvNfEg/Cf145PimWzDPnrGZ5xasqVL8oQ8pK2UhNXM5l6u9deHTVM5xPmJGdIUO68xojTgTMoJCA6fotLA2oJP8ALAdPy8z8SD8J/Xg5eZ+JB+E/rxx2U4rxdyyvEsQEbMJGj1AuiNGV0qS3el0yCge5f2Ye4xmc8cvl5YUk54jmZkIG8nIblB1FA2+mhQ6+GA6Pl5r4kH4T+vBy8z8SD8J/Xji832izkWZjgmlSMcwd9o95I2kjVQFUN1Lug6bgEnrh5c7xMHL2FtkDPqjNay1NEdAOmkohiQLPWhWA6bl5r4kH4T+vBy818SD8J/XjiOHScRMhlZJGduUSrqUVXWDMa0ABoqJDGurx7vXrho5/imgFQGpZGP0JBJUw6Im1haJ1T7qKpRvtZDreXmviQfhP68HLzXxIPwn9eOY4Rmc+kyLIZJEOZnDgxURGZTyWD1p5YSjVhtwN6rHcYCdy818SD8J/Xg5ea+JB+E/rxRwYCdy818SD8J/Xg5ea+JB+E/rxRwYCdy818SD8J/Xg5ea+JB+E/rxRwYCdy818SD8J/Xg5ea+JB+E/rxRwYCdy818SD8J/Xg5ea+JB+E/rxRwYCdy818SD8J/Xg5ea+JB+E/rxRwYCdy8z8SD8J/XjXg+ZaSCN3rUygnSCBfjQN7fzw5id2d/Zof8AYMB846W0LorVzY61Ake+PKsZc7MfWh+4/qxvxr3E/ix/3jBiOVsGHOzH1ofuP6sHOzH1ofuP6sb4MTtWMOdmPrQ/cf1YOdmPrQ/cf1Y3wYbUYc7MfWh+4/qwc7MfWh+4/qxvgw2ow52Y+tD9x/Vg52Y+tD9x/Vhbj2ZaOBnQ0VKkmrpda6z93ViO/aGQCZ49EkatIyNdAxRRxEhSoOq3ZhfyPlWGaOh52Y+tD9x/Vg52Y+tD9x/VjmpO0rozk6SgRiqmtRIzLRM17DQq6SfIePjg/wARu8sEY5aFnjsawxdXMgJSrBXuCzfjXhvuaZdLzsx9aH7j+rBzsx9aH7j+rHNZ7jkkc0q81DTx1ZUokRkRGD1To/eO7EgjcdKx7ftOWd1QxgJLGjO3TS8rxkHfZrQbmveG3S2aZdFzsx9aH7j+rBzsx9aH7j+rHOZbtWWUOyIil1U26ll1FhpKA3qBC7ddzttjqsZmjDnZj60P3H9WDnZj60P3H9WN8GG1GHOzH1ofuP6sHOzH1ofuP6sb4MNqMOdmPrQ/cf1YOdmPrQ/cf1Y3wYbUI5/PZmON3uE6VLVpfehf1sbrNmPrQ/cf1Yw47+zzfw2/6w6nQfZhtRjzsx9aH7j+rBzsx9aH7j+rG+DDahZmnJBJgJHQlG2+zvY9c7MfWh+4/qxvgw2ow52Y+tD9x/Vg52Y+tD9x/VjfBhtRhzsx9aH7j+rBzsx9aH7j+rG+DDajDnZj60P3H9WDnZj60P3H9WI/E+Isucji5mlTGWC6o11tqIqmBZvAUpB3xhku1BmEfLVCWVS/eJ0kwmR0oDdgRpo1/wAVjc0X+dmPrQ/cf1YOdmPrQ/cf1Y5pu1p0avoPDvcw6LMRk5d174I018wflihwfjrTzOnL0BQbtl1AiqtbujZINeA88M0VedmPrQ/cf1YOdmPrQ/cf1Y3wYzajDnZj60P3H9WDnZj60P3H9WN8GG1GHOzH1ofuP6sHOzH1ofuP6sb4MNqMOdmPrQ/cf1YOdmPrQ/cf1Y3wYbUYiXMfWh+4/qx77M37JBdXy1uvsxoMeOzf7LD/AAx/1iuNta+8cUlE01fNjq7r3x5Y8ezT+cX5sb8V6J/FT+4YdxVkol+zT+cX5sHs0/nF+bFTBjNYJfs0/nF+bB7NP5xfmxUwYawS/Zp/OL82D2afzi/Nipgw1gmezz+cX5sHs8/nF+bFPBhrBM9nn84vzYPZ5/OL82KeDDWCZ7PP5xfmwezz+cX5sU8GGsEz2efzi/Nj57NP5xfmxUwYawS/Zp/OL82D2afzi/Nipgw1gl+zT+cX5sHs0/nF+bFTBhrBL9mn84vzYPZp/OL82KmDDWDnuOZeb2eazFXLb63lhxMtPQ3i6f6sbce/Zpv4bf2nEjtRmJEogSlBExVYjINUoIpS0YLA6b0joT1w1gpezT+cX5sHs0/nF+bEiTis8TOAjtql7lo7bGWNTuNgAjMbO2x8jjw/HM1ywwTvkOSnIk7si6dMHXe7P0nTbDWC17NP5xfmwezT+cX5sRc1xvNgOEjXUJWUMySaNNExi1Ba9gGOmgel2MOcWmmGZj5epiyFQn0gVXpzzGoaGXoCGIIoEbmi1ge9mn84vzYPZp/OL82I8XHMzJHzkjCpy3cIUZmOkqoWwau9ZoWSAMeD2jnMwRU2JJVTFJbJ7Ry7s+4NFtZHhhrBb9mn84vzYPZp/OL82EuO54tHDLCXdS2oKnMBkWtgGQbHxGrunx88T8/2kzCKwWJtYdkrlNv9OVTTqIViYhq2avH5YawXvZ5/OL82D2efzi/Njnv8Q5ogBEDkxKS4icpzDyrZSD3k779SD3T5HFriszPAyxMWkWSKNyupN+YnM3Wyo0sbIuhflhrBo+SmJBPJtbo9/axRx79mn84vzYmx5/MRsda/RJKkVBZJG0GIM0ms95xrIW68Dfyx4dxDMvLCzho0c99TG+5bLxuBv7gDFx4CxR3w1gr+zT+cX5sHs0/nF+bEvNcYmjaYqjumqQJ9HIe8kSaFAAvSX179D54zfi+ZUyhYzaiRo1KSNzWDSUuvogAVD89W2GsFj2afzi/Ng9mn84vzYh5rjeaEYOkMWjmrlxyWGVGaMtrA0jaj1Nkbb2GEzNOV5kzIcqpBqTSG8w6Leog2SCThrBU9mn84vzYPZp/OL82OZ5mbEccgaU9x1ZKYkKsjguCdzatHpLLr7oNHvDHQ9ns0ZDKTqAuNtLmyjNEpZN+lbGvmcNYNfZp/OL82D2afzi/Nipgw1gmDLz+cX5sHZoH2WC+vLF19mKeJ3Z39mh/2DGySDTivRP4qf3DEiTipVpWaSnUkCE6Qoj1ACU7aqo6i114Yr8U6J/FT+4YSk48Ax+iflhzFze7p1rd7Xq02NOquvhW+FmV8OU4+ZlgnGpWFqsZGkG7amLSmNSP9O2r+f88eeIcUb2dZNYjIdg2kqC2gsKQuCNRIBAI36XirwvPiZWYCgGK9bugDf/OJuR7VwPEsrEKGBIAIkNKoZi3LvSQGFg9MZrfbp8ThnOn56fTxmQsUVAGDqp1XQ1m0P26NyPPGeY7R1qA5YKkBixNKTLo73ltv/MYYz3G4ICxNnxfQCzavolHdG52kj+wYbz2cjVkWTo3eBPQFWRR871OuGt9nxOnn9H9lJeJl8q7q6RSiMMSx7qFvdYkg0CNwSDtvWI+X7YaVVTbEqpXmMupxqlDsCgCso5a0wFEMD4jFw8YgR23Fki9IJZntkI0qLJAiO/kvywwmfhmZ4QQxohlINEe6w32NE0a6dMU43FuY5jL9tWKQsQhMkoQKLB0kxqTudmHMJqiSADQBvF/gfFGmhR5NCySIZFRb2TYePWievzGEezvH8s0KugEYkt6DBzQRSzOyWFIBUGztt8sOPx7Kr9IzaT7rEo4YBaPeFWqjWps7d4YMQst2lnjjWadRy1ysMsmk6iQ5IeQAKO90OnpV49ZjtJOJQtRKyI5aHU16hGjKW22TUxAI8vHoL2d4pEYVbSZRI4jVKomSzsQ9VWkk35Hr0x6bjsS7SExsASwIsKQusqWW11aBqq7resBEz/at4WkVlRjGCGC6tS6dFSMv1GLGh40NzvXlO1smpF0Rm4zJetV1CpD3QW1GtC2oBrUdxW9qfieWmXQ51KxIKlH2KEGyKtQCVOo11Bxnl+OZSOPutpQE/uv5BixFXVMG1Hajd4CXJ2sdKWRYw/OWOhdMGSJ9ixG451VuTpuutecr2oluJGETu0roxDKg7s2jQNTXrC96gCTtsLvFyLj8LGu+DrdADG+5j94ihuvz6Y8/4jg1qluNSu9lGAUREBw1junvDY9f6YCLw3j8sy5uTWo0ZdHRU35bkTala/3wVAI+XTHs8amy3KSc62lkpA+jXyiyL3mTShYF2PdB2A8icXJOMIY1ePvapFjANqQxYAggixQs1XhhePtHFcoYOnLk5YtbL3dMgWyQWSRel2h+WAg5HtJmeUhCxtSgFnLWWGVE7E1tvuv878KNTifFZBLBpJSGRA0jAAlAWWjVdCSELdFBv5hjOdqYFR2RtZVC4ABpqj5oUNVWU3rrQPlihk+JxyMyI1svXY+Bo0ehptjXQ4Dn+HdppZnVVjjXVKE3cEp3ZWZWVGJDARDrp97pturL2xmVFLRxjWEcHVpVVcS0GZyosmIC7HveNUe2wYCDLOz5TMluv0oHjQA2F/LDWe4pymoi1WF5XN70tBQPts/0xrx79mm/ht/acY8Q4fFIymUilQ6kJoMgZHs+NBkHyNkHrgFsv2nj5aM6sGOrWFBcRmNwklsPAMRv4jfHmXtTHzERQwt2DF1KjQiyFnXzAaKv535Y3fs7l3dXC0u50qWVWLaDZCkAj6NduhwZTs1Ah1FS7ambUzMffLkgAmgv0rihtvgGOCcahzSM8DagraG6bNpDVtt7rKf54k8L7UmVwhj02diCx7mmY3RUW1w+FjvDfFXIZKMFWidiqakrmM4uwGuyd10aa8N8YJwLKoQundg1Bndu7TBgoYmlqRtht3vswGWX7RwlPoVY0HAVV2XlgXZXYC2UbefyNfcl2ghk0MFZmdLJVLAQVZ1fU1EgHxIPleNcvwHL0CgNAtuJHN3QYE6u8O4oo2O7jSLgMCsGVCpF9GcDerBANEEgGjtdnxOAzPaGEUAHNhaCoejR8wH5AJv/AMYWzXaHLMsYmU6ZUMiCRBuqKXvSd/dUt0/ph3KcBgjvQh382dttGiu8Ttp2rGZ4Hlna9FsiiI07bAIyhSAaJCSMLO9NgPOU49G0kcMccg1ah7mkJy1QgEHoCrrVY04rxuPLkqVZnEby6UHVU97c0Lv/ALF1YwTcNgcgq2l21aWRyDZQI9b0aCjbcAgHwxvm+ExSsrSKWKAhbZqFqUJq6vSzC+u5wCTdp4gjuyyKIwuslQApZQwWyasKwOPR7T5fUq6jbC1Gk795FX+bGRKHjv5HGj8By5XllTuQ/vvq1Kgj1ar1e5Snf/vHheCZQSatC8yPlv1NqI1ZImq/Aah/L5YBKPtnAsYaa42pTpIqw2qipagR3H3+XzFuR9poWrQJXBbQpVCQx0ljR8gosnpgyvAMrpDRqabSyuJHsAA6dDXarTtsCB3j543yEeXZiYWRzG7E6X1aZGBDXudzvscBtw7icc4JjOoAKSa276hwPt0sL+3CcXaGHZVWTfSEAjPeVtWll/09w77UKPQjHvhXBUhrQxoNKxUGlLTSa2JA+r7oHgMesjwvLq5MYBZGF99m0GiQtEnSKkJC7DvdOmAVk7WZcM6d8ujaGVV1G9LtdDoNMbneumCXtTlo2cGwANRbTSk2gqzW9yRjfz67GvUfBspHrkCgaT3iXYhaDitzQoSvt/q+zCa8Ay0UszvKFVgHdS2igCuhma/3SndOxG+5wF/hufSeJZYjqRxYP86P/IOGcTuFiKy0UvMDBQPpNYAAJFGzubJJ6n+WHllBJUEahRIvcA3Vj50f6YD3id2d/Zof9gxRxO7O/s0P+wYDTivRP4qf3DCrcDhZ2Nv7xcx6zpDsukvp8yCTXS96vfDXFOifxU/uGOczPBpObKyRPoMiSGnRXdhIpbQ6MG0adR0yEUar5B0GQ4WImtGYJXuXtqNWx+dKAP5+ePEnCIQiK16I4miFt/6bqqsCfsUb4jyZDNqYdJdjzGeRjKdhzRS6dQXTyrFAHethZOE34XxB0kSRgUaNwO+L1IOXF4dHU8xr6MB1wFwdmYqILSsWBtmcltxGL8rHJjr7D54az3CElNuz+5pFNVd5W1D/AFWi7/LESPJZzVEblWPmE6dauyLqUgOWemBAcfvkBh9ozh4ZmkjLvLLrTLhv8xmBzALF7UdQVCigK3NC8BVPZuEUwaRWU2JNfeBJcsbO2/Ne/t+Qw1w/g0ULu8YouSTsOrG2N1q3O+5OJmYgmnyM8DKec8DWW2XmTKx5YJ8EtRfT+hxhnYc5JKXUSRKYiEXVHSuFcEPT13iUIIDVQ93ewspwSIIsdEosJgAJP+WQAQfn3RvjL/DsRD6jIxcEOzNudQQH5dI0Gw8PmcSn4Xm1LcuWQ2GA1y3sYkIq9g3N5lGtr8qGPsfD83YbVIoU2iNLZCmVDpc2Q5EfM8SN6skA4Czm+FxMhViVAk5oYNRWTVq1A+G5O3Qgkb3heTs1C2rU0jB7LAuaZzGYjIf9Wg6fLpttjPicTTLBIYDIqsWaBygJBUhWpyFJHWmIqz4isTIuD5mOMgampI1SNJSqqDNI0irTJZWMxqCSLC0K8QvS8EjZy9uCxJamIDBgoZSPKkXp8/M4xy3ZqFIzGoOgoyeA7rqqkWoF7KNzZ+ZxIkymdSLmM8hkVACFawayzByFHVjNpPS9tvG1+Cx5tmR2M4iUmxZ2YOSxqR9TRlCqDZjYbYXeA6OXg0VPqLgMHHv1QlAD0RRF0D164Wi7MZfTpGorUisAwoiWuYpAFdVU7VRGPvFoGlWCQ5fmgWzwMUsF0oHvnQSu4NnxNYl5jhObUP7OSmssWXXYA5sZCoLAVjEJVBGnciyNiAungyiJY0OnRIsgOleqsCdlAG4sdPHE/MdlIAYeWxhZGA1Ke8+kMaJPvNuzWb/e8zjFOF5lvekmAqFR9IFIUSEz3pJGrRpF2T5G7OPBWcyPr1sEzKLDsx7obnSSHb4ZMQPTu1+9gGF7JQLrDM3KNBU1EBfoBBd9SxUtv/q+V4cynAY42ZoCU1Sa306dzrLut1dM53snxArGHFcs83IlbL81Qra4HKWGdRTd86SV7ynf941eJbcFzIZyutS5oFJaCp7XrI02BZhagQL2PTAdmrXj7jnMpkZ0zAsOYdTadMgGnf3pN7cFaAvUbu+t46PAIce/Zpv4bf2nCnFMnOzhoRHRgeMlpGQqWIKsNKtfQ+I8MN8e/Zpv4bf2nErtJxOWNohCGpBzZqXUDGGAKHytS5BHigwGD9m5jqbmd8h6PNkrWRHyjXSlKv4fveNnDnDuGZiNsw5cMz6+XchK7uzJa6O7QYLYLbDE7M9ppAbUK2l5Ry11alEcchXmbH3tAYVWx8fGl2b4kZEfXIruZJCmm6KIQLUH93cefXxwE7K9lJY15QlVo717F0PMMLI1hbsF9El3uxY10tvh/BZ1zSTSFGCowLCRyxLrGK0FQoAKNvd7+FnEfI8czRXLKxfUGhedyg78c6gqoAHzcGqI5fzx7yvaWWY6haqolHdFBqEDK1W1ECRhV3sdh0AOScEzTKiXGio8n+XMwLB3LK+8ezKPDfqd9t9v8PyiXmCTfVq3kkO/tXM6Hb/JJSunh03xpHx12y00vdMgOlY4wSyux0JG1/v6iL6f/OEsrx+UBYXNOokVnlFNIyHuBQvdDlCrnw36daDTLdnsx3RK66Rp16ZZTzCscoMh2FFneMlBsNPU0BhzgmWnikbWuoMI1Zr2uOEBpN9zqel8D3ScR89x6YltLAcuGVtC6tWtFjZC56d6zQ22vrvXR57iLaE5GhmaXlHVZCtvqut7BFVgJWb7OzFpuW6Kl6oRbAgySrJmVY0aDaQBQPvNtifPwnN80IpcDlFEk1sdDtG/e1UAyAkCqDXRrbDK9qZtCl1iQsEbUdehRJEzhD4liyab294eOxzzHaGZnO3L0qSYt9an6Oix3WjravsPXeg3HZ/MAq68ouIpU78rnSzsjJRVBa91gdhVj3sYZfs1mgylnjvuguJZCVRZpX0BdADAxyKm9VvtsLxh43mYRIz/AEhaQ0TsqAzzKL1sABUaqO8o3Hj1pZTjUsmahQ6EHV41JLbwB9Rb3SmpqBHXT1O9B77OcDngdTI4ZVjVAFc1tGildBQWAyMQdX73TfGOa7P5kZUQxSLrtySzEBNWoroKrexI6j+eF4eNTCR15ysBOodyA0YjcygRjSFKSDSgZSW6qb7xwxwntJLOe4i0HO5UglAgegoY02+nvUR4qCKwFLg2TkgZ05a6Hkkk1qxPvEEAggUxLN0sUt3vWJCdmsyhdlkjczFZJ1LOmp1k16dagkrpZkuh3UjFda+RcdnaSN1aN05dyKoegWljXSP9ahiCT5dB4WOKZ1yImy7BgXN0LDqitqT5XRAPnWMtwrhx2uEvifZ/MSKVuMglqBllpL5Wkil71ctxRrZvmRhvifDJXzDugU/5DprJCsYmk1RkgEitQYGjv9mFB2glKoE3Z4i1sm6nQzKSLB8Kquvj4YYzfaB0XYI76dQq6Ycovq2vbUKxO8dr/i9SXAzPBp3fmERBtRIAkek1RFWKnTuddHoL3O2PC8BnVk0srRqIgUaWQWVSQO2qib1MrfOt6oY95zi8gdourBRZVSKbunaySQQT4VsdzRx0gxUuXLn07xkt+r6MT+zv7ND/ALBijid2d/Zof9gxqGnFOifxU/uGOfzfaoxzTFhcCqyx90rqliAL/SHu0bYV4cpjjoOKdE/ip/cMKDjuWLtHfeSXlEFaAcxs977adIfvdLBHngJPGu0kkSSgcrmCIsG5n0alUkJpits3dHdI8D5Yo8X4ky5VXSRVcvCjMQDp5kiK9joDTHr8sbrxLKEpGHhOpS6AFaKoaJHhsTX9cbPLl0tGaIaizFWZdyN3NHy8fLARMp2mkLrHyxJ3j9IvdVk5hRXXqDXVt/suwMZZbte8ic1YkEapMWVnOsmAIRpoUQ2olb6oVbxrF+DNwSyaFCuVRZFYBSulyyjSftQ4wyvGMpLEJQ8YjLFQz0u6nQa1V4VR8QQehwEzMdpJYxNqiVmjLFlD0AiZeOVgrabJ75qwN/EDFTjXE9EStGyANIsbOaKpqaiTvV33dz1IvG3/AJCEzcgFWlKszKNJoDSDq8RYZevhjPLZzLhZFBVUjcq+rYam7xNtsbJO/nY8MZls42+IiZTtWzMIlR2IU65G0LX0kkWwQsjU0ZJ7w2I86xjF2uk5VKI2kECOWZmA1fRczUAoA/zb7tgYtTcXyqrqBjIjJHd0906glC6qya8Bhn2yCr+jth07lsoNdPEbYbRV6XOeYmR9oJQwVo0NN3yHOwaflLp7o1b0d62w1xnPPqy6wGxK7AlBGx0qhO2shasb+OHRm4tSqpUksU7tGiFLUa6e6f54yhzkSERqhVUYRqdPdBo7A/IDfDMZpy9Jg7UMTQSO2NJcuy95l+l7vcNoaAuztjDL9p3mnyqoFRJHpwXBdryryilrdLC98EE0dqx0CSQMrEGIq27e6Qd638966/LB7VBerXFYOjVa2D4Lfnv0+eGYzW+kCfj0ySOgMbNzowLI0CGSYx7MttrFUQwG/TG2S7UNLLy440YlwA2ttOgrI2rdb1VE21UbG+LsAicEoEYMe8VCkEjzrqcKZTiuWPMKsi8uUxuSAv0lXsTV3q6j5+RxrEb/ABLKRHKqRmMxvIyCSyEHLIvu7SAOe50+eN+NdonhmiOkjL6ZOcGUhwQyLGy+Y1sF/wDdfhis2eyqa7kgWmp+8gpm8G+Zrx8vljxnONZZHCSSRhjYNsvdoXTWdrrbAR8n2jlUKsyxmSzzKbRsZuWFjWjrYGrsjw88Kv2omZnKcsDkh0UMGomPMuNZ02G+iS13quu5x1DZqHUuoxhi5CaioJYddPjf2YzXPZcTPD3Q6pzHtaGlrBOrpfiR4BgT1wELJ9oZowsUic2XVTHUB3VSIkghFF/S3RAGx3w1wXj7TZl1YokfLUouoFtRlkTvWAVc6ANFnDua4vlQjO7xFEAfUShBJBrSb96kP9MPDKxtpfQt3rBqu8QRq+2icBlx79mm/ht/acfM3xERsqaWYlS2xUABav3iL6+F4+8e/Zpv4bf2nHzM5aIsrORq0FFsjxq6vx2GMuforhrn5n2HisZCktpLKrANt79UL6E2yjbzGPhz8Ae9S6qq/ktnTf8AJjXyJwr/AIdis95z3OWLI2FKLBq77inyB8Mff/BwgqtsBWyWNyqcvV9YkKfOuhxPzOuOj7pqbikS7awW32HXugMf+CNz5jAOLRb98AjqPtrYeZtlFDzHnhL/AMbAl65TqfUlu6AksihgBQFhUBr7cfOJdnVkSlYqbBs77a0Yjb+GN/D54fMSdHMlt+6nlc8knuNq2vYHoen/APMK5jjSpIUZH0hkVpBp0q0nuA76tyQL01ZGFU4cE0/ThJFVASAijQHHhXiFKAm63rfDWY4MjyF2Z9LFS0droZo/cJ21bEA1qrYbYqZ+rlznGX5b2fW4tlpFoyIVJGx8Tsy9et7EefheMctx3L6e4a3lpSpUnlORK29bav3jtZHnjGPspCERLchGV09wFWQUhtVBbT4ar6m7wxDwKMBwGchuYOq90Sya3AofWururxqTmU4nFKzLG4ZluwPkxU/bTKQa8RhLN9ooo3nRw4MEYkO3vhvBN92B0gjbd188e04SqMjI7KQSDdHUrSGVl3822+y/tx4zfBoZJOYzHUrByAwA9wABh5bK1HxUHAejx+LQrjVbIrhCKbS2n+RrWt0TV49Zfj8DKra9IYkDUrDcPy97GwL0ATsSRhIdmYEIcu9BVjXUy0BcYABq9zGnUnqaq8aN2ciUWZJAgNsCygFeYZQjHTelWJqiDRok4DSPtJAZJE1bRqjFqNHmGSgviaETGxtW/njWfj+XUgczUSyrSAsQWICkhegOob/PE9+ysFajI9KqaGYxkIkYkCgal0kaZXFsDtW+14Y/w1FraRWkV35dkFf/AEWuIAVpAXcAAdGPXag3PaCDb6QaTq73hauqEDxJ1OF2B32ww2djWAypvEqFhoH7qi6A+wdMKDs7F9Fu/wBFenceMyTb7fXjX+V41yGREJMfMtGB0RtW25aQ+Zsvv4ABf5hlm+0EMestqpOpAvoqtsBudnXw8cMy8XhUkM+kitiGB3IUUCN+8QNr3IGJ8PZrL8oRIzlVEi2HBP0lXZo7ilA8qHXGidm4+aZS8jPYbcr1Dq/goNakG3gLArAbLx/LkalkUr4tdADSzXvVikbpfQ+RxpLxmIRGUEuoZVAUd5ncgIoBrdiy1dDcG63wo/ZiEoEJegmjqPdCyr5damf/AI8sNTcFjZHQ6qZlewd1ePToZT4EFFPj/wDGAcysxZbZGjP1W02K/wBpI/5wp2d/Zof9gxrkso6MxaV5AQAA4XYgklrUDc2B0oBR88Zdnf2aH/YMBpxTon8VP7hiVmuy6PIJBI6OJHe1q/pEKgH/AG6iw+f24q8U6J/FT+4Y5vMZTMEzNAPpTmHjck19FLGgSQX10ARn+TjAOJ2UAUjnNZWRWND/ANUq1i73DIDvd74ai4DQkPNbmSKwLgAEa21EiungP5D7cTmyWYjcmPm6eXIiKhTSPpe6xBBOrlmwfGseYIM+4j1ySptGrgCLe5JBIxsHvcvlnba8A7w/swIllCytciMhahtqkkkJHzuUjfyGPMfZGFNQRnCMGGlmZ6LxCIsGkJb3FUVdbfM4TXL54p7zI9MxKiK2dYIggNgjeQP0+zpijxDLMc2rvE0sWhQmkr9HKHJZyCR1UruL9wjx3DXI8FCTCUSFgFcKulduaysx1dTuor7ceIOzqKVIZzWktqJbUyMWB716d2Y0Nt8K8MMj5OSKHUj8tzC5FKodn5I33sKFNVsCuFnjnCqMrDNlxpNj6I3N3dJcktcdarI3J/ljLJV8epy45nG+Vb/wYN981qLDYbXIshHz7y/84+PwIEtUhCv7w0g76iwo+Hvf/d8Ssvl84j6V1qmolQOXoppZGk133r0lNNeY+ePiZHO3CDJIC0cfOkAi1atE7Ovu1QcxDYf/ACcZrFfH6ntXyvBNMgkMjMQ17geTgA/iH+gxq3CkJJBpjIXLCruitfyvELs9xHMPnGSd2GlKMYCadWiIkkDvLTF6J2bVt7ox54Xw+QiGQA9wKJB0Jk5z86j9ps/WGMsknhXDny58u/LH54VYOzijTqkZqbU3Qau6oo/zRWvzGPeT4AqGM6y3LoLYA7qoyKD86cm8THizhiZXZyWsMEVAQxQigW2KFq/+3VLiOUmYxaNOlNBrUQQ2oajsCCAt+Piflie3p2t5+L1J3y34fkHi7okBjo0NPRiRVeSqB08yelDE6PsjGi1FJIpKqCxZnOpC1OpY9xu+3u7b9PDG3AkeMgMjrqVVN0fpEDGSQm+htRfUmsZ5jIzJzTEWH0gCdCRE1PIVB8dTEfYNsVL28OXLp552Xl/329y9nLoCYjS0hTuIaEurmA+Z7+x8Nutmx+yy6QschSmc3pVtnjERBvx0Dr1/6wu2UzA74svW7AKCbWEMQDYDUr0PMY9ynOiilsKLU2nUdLkKh+bIytfmnzw2/Y/15fHOfydg4GI5FdJCKsEEA2pYNW/Q2Ov/AOqXzPZWN3eQvIJHL6jqJGmRAmnlklNgsZurOgeZxrxDKOXhYAu6ACyBp3K6mO4o0Cdse+JQtNHGyB1JYAg7HludMli/qm/PYY3KJ0527+f6KZzszzGMjTkSMuksESq0Oh7p8SJD/QddxjoYVpQBuAAP6DHONlswzOHsqJF0rQoIsgKkH/b1HnjPJQZtUVRqUrGAB3dNLEukDx1FwQflfyxm37LnQmP1xb49+zTfw2/tOEeJZFmzEEoQuqoVNcrYllIJ5gutj7tHCz+0HL5g5jb6I0NqtgWPT6oIT/2k4fzecfnRxI6RgxlyXF6qZRpG489z8xipcuPPjryxnP2R8rwPNqFPNk16VB1TMw1NAyymjt/m8sjyrat7+5jh+bk5jsrKTq0KsgLBSsO12oFskl0w2PUE4Yh7Vh5REkeolwAwbu6CjvrsrZ2iYUAdyu/UjOHtWztBpiULKUY6n6RSQyyL0G0n0VFem43N7alhmez00lO+zgPQWVwAzJFQO41DUr+9djr1xrleE5ou/NkkpprYrJSmLU5Gmm1L3CikAL08fexqvatjFzBl2oqXFuBcYi5hNke9Xdrpdb1vh7hvHRNI6iNlRSRrOw1KwUggjaydqJuvDawm8Z4a8ks9RM7EQtG1rXdEigHmAowViSVPg9jeseZ8nm15rlmDBSwZXYo2kK0caxDpTKwO1kHqboPcV7SCGRk0ayqM2zV3lUNpNihYYeJ+zCPEO0sw1BI0BVXu3s8yOdYyBtRUg9TXXpgNOF5LNieF5CdOi5TzGILOpZlCE0NMhAFL7oG/hjHN8OzWh44wyD2iSQsjqC6SFiunvKQVYqSCQNvHoXv8S0SDFWlgsnfGxaYwjQK7/eUn93avHbHk9qABEWjrn1yQrg3ek6W2GlgjFyN6CObNYBeThGYfWrlmJY/SGUhTGY2VQEB7rAncgC+tnwyj4HOKZNaEqEZWmLDSMu6m7JDHmaDqO9Dw3GGl7V6ltItW7dHoFVhE2oEqCbUgDbr41vj2vab6QpyyQGotqAoGYRChvZtgeo2v7MAnnOGZhQ5t2Dq6ldRYBjJH7OVTooXvkkV8/lU4lG80aNydWiYsYnK/SIpZVbfazayAN5C6OGuEcTEykkaGBIZLtlIANHYb0w6WNxRN3iPHxmflwSgxyc06jGO7oXlO+ktbGxpAO3UHpewYZ7hGZk1hV5asjAKJPoxG0OlYdA21CXvagOniemNzkc2JHZdRpiSObtIomRo1RTshEQdD0snx6gi7VbO2jUv+YNwpEQjhYgddT3L02+3pe2Y7T6F1GLb6ZvfFmPLuEYgVu5JsJ5eI6YBOThWbaNy7ScyhoVJjQuaR2B3UEaDEt2DQNEeNiONxmYmdT+zstiyFcMhYaj57VfXScSsz2pclVijAYzaBbg2q5gwvqodwkix12vyrGs3am0pEKyGMSi6ICFL1/MB7T7cBKyvZ7NRiTQCmoRqwVkDOI3kJ0FClCnBtmDGiCfPbMcEzSrJy+Y0knLJkadl3WHSTpVgoPMAJoaaOwaqxUg7Qs50BCLOnmEjZmD6e74gcvfcdR13qpwPPc/LwymgXjRyB4FlBr/nANQA6V1e9Qv7a3xpgwYAxO7O/s0P+wYo4ndnf2aH/AGDAacV6J/Fj/uGFshxQySuh2ALBQQbOggMdXTqen2YZ4r0T+Kn9wwScNjJLaQGJBJGxNEH/ALAvzrGXP0XwvHvsmZ7jbJMyaRpA2JB94xs436dVArrvjZuPoqgsGsg9AOqlQQPtLisUJOHRM2to1LEUSR4VX/RI/njweEw2Ty1sjSTXgasflX+gxOOXt136Nkzx+5fNcSYQCVE8RayWpA1aTt5+Xhjbh+bZ3mRquOTSK8VaNXX+ffr+WNZuHRsgjZAyDops9OmPmU4ckbMyjvMxYkmzZVVoeQ0oor5YqZcuV447T2iw9oHYB+4FezGpV7oShCS/u6qNldiLHXG0naRTyhHG7GRkHVRSuzre56gxnbFIcIgDlxEmpupob2QT/UgH+Qx5HBcuLqGMamDHujdlbUp+0MSftJxqEte1qFQyQzsGPc7qgMNDvqDMQKqNtrvddt8aZ/j28Ag35p6mORqHLLilWibHjdDFOPhUI6RoNy3TxIKkjy2Zh/M42XKINFIv0YpNvdFadvLbbARv8UJrVOVMSzuopQbEcgjZ9iaXUfHerNYb4PxlcwW0JIoFEM60rAlhan/2nbrRHnhluGRHSTGtqSy7dCx1Mf5nc/PHvK5KOPVy0C6jZraz1/7JwG9YKx9wYD5WCsfcGA+VgrH3BgPlYKx9wYD5WCsfcGAQ48P/AMab+G39pww+WRwutVatxqANHzF9ML8e/Zpv4bf2nDqdB9mAyiykam1RFN3YUDfffbx3P9TgXJRgUI0A1avdHvfW+3543wYDBMnGLCxoAbulAu9jf24zn4bE+7RoTasTQ3KMGS660wBF+IGG8GAxfKRlixRCxFElRdeV+WBsqhNlFJ36qPHr/WhjbBgMTlUJDFFLAkg6RYJ6kHwvGR4bFqVgigoxddIrvspUtQ6kqSN/PDeDAYR5ONRSogG+wUDqKP8AUbY9ezJ9Vf6Dzv8A73xrgwCsXD41YOqKrAFQQKoMQWoDbcqL86GPaZOMEkIgJNkhQCTvuT49T/U43wYDA5OM1cad02O6NjVWPI0B/TH2TKoatFOk2LUGj1seR+ePOczaxgFrOpgoCiySbNUPkCf5Y8LxOE1Use50jvL7w8Pt3H9RgPmU4ZFHeiNRqcuTVkuzFySTv7zEjyx7GQj1l9IvQE+WgEmq6dT/ANeWFJePQqnM12mopajUCQLNV4AX/TGj8agDBealltGzDZqPdPkdjgGnyqEEaRR60K8x1G97nf54+5fLqihUUKAAAAPBRQH8htjBuKQhdfMTTenUCCAQCxs9BQBOPv8A5KHTq5senz1Cv/u4/rgG8GJ8vGoFYKZU1NYADAkkEAj+RZR/PHpuMQAXzo/3v3h+6Lb+g3wD2J3Z39mh/wBgxrHxWFiAJYyTpoahffFrt13GMuzv7ND/ALBgNOKqxVSqliro1CroMCepAx89ub4E36fqw9gwCPt7fAm/T9WD29vgTfp+rD2DAI+3t8Cb9P1YPb2+BN+n6sPYMAj7e3wJv0/Vg9vb4E36fqw9gwCPt7fAm/T9WD29vgTfp+rD2DAI+3t8Cb9P1YPb2+BN+n6sPYMAj7e3wJv0/Vg9vb4E36fqw9gwCPt7fAm/T9WD29vgTfp+rD2DAI+3t8Cb9P1YPb2+BN+n6sPYMAj7e3wJv0/Vg9vb4E36fqw9gwCPt7fAm/T9WD29vgTfp+rD2DAR+KTvJDIiwS6mRgL5fUih+9hlc81D6CX9P1YfwYBH29vgTfp+rB7e3wJv0/Vh7BgEfb2+BN+n6sHt7fAm/T9WHsGAR9vb4E36fqwe3t8Cb9P1YewYBH29vgTfp+rB7e3wJv0/Vh7BgEfb2+BN+n6sHt7fAm/T9WHsGAR9vb4E36fqwe3t8Cb9P1YewYCRnKl08zLStpJIB5dWQVutXkTicODRUByMyQF0++m6jTpGzdF0LVV03vHUYMBzknD0ZFRoMwQrF9zGSS3WyW26+FV4VjF+CxH3oMyRVEa03WlGjZulIv8Azd6jfU4MBzpyCGNIzl5yqGxvGL2rfSwvu7fZjN+FRkhvZ59QqiTGd1s3TMRZ1G9t6HkK6bBgOafhiGyYMxZsneOrLK3QMAO8inarre8Y5TgwVe/HmXYima4xezKu2r91XYAdOnkK6vBgOdhyCq2oQT3zOZ/6XvEkncHVVsTV+JHTbFTgkLJl4lcUwQAjbY+W2HsGA//Z"/>
          <p:cNvSpPr>
            <a:spLocks noChangeAspect="1" noChangeArrowheads="1"/>
          </p:cNvSpPr>
          <p:nvPr/>
        </p:nvSpPr>
        <p:spPr bwMode="auto">
          <a:xfrm>
            <a:off x="106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0" name="AutoShape 8" descr="data:image/jpeg;base64,/9j/4AAQSkZJRgABAQAAAQABAAD/2wCEAAkGBxQTEhUUEhQVFRQXGB0ZFxgWGBkbHhsXGBgfGxgYHxsaKCggIB4lHBoZITEiJSkrLi4uHR8zRDMsQygtLisBCgoKDg0OGxAQFzQlICU3LCwsLCwsLDcsLzc1LCwsOCsrLCw2LCwvLzQvLCwtKywtLCwsLC0sNzQsLTIsLCwtOP/AABEIAIoBbAMBIgACEQEDEQH/xAAbAAADAQEBAQEAAAAAAAAAAAAABAUDBgIBB//EAEIQAAICAAQDBQQHBgYBBAMAAAECAxEABBIhBRMxBiJBUdIUMlNhI1JxkpOiozRCc4GRshYzYnKhsRVDgsHwJOHx/8QAFwEBAQEBAAAAAAAAAAAAAAAAAAIBA//EACgRAQEAAgEEAAUEAwAAAAAAAAABERICAyExURMiQXHwMmGRoQQUgf/aAAwDAQACEQMRAD8A/ZeKTOqjllQxdVtgSBqYA7Aj/vGXLzXxIPwn9eNOK9E/ip/cMO4Cdy818SD8J/Xg5ea+JB+E/rxRwYCdy818SD8J/Xg5ea+JB+E/rxRwYCdy818SD8J/Xg5ea+JB+E/rxRwYCdy818SD8J/Xg5ea+JB+E/rxRwYCdy818SD8J/Xg5ea+JB+E/rxRwYCdy818SD8J/Xg5ea+JB+E/rxRwYCdy818SD8J/Xg5ea+JB+E/rxROPz3h0WcSQd6cxjNAtIUfVJG6Sdxo5CaCsUBZKU2D4YDseXmviQfhP68HLzXxIPwn9eOSyue4nK+hleOMkks0Y1BeSx0eAB5gC2L69TscK8J4hxKLLxKY5XCoFOqIcwP7KxC9e8BMIxr8dRs1uA7fl5r4kH4T+vBy818SD8J/XjnJM7xEa3INCdFWNYu88PKRmYNuATIzC2oUlWLvC2Yy+efhsiFpmzPtYAJtDyva1OzJRKcqzYPQkeGA6zl5n4kH4T+vBy818SD8J/XiCs+dh1WC0aTJGEVC5MXJBaQMxLt9K2nffunE/hMvEGlyrzCSNTKOeoQUQcoPeG9DnWNuh/rgOu5ea+JB+E/rwcvNfEg/Cf145PimWzDPnrGZ5xasqVL8oQ8pK2UhNXM5l6u9deHTVM5xPmJGdIUO68xojTgTMoJCA6fotLA2oJP8ALAdPy8z8SD8J/Xg5eZ+JB+E/rxx2U4rxdyyvEsQEbMJGj1AuiNGV0qS3el0yCge5f2Ye4xmc8cvl5YUk54jmZkIG8nIblB1FA2+mhQ6+GA6Pl5r4kH4T+vBy8z8SD8J/Xji832izkWZjgmlSMcwd9o95I2kjVQFUN1Lug6bgEnrh5c7xMHL2FtkDPqjNay1NEdAOmkohiQLPWhWA6bl5r4kH4T+vBy818SD8J/XjiOHScRMhlZJGduUSrqUVXWDMa0ABoqJDGurx7vXrho5/imgFQGpZGP0JBJUw6Im1haJ1T7qKpRvtZDreXmviQfhP68HLzXxIPwn9eOY4Rmc+kyLIZJEOZnDgxURGZTyWD1p5YSjVhtwN6rHcYCdy818SD8J/Xg5ea+JB+E/rxRwYCdy818SD8J/Xg5ea+JB+E/rxRwYCdy818SD8J/Xg5ea+JB+E/rxRwYCdy818SD8J/Xg5ea+JB+E/rxRwYCdy818SD8J/Xg5ea+JB+E/rxRwYCdy818SD8J/Xg5ea+JB+E/rxRwYCdy8z8SD8J/XjXg+ZaSCN3rUygnSCBfjQN7fzw5id2d/Zof8AYMB846W0LorVzY61Ake+PKsZc7MfWh+4/qxvxr3E/ix/3jBiOVsGHOzH1ofuP6sHOzH1ofuP6sb4MTtWMOdmPrQ/cf1YOdmPrQ/cf1Y3wYbUYc7MfWh+4/qwc7MfWh+4/qxvgw2ow52Y+tD9x/Vg52Y+tD9x/Vhbj2ZaOBnQ0VKkmrpda6z93ViO/aGQCZ49EkatIyNdAxRRxEhSoOq3ZhfyPlWGaOh52Y+tD9x/Vg52Y+tD9x/VjmpO0rozk6SgRiqmtRIzLRM17DQq6SfIePjg/wARu8sEY5aFnjsawxdXMgJSrBXuCzfjXhvuaZdLzsx9aH7j+rBzsx9aH7j+rHNZ7jkkc0q81DTx1ZUokRkRGD1To/eO7EgjcdKx7ftOWd1QxgJLGjO3TS8rxkHfZrQbmveG3S2aZdFzsx9aH7j+rBzsx9aH7j+rHOZbtWWUOyIil1U26ll1FhpKA3qBC7ddzttjqsZmjDnZj60P3H9WDnZj60P3H9WN8GG1GHOzH1ofuP6sHOzH1ofuP6sb4MNqMOdmPrQ/cf1YOdmPrQ/cf1Y3wYbUI5/PZmON3uE6VLVpfehf1sbrNmPrQ/cf1Yw47+zzfw2/6w6nQfZhtRjzsx9aH7j+rBzsx9aH7j+rG+DDahZmnJBJgJHQlG2+zvY9c7MfWh+4/qxvgw2ow52Y+tD9x/Vg52Y+tD9x/VjfBhtRhzsx9aH7j+rBzsx9aH7j+rG+DDajDnZj60P3H9WDnZj60P3H9WI/E+Isucji5mlTGWC6o11tqIqmBZvAUpB3xhku1BmEfLVCWVS/eJ0kwmR0oDdgRpo1/wAVjc0X+dmPrQ/cf1YOdmPrQ/cf1Y5pu1p0avoPDvcw6LMRk5d174I018wflihwfjrTzOnL0BQbtl1AiqtbujZINeA88M0VedmPrQ/cf1YOdmPrQ/cf1Y3wYzajDnZj60P3H9WDnZj60P3H9WN8GG1GHOzH1ofuP6sHOzH1ofuP6sb4MNqMOdmPrQ/cf1YOdmPrQ/cf1Y3wYbUYiXMfWh+4/qx77M37JBdXy1uvsxoMeOzf7LD/AAx/1iuNta+8cUlE01fNjq7r3x5Y8ezT+cX5sb8V6J/FT+4YdxVkol+zT+cX5sHs0/nF+bFTBjNYJfs0/nF+bB7NP5xfmxUwYawS/Zp/OL82D2afzi/Nipgw1gmezz+cX5sHs8/nF+bFPBhrBM9nn84vzYPZ5/OL82KeDDWCZ7PP5xfmwezz+cX5sU8GGsEz2efzi/Nj57NP5xfmxUwYawS/Zp/OL82D2afzi/Nipgw1gl+zT+cX5sHs0/nF+bFTBhrBL9mn84vzYPZp/OL82KmDDWDnuOZeb2eazFXLb63lhxMtPQ3i6f6sbce/Zpv4bf2nEjtRmJEogSlBExVYjINUoIpS0YLA6b0joT1w1gpezT+cX5sHs0/nF+bEiTis8TOAjtql7lo7bGWNTuNgAjMbO2x8jjw/HM1ywwTvkOSnIk7si6dMHXe7P0nTbDWC17NP5xfmwezT+cX5sRc1xvNgOEjXUJWUMySaNNExi1Ba9gGOmgel2MOcWmmGZj5epiyFQn0gVXpzzGoaGXoCGIIoEbmi1ge9mn84vzYPZp/OL82I8XHMzJHzkjCpy3cIUZmOkqoWwau9ZoWSAMeD2jnMwRU2JJVTFJbJ7Ry7s+4NFtZHhhrBb9mn84vzYPZp/OL82EuO54tHDLCXdS2oKnMBkWtgGQbHxGrunx88T8/2kzCKwWJtYdkrlNv9OVTTqIViYhq2avH5YawXvZ5/OL82D2efzi/Njnv8Q5ogBEDkxKS4icpzDyrZSD3k779SD3T5HFriszPAyxMWkWSKNyupN+YnM3Wyo0sbIuhflhrBo+SmJBPJtbo9/axRx79mn84vzYmx5/MRsda/RJKkVBZJG0GIM0ms95xrIW68Dfyx4dxDMvLCzho0c99TG+5bLxuBv7gDFx4CxR3w1gr+zT+cX5sHs0/nF+bEvNcYmjaYqjumqQJ9HIe8kSaFAAvSX179D54zfi+ZUyhYzaiRo1KSNzWDSUuvogAVD89W2GsFj2afzi/Ng9mn84vzYh5rjeaEYOkMWjmrlxyWGVGaMtrA0jaj1Nkbb2GEzNOV5kzIcqpBqTSG8w6Leog2SCThrBU9mn84vzYPZp/OL82OZ5mbEccgaU9x1ZKYkKsjguCdzatHpLLr7oNHvDHQ9ns0ZDKTqAuNtLmyjNEpZN+lbGvmcNYNfZp/OL82D2afzi/Nipgw1gmDLz+cX5sHZoH2WC+vLF19mKeJ3Z39mh/2DGySDTivRP4qf3DEiTipVpWaSnUkCE6Qoj1ACU7aqo6i114Yr8U6J/FT+4YSk48Ax+iflhzFze7p1rd7Xq02NOquvhW+FmV8OU4+ZlgnGpWFqsZGkG7amLSmNSP9O2r+f88eeIcUb2dZNYjIdg2kqC2gsKQuCNRIBAI36XirwvPiZWYCgGK9bugDf/OJuR7VwPEsrEKGBIAIkNKoZi3LvSQGFg9MZrfbp8ThnOn56fTxmQsUVAGDqp1XQ1m0P26NyPPGeY7R1qA5YKkBixNKTLo73ltv/MYYz3G4ICxNnxfQCzavolHdG52kj+wYbz2cjVkWTo3eBPQFWRR871OuGt9nxOnn9H9lJeJl8q7q6RSiMMSx7qFvdYkg0CNwSDtvWI+X7YaVVTbEqpXmMupxqlDsCgCso5a0wFEMD4jFw8YgR23Fki9IJZntkI0qLJAiO/kvywwmfhmZ4QQxohlINEe6w32NE0a6dMU43FuY5jL9tWKQsQhMkoQKLB0kxqTudmHMJqiSADQBvF/gfFGmhR5NCySIZFRb2TYePWievzGEezvH8s0KugEYkt6DBzQRSzOyWFIBUGztt8sOPx7Kr9IzaT7rEo4YBaPeFWqjWps7d4YMQst2lnjjWadRy1ysMsmk6iQ5IeQAKO90OnpV49ZjtJOJQtRKyI5aHU16hGjKW22TUxAI8vHoL2d4pEYVbSZRI4jVKomSzsQ9VWkk35Hr0x6bjsS7SExsASwIsKQusqWW11aBqq7resBEz/at4WkVlRjGCGC6tS6dFSMv1GLGh40NzvXlO1smpF0Rm4zJetV1CpD3QW1GtC2oBrUdxW9qfieWmXQ51KxIKlH2KEGyKtQCVOo11Bxnl+OZSOPutpQE/uv5BixFXVMG1Hajd4CXJ2sdKWRYw/OWOhdMGSJ9ixG451VuTpuutecr2oluJGETu0roxDKg7s2jQNTXrC96gCTtsLvFyLj8LGu+DrdADG+5j94ihuvz6Y8/4jg1qluNSu9lGAUREBw1junvDY9f6YCLw3j8sy5uTWo0ZdHRU35bkTala/3wVAI+XTHs8amy3KSc62lkpA+jXyiyL3mTShYF2PdB2A8icXJOMIY1ePvapFjANqQxYAggixQs1XhhePtHFcoYOnLk5YtbL3dMgWyQWSRel2h+WAg5HtJmeUhCxtSgFnLWWGVE7E1tvuv878KNTifFZBLBpJSGRA0jAAlAWWjVdCSELdFBv5hjOdqYFR2RtZVC4ABpqj5oUNVWU3rrQPlihk+JxyMyI1svXY+Bo0ehptjXQ4Dn+HdppZnVVjjXVKE3cEp3ZWZWVGJDARDrp97pturL2xmVFLRxjWEcHVpVVcS0GZyosmIC7HveNUe2wYCDLOz5TMluv0oHjQA2F/LDWe4pymoi1WF5XN70tBQPts/0xrx79mm/ht/acY8Q4fFIymUilQ6kJoMgZHs+NBkHyNkHrgFsv2nj5aM6sGOrWFBcRmNwklsPAMRv4jfHmXtTHzERQwt2DF1KjQiyFnXzAaKv535Y3fs7l3dXC0u50qWVWLaDZCkAj6NduhwZTs1Ah1FS7ambUzMffLkgAmgv0rihtvgGOCcahzSM8DagraG6bNpDVtt7rKf54k8L7UmVwhj02diCx7mmY3RUW1w+FjvDfFXIZKMFWidiqakrmM4uwGuyd10aa8N8YJwLKoQundg1Bndu7TBgoYmlqRtht3vswGWX7RwlPoVY0HAVV2XlgXZXYC2UbefyNfcl2ghk0MFZmdLJVLAQVZ1fU1EgHxIPleNcvwHL0CgNAtuJHN3QYE6u8O4oo2O7jSLgMCsGVCpF9GcDerBANEEgGjtdnxOAzPaGEUAHNhaCoejR8wH5AJv/AMYWzXaHLMsYmU6ZUMiCRBuqKXvSd/dUt0/ph3KcBgjvQh382dttGiu8Ttp2rGZ4Hlna9FsiiI07bAIyhSAaJCSMLO9NgPOU49G0kcMccg1ah7mkJy1QgEHoCrrVY04rxuPLkqVZnEby6UHVU97c0Lv/ALF1YwTcNgcgq2l21aWRyDZQI9b0aCjbcAgHwxvm+ExSsrSKWKAhbZqFqUJq6vSzC+u5wCTdp4gjuyyKIwuslQApZQwWyasKwOPR7T5fUq6jbC1Gk795FX+bGRKHjv5HGj8By5XllTuQ/vvq1Kgj1ar1e5Snf/vHheCZQSatC8yPlv1NqI1ZImq/Aah/L5YBKPtnAsYaa42pTpIqw2qipagR3H3+XzFuR9poWrQJXBbQpVCQx0ljR8gosnpgyvAMrpDRqabSyuJHsAA6dDXarTtsCB3j543yEeXZiYWRzG7E6X1aZGBDXudzvscBtw7icc4JjOoAKSa276hwPt0sL+3CcXaGHZVWTfSEAjPeVtWll/09w77UKPQjHvhXBUhrQxoNKxUGlLTSa2JA+r7oHgMesjwvLq5MYBZGF99m0GiQtEnSKkJC7DvdOmAVk7WZcM6d8ujaGVV1G9LtdDoNMbneumCXtTlo2cGwANRbTSk2gqzW9yRjfz67GvUfBspHrkCgaT3iXYhaDitzQoSvt/q+zCa8Ay0UszvKFVgHdS2igCuhma/3SndOxG+5wF/hufSeJZYjqRxYP86P/IOGcTuFiKy0UvMDBQPpNYAAJFGzubJJ6n+WHllBJUEahRIvcA3Vj50f6YD3id2d/Zof9gxRxO7O/s0P+wYDTivRP4qf3DCrcDhZ2Nv7xcx6zpDsukvp8yCTXS96vfDXFOifxU/uGOczPBpObKyRPoMiSGnRXdhIpbQ6MG0adR0yEUar5B0GQ4WImtGYJXuXtqNWx+dKAP5+ePEnCIQiK16I4miFt/6bqqsCfsUb4jyZDNqYdJdjzGeRjKdhzRS6dQXTyrFAHethZOE34XxB0kSRgUaNwO+L1IOXF4dHU8xr6MB1wFwdmYqILSsWBtmcltxGL8rHJjr7D54az3CElNuz+5pFNVd5W1D/AFWi7/LESPJZzVEblWPmE6dauyLqUgOWemBAcfvkBh9ozh4ZmkjLvLLrTLhv8xmBzALF7UdQVCigK3NC8BVPZuEUwaRWU2JNfeBJcsbO2/Ne/t+Qw1w/g0ULu8YouSTsOrG2N1q3O+5OJmYgmnyM8DKec8DWW2XmTKx5YJ8EtRfT+hxhnYc5JKXUSRKYiEXVHSuFcEPT13iUIIDVQ93ewspwSIIsdEosJgAJP+WQAQfn3RvjL/DsRD6jIxcEOzNudQQH5dI0Gw8PmcSn4Xm1LcuWQ2GA1y3sYkIq9g3N5lGtr8qGPsfD83YbVIoU2iNLZCmVDpc2Q5EfM8SN6skA4Czm+FxMhViVAk5oYNRWTVq1A+G5O3Qgkb3heTs1C2rU0jB7LAuaZzGYjIf9Wg6fLpttjPicTTLBIYDIqsWaBygJBUhWpyFJHWmIqz4isTIuD5mOMgampI1SNJSqqDNI0irTJZWMxqCSLC0K8QvS8EjZy9uCxJamIDBgoZSPKkXp8/M4xy3ZqFIzGoOgoyeA7rqqkWoF7KNzZ+ZxIkymdSLmM8hkVACFawayzByFHVjNpPS9tvG1+Cx5tmR2M4iUmxZ2YOSxqR9TRlCqDZjYbYXeA6OXg0VPqLgMHHv1QlAD0RRF0D164Wi7MZfTpGorUisAwoiWuYpAFdVU7VRGPvFoGlWCQ5fmgWzwMUsF0oHvnQSu4NnxNYl5jhObUP7OSmssWXXYA5sZCoLAVjEJVBGnciyNiAungyiJY0OnRIsgOleqsCdlAG4sdPHE/MdlIAYeWxhZGA1Ke8+kMaJPvNuzWb/e8zjFOF5lvekmAqFR9IFIUSEz3pJGrRpF2T5G7OPBWcyPr1sEzKLDsx7obnSSHb4ZMQPTu1+9gGF7JQLrDM3KNBU1EBfoBBd9SxUtv/q+V4cynAY42ZoCU1Sa306dzrLut1dM53snxArGHFcs83IlbL81Qra4HKWGdRTd86SV7ynf941eJbcFzIZyutS5oFJaCp7XrI02BZhagQL2PTAdmrXj7jnMpkZ0zAsOYdTadMgGnf3pN7cFaAvUbu+t46PAIce/Zpv4bf2nCnFMnOzhoRHRgeMlpGQqWIKsNKtfQ+I8MN8e/Zpv4bf2nErtJxOWNohCGpBzZqXUDGGAKHytS5BHigwGD9m5jqbmd8h6PNkrWRHyjXSlKv4fveNnDnDuGZiNsw5cMz6+XchK7uzJa6O7QYLYLbDE7M9ppAbUK2l5Ry11alEcchXmbH3tAYVWx8fGl2b4kZEfXIruZJCmm6KIQLUH93cefXxwE7K9lJY15QlVo717F0PMMLI1hbsF9El3uxY10tvh/BZ1zSTSFGCowLCRyxLrGK0FQoAKNvd7+FnEfI8czRXLKxfUGhedyg78c6gqoAHzcGqI5fzx7yvaWWY6haqolHdFBqEDK1W1ECRhV3sdh0AOScEzTKiXGio8n+XMwLB3LK+8ezKPDfqd9t9v8PyiXmCTfVq3kkO/tXM6Hb/JJSunh03xpHx12y00vdMgOlY4wSyux0JG1/v6iL6f/OEsrx+UBYXNOokVnlFNIyHuBQvdDlCrnw36daDTLdnsx3RK66Rp16ZZTzCscoMh2FFneMlBsNPU0BhzgmWnikbWuoMI1Zr2uOEBpN9zqel8D3ScR89x6YltLAcuGVtC6tWtFjZC56d6zQ22vrvXR57iLaE5GhmaXlHVZCtvqut7BFVgJWb7OzFpuW6Kl6oRbAgySrJmVY0aDaQBQPvNtifPwnN80IpcDlFEk1sdDtG/e1UAyAkCqDXRrbDK9qZtCl1iQsEbUdehRJEzhD4liyab294eOxzzHaGZnO3L0qSYt9an6Oix3WjravsPXeg3HZ/MAq68ouIpU78rnSzsjJRVBa91gdhVj3sYZfs1mgylnjvuguJZCVRZpX0BdADAxyKm9VvtsLxh43mYRIz/AEhaQ0TsqAzzKL1sABUaqO8o3Hj1pZTjUsmahQ6EHV41JLbwB9Rb3SmpqBHXT1O9B77OcDngdTI4ZVjVAFc1tGildBQWAyMQdX73TfGOa7P5kZUQxSLrtySzEBNWoroKrexI6j+eF4eNTCR15ysBOodyA0YjcygRjSFKSDSgZSW6qb7xwxwntJLOe4i0HO5UglAgegoY02+nvUR4qCKwFLg2TkgZ05a6Hkkk1qxPvEEAggUxLN0sUt3vWJCdmsyhdlkjczFZJ1LOmp1k16dagkrpZkuh3UjFda+RcdnaSN1aN05dyKoegWljXSP9ahiCT5dB4WOKZ1yImy7BgXN0LDqitqT5XRAPnWMtwrhx2uEvifZ/MSKVuMglqBllpL5Wkil71ctxRrZvmRhvifDJXzDugU/5DprJCsYmk1RkgEitQYGjv9mFB2glKoE3Z4i1sm6nQzKSLB8Kquvj4YYzfaB0XYI76dQq6Ycovq2vbUKxO8dr/i9SXAzPBp3fmERBtRIAkek1RFWKnTuddHoL3O2PC8BnVk0srRqIgUaWQWVSQO2qib1MrfOt6oY95zi8gdourBRZVSKbunaySQQT4VsdzRx0gxUuXLn07xkt+r6MT+zv7ND/ALBijid2d/Zof9gxqGnFOifxU/uGOfzfaoxzTFhcCqyx90rqliAL/SHu0bYV4cpjjoOKdE/ip/cMKDjuWLtHfeSXlEFaAcxs977adIfvdLBHngJPGu0kkSSgcrmCIsG5n0alUkJpits3dHdI8D5Yo8X4ky5VXSRVcvCjMQDp5kiK9joDTHr8sbrxLKEpGHhOpS6AFaKoaJHhsTX9cbPLl0tGaIaizFWZdyN3NHy8fLARMp2mkLrHyxJ3j9IvdVk5hRXXqDXVt/suwMZZbte8ic1YkEapMWVnOsmAIRpoUQ2olb6oVbxrF+DNwSyaFCuVRZFYBSulyyjSftQ4wyvGMpLEJQ8YjLFQz0u6nQa1V4VR8QQehwEzMdpJYxNqiVmjLFlD0AiZeOVgrabJ75qwN/EDFTjXE9EStGyANIsbOaKpqaiTvV33dz1IvG3/AJCEzcgFWlKszKNJoDSDq8RYZevhjPLZzLhZFBVUjcq+rYam7xNtsbJO/nY8MZls42+IiZTtWzMIlR2IU65G0LX0kkWwQsjU0ZJ7w2I86xjF2uk5VKI2kECOWZmA1fRczUAoA/zb7tgYtTcXyqrqBjIjJHd0906glC6qya8Bhn2yCr+jth07lsoNdPEbYbRV6XOeYmR9oJQwVo0NN3yHOwaflLp7o1b0d62w1xnPPqy6wGxK7AlBGx0qhO2shasb+OHRm4tSqpUksU7tGiFLUa6e6f54yhzkSERqhVUYRqdPdBo7A/IDfDMZpy9Jg7UMTQSO2NJcuy95l+l7vcNoaAuztjDL9p3mnyqoFRJHpwXBdryryilrdLC98EE0dqx0CSQMrEGIq27e6Qd638966/LB7VBerXFYOjVa2D4Lfnv0+eGYzW+kCfj0ySOgMbNzowLI0CGSYx7MttrFUQwG/TG2S7UNLLy440YlwA2ttOgrI2rdb1VE21UbG+LsAicEoEYMe8VCkEjzrqcKZTiuWPMKsi8uUxuSAv0lXsTV3q6j5+RxrEb/ABLKRHKqRmMxvIyCSyEHLIvu7SAOe50+eN+NdonhmiOkjL6ZOcGUhwQyLGy+Y1sF/wDdfhis2eyqa7kgWmp+8gpm8G+Zrx8vljxnONZZHCSSRhjYNsvdoXTWdrrbAR8n2jlUKsyxmSzzKbRsZuWFjWjrYGrsjw88Kv2omZnKcsDkh0UMGomPMuNZ02G+iS13quu5x1DZqHUuoxhi5CaioJYddPjf2YzXPZcTPD3Q6pzHtaGlrBOrpfiR4BgT1wELJ9oZowsUic2XVTHUB3VSIkghFF/S3RAGx3w1wXj7TZl1YokfLUouoFtRlkTvWAVc6ANFnDua4vlQjO7xFEAfUShBJBrSb96kP9MPDKxtpfQt3rBqu8QRq+2icBlx79mm/ht/acfM3xERsqaWYlS2xUABav3iL6+F4+8e/Zpv4bf2nHzM5aIsrORq0FFsjxq6vx2GMuforhrn5n2HisZCktpLKrANt79UL6E2yjbzGPhz8Ae9S6qq/ktnTf8AJjXyJwr/AIdis95z3OWLI2FKLBq77inyB8Mff/BwgqtsBWyWNyqcvV9YkKfOuhxPzOuOj7pqbikS7awW32HXugMf+CNz5jAOLRb98AjqPtrYeZtlFDzHnhL/AMbAl65TqfUlu6AksihgBQFhUBr7cfOJdnVkSlYqbBs77a0Yjb+GN/D54fMSdHMlt+6nlc8knuNq2vYHoen/APMK5jjSpIUZH0hkVpBp0q0nuA76tyQL01ZGFU4cE0/ThJFVASAijQHHhXiFKAm63rfDWY4MjyF2Z9LFS0droZo/cJ21bEA1qrYbYqZ+rlznGX5b2fW4tlpFoyIVJGx8Tsy9et7EefheMctx3L6e4a3lpSpUnlORK29bav3jtZHnjGPspCERLchGV09wFWQUhtVBbT4ar6m7wxDwKMBwGchuYOq90Sya3AofWururxqTmU4nFKzLG4ZluwPkxU/bTKQa8RhLN9ooo3nRw4MEYkO3vhvBN92B0gjbd188e04SqMjI7KQSDdHUrSGVl3822+y/tx4zfBoZJOYzHUrByAwA9wABh5bK1HxUHAejx+LQrjVbIrhCKbS2n+RrWt0TV49Zfj8DKra9IYkDUrDcPy97GwL0ATsSRhIdmYEIcu9BVjXUy0BcYABq9zGnUnqaq8aN2ciUWZJAgNsCygFeYZQjHTelWJqiDRok4DSPtJAZJE1bRqjFqNHmGSgviaETGxtW/njWfj+XUgczUSyrSAsQWICkhegOob/PE9+ysFajI9KqaGYxkIkYkCgal0kaZXFsDtW+14Y/w1FraRWkV35dkFf/AEWuIAVpAXcAAdGPXag3PaCDb6QaTq73hauqEDxJ1OF2B32ww2djWAypvEqFhoH7qi6A+wdMKDs7F9Fu/wBFenceMyTb7fXjX+V41yGREJMfMtGB0RtW25aQ+Zsvv4ABf5hlm+0EMestqpOpAvoqtsBudnXw8cMy8XhUkM+kitiGB3IUUCN+8QNr3IGJ8PZrL8oRIzlVEi2HBP0lXZo7ilA8qHXGidm4+aZS8jPYbcr1Dq/goNakG3gLArAbLx/LkalkUr4tdADSzXvVikbpfQ+RxpLxmIRGUEuoZVAUd5ncgIoBrdiy1dDcG63wo/ZiEoEJegmjqPdCyr5damf/AI8sNTcFjZHQ6qZlewd1ePToZT4EFFPj/wDGAcysxZbZGjP1W02K/wBpI/5wp2d/Zof9gxrkso6MxaV5AQAA4XYgklrUDc2B0oBR88Zdnf2aH/YMBpxTon8VP7hiVmuy6PIJBI6OJHe1q/pEKgH/AG6iw+f24q8U6J/FT+4Y5vMZTMEzNAPpTmHjck19FLGgSQX10ARn+TjAOJ2UAUjnNZWRWND/ANUq1i73DIDvd74ai4DQkPNbmSKwLgAEa21EiungP5D7cTmyWYjcmPm6eXIiKhTSPpe6xBBOrlmwfGseYIM+4j1ySptGrgCLe5JBIxsHvcvlnba8A7w/swIllCytciMhahtqkkkJHzuUjfyGPMfZGFNQRnCMGGlmZ6LxCIsGkJb3FUVdbfM4TXL54p7zI9MxKiK2dYIggNgjeQP0+zpijxDLMc2rvE0sWhQmkr9HKHJZyCR1UruL9wjx3DXI8FCTCUSFgFcKulduaysx1dTuor7ceIOzqKVIZzWktqJbUyMWB716d2Y0Nt8K8MMj5OSKHUj8tzC5FKodn5I33sKFNVsCuFnjnCqMrDNlxpNj6I3N3dJcktcdarI3J/ljLJV8epy45nG+Vb/wYN981qLDYbXIshHz7y/84+PwIEtUhCv7w0g76iwo+Hvf/d8Ssvl84j6V1qmolQOXoppZGk133r0lNNeY+ePiZHO3CDJIC0cfOkAi1atE7Ovu1QcxDYf/ACcZrFfH6ntXyvBNMgkMjMQ17geTgA/iH+gxq3CkJJBpjIXLCruitfyvELs9xHMPnGSd2GlKMYCadWiIkkDvLTF6J2bVt7ox54Xw+QiGQA9wKJB0Jk5z86j9ps/WGMsknhXDny58u/LH54VYOzijTqkZqbU3Qau6oo/zRWvzGPeT4AqGM6y3LoLYA7qoyKD86cm8THizhiZXZyWsMEVAQxQigW2KFq/+3VLiOUmYxaNOlNBrUQQ2oajsCCAt+Piflie3p2t5+L1J3y34fkHi7okBjo0NPRiRVeSqB08yelDE6PsjGi1FJIpKqCxZnOpC1OpY9xu+3u7b9PDG3AkeMgMjrqVVN0fpEDGSQm+htRfUmsZ5jIzJzTEWH0gCdCRE1PIVB8dTEfYNsVL28OXLp552Xl/329y9nLoCYjS0hTuIaEurmA+Z7+x8Nutmx+yy6QschSmc3pVtnjERBvx0Dr1/6wu2UzA74svW7AKCbWEMQDYDUr0PMY9ynOiilsKLU2nUdLkKh+bIytfmnzw2/Y/15fHOfydg4GI5FdJCKsEEA2pYNW/Q2Ov/AOqXzPZWN3eQvIJHL6jqJGmRAmnlklNgsZurOgeZxrxDKOXhYAu6ACyBp3K6mO4o0Cdse+JQtNHGyB1JYAg7HludMli/qm/PYY3KJ0527+f6KZzszzGMjTkSMuksESq0Oh7p8SJD/QddxjoYVpQBuAAP6DHONlswzOHsqJF0rQoIsgKkH/b1HnjPJQZtUVRqUrGAB3dNLEukDx1FwQflfyxm37LnQmP1xb49+zTfw2/tOEeJZFmzEEoQuqoVNcrYllIJ5gutj7tHCz+0HL5g5jb6I0NqtgWPT6oIT/2k4fzecfnRxI6RgxlyXF6qZRpG489z8xipcuPPjryxnP2R8rwPNqFPNk16VB1TMw1NAyymjt/m8sjyrat7+5jh+bk5jsrKTq0KsgLBSsO12oFskl0w2PUE4Yh7Vh5REkeolwAwbu6CjvrsrZ2iYUAdyu/UjOHtWztBpiULKUY6n6RSQyyL0G0n0VFem43N7alhmez00lO+zgPQWVwAzJFQO41DUr+9djr1xrleE5ou/NkkpprYrJSmLU5Gmm1L3CikAL08fexqvatjFzBl2oqXFuBcYi5hNke9Xdrpdb1vh7hvHRNI6iNlRSRrOw1KwUggjaydqJuvDawm8Z4a8ks9RM7EQtG1rXdEigHmAowViSVPg9jeseZ8nm15rlmDBSwZXYo2kK0caxDpTKwO1kHqboPcV7SCGRk0ayqM2zV3lUNpNihYYeJ+zCPEO0sw1BI0BVXu3s8yOdYyBtRUg9TXXpgNOF5LNieF5CdOi5TzGILOpZlCE0NMhAFL7oG/hjHN8OzWh44wyD2iSQsjqC6SFiunvKQVYqSCQNvHoXv8S0SDFWlgsnfGxaYwjQK7/eUn93avHbHk9qABEWjrn1yQrg3ek6W2GlgjFyN6CObNYBeThGYfWrlmJY/SGUhTGY2VQEB7rAncgC+tnwyj4HOKZNaEqEZWmLDSMu6m7JDHmaDqO9Dw3GGl7V6ltItW7dHoFVhE2oEqCbUgDbr41vj2vab6QpyyQGotqAoGYRChvZtgeo2v7MAnnOGZhQ5t2Dq6ldRYBjJH7OVTooXvkkV8/lU4lG80aNydWiYsYnK/SIpZVbfazayAN5C6OGuEcTEykkaGBIZLtlIANHYb0w6WNxRN3iPHxmflwSgxyc06jGO7oXlO+ktbGxpAO3UHpewYZ7hGZk1hV5asjAKJPoxG0OlYdA21CXvagOniemNzkc2JHZdRpiSObtIomRo1RTshEQdD0snx6gi7VbO2jUv+YNwpEQjhYgddT3L02+3pe2Y7T6F1GLb6ZvfFmPLuEYgVu5JsJ5eI6YBOThWbaNy7ScyhoVJjQuaR2B3UEaDEt2DQNEeNiONxmYmdT+zstiyFcMhYaj57VfXScSsz2pclVijAYzaBbg2q5gwvqodwkix12vyrGs3am0pEKyGMSi6ICFL1/MB7T7cBKyvZ7NRiTQCmoRqwVkDOI3kJ0FClCnBtmDGiCfPbMcEzSrJy+Y0knLJkadl3WHSTpVgoPMAJoaaOwaqxUg7Qs50BCLOnmEjZmD6e74gcvfcdR13qpwPPc/LwymgXjRyB4FlBr/nANQA6V1e9Qv7a3xpgwYAxO7O/s0P+wYo4ndnf2aH/AGDAacV6J/Fj/uGFshxQySuh2ALBQQbOggMdXTqen2YZ4r0T+Kn9wwScNjJLaQGJBJGxNEH/ALAvzrGXP0XwvHvsmZ7jbJMyaRpA2JB94xs436dVArrvjZuPoqgsGsg9AOqlQQPtLisUJOHRM2to1LEUSR4VX/RI/njweEw2Ty1sjSTXgasflX+gxOOXt136Nkzx+5fNcSYQCVE8RayWpA1aTt5+Xhjbh+bZ3mRquOTSK8VaNXX+ffr+WNZuHRsgjZAyDops9OmPmU4ckbMyjvMxYkmzZVVoeQ0oor5YqZcuV447T2iw9oHYB+4FezGpV7oShCS/u6qNldiLHXG0naRTyhHG7GRkHVRSuzre56gxnbFIcIgDlxEmpupob2QT/UgH+Qx5HBcuLqGMamDHujdlbUp+0MSftJxqEte1qFQyQzsGPc7qgMNDvqDMQKqNtrvddt8aZ/j28Ag35p6mORqHLLilWibHjdDFOPhUI6RoNy3TxIKkjy2Zh/M42XKINFIv0YpNvdFadvLbbARv8UJrVOVMSzuopQbEcgjZ9iaXUfHerNYb4PxlcwW0JIoFEM60rAlhan/2nbrRHnhluGRHSTGtqSy7dCx1Mf5nc/PHvK5KOPVy0C6jZraz1/7JwG9YKx9wYD5WCsfcGA+VgrH3BgPlYKx9wYD5WCsfcGAQ48P/AMab+G39pww+WRwutVatxqANHzF9ML8e/Zpv4bf2nDqdB9mAyiykam1RFN3YUDfffbx3P9TgXJRgUI0A1avdHvfW+3543wYDBMnGLCxoAbulAu9jf24zn4bE+7RoTasTQ3KMGS660wBF+IGG8GAxfKRlixRCxFElRdeV+WBsqhNlFJ36qPHr/WhjbBgMTlUJDFFLAkg6RYJ6kHwvGR4bFqVgigoxddIrvspUtQ6kqSN/PDeDAYR5ONRSogG+wUDqKP8AUbY9ezJ9Vf6Dzv8A73xrgwCsXD41YOqKrAFQQKoMQWoDbcqL86GPaZOMEkIgJNkhQCTvuT49T/U43wYDA5OM1cad02O6NjVWPI0B/TH2TKoatFOk2LUGj1seR+ePOczaxgFrOpgoCiySbNUPkCf5Y8LxOE1Use50jvL7w8Pt3H9RgPmU4ZFHeiNRqcuTVkuzFySTv7zEjyx7GQj1l9IvQE+WgEmq6dT/ANeWFJePQqnM12mopajUCQLNV4AX/TGj8agDBealltGzDZqPdPkdjgGnyqEEaRR60K8x1G97nf54+5fLqihUUKAAAAPBRQH8htjBuKQhdfMTTenUCCAQCxs9BQBOPv8A5KHTq5senz1Cv/u4/rgG8GJ8vGoFYKZU1NYADAkkEAj+RZR/PHpuMQAXzo/3v3h+6Lb+g3wD2J3Z39mh/wBgxrHxWFiAJYyTpoahffFrt13GMuzv7ND/ALBgNOKqxVSqliro1CroMCepAx89ub4E36fqw9gwCPt7fAm/T9WD29vgTfp+rD2DAI+3t8Cb9P1YPb2+BN+n6sPYMAj7e3wJv0/Vg9vb4E36fqw9gwCPt7fAm/T9WD29vgTfp+rD2DAI+3t8Cb9P1YPb2+BN+n6sPYMAj7e3wJv0/Vg9vb4E36fqw9gwCPt7fAm/T9WD29vgTfp+rD2DAI+3t8Cb9P1YPb2+BN+n6sPYMAj7e3wJv0/Vg9vb4E36fqw9gwCPt7fAm/T9WD29vgTfp+rD2DAR+KTvJDIiwS6mRgL5fUih+9hlc81D6CX9P1YfwYBH29vgTfp+rB7e3wJv0/Vh7BgEfb2+BN+n6sHt7fAm/T9WHsGAR9vb4E36fqwe3t8Cb9P1YewYBH29vgTfp+rB7e3wJv0/Vh7BgEfb2+BN+n6sHt7fAm/T9WHsGAR9vb4E36fqwe3t8Cb9P1YewYCRnKl08zLStpJIB5dWQVutXkTicODRUByMyQF0++m6jTpGzdF0LVV03vHUYMBzknD0ZFRoMwQrF9zGSS3WyW26+FV4VjF+CxH3oMyRVEa03WlGjZulIv8Azd6jfU4MBzpyCGNIzl5yqGxvGL2rfSwvu7fZjN+FRkhvZ59QqiTGd1s3TMRZ1G9t6HkK6bBgOafhiGyYMxZsneOrLK3QMAO8inarre8Y5TgwVe/HmXYima4xezKu2r91XYAdOnkK6vBgOdhyCq2oQT3zOZ/6XvEkncHVVsTV+JHTbFTgkLJl4lcUwQAjbY+W2HsGA//Z"/>
          <p:cNvSpPr>
            <a:spLocks noChangeAspect="1" noChangeArrowheads="1"/>
          </p:cNvSpPr>
          <p:nvPr/>
        </p:nvSpPr>
        <p:spPr bwMode="auto">
          <a:xfrm>
            <a:off x="106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43" name="Picture 11" descr="https://encrypted-tbn0.gstatic.com/images?q=tbn:ANd9GcTPtal2nPKByCFnH1yNeVO3082whalsOwzK-zknwQmkeTTa-Vu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533400"/>
            <a:ext cx="2838450" cy="2667000"/>
          </a:xfrm>
          <a:prstGeom prst="rect">
            <a:avLst/>
          </a:prstGeom>
          <a:noFill/>
        </p:spPr>
      </p:pic>
      <p:sp>
        <p:nvSpPr>
          <p:cNvPr id="44045" name="AutoShape 13" descr="data:image/jpeg;base64,/9j/4AAQSkZJRgABAQAAAQABAAD/2wCEAAkGBxQTEhUUExQWFRUWFRQaFBgVGBkaGBgYFxcYHB0YGBocHCogGxwmHhoXIzEhJSkrLjAuFx8zODUsNyktLisBCgoKDg0OGxAQGywkHyYvLywsLCwsLCwsLCwsLCwsLCwsLCwsLCwsLCwsLCwsLCwsLCwsLCwsLCwsLCwsNCwsLP/AABEIAL8BCAMBIgACEQEDEQH/xAAcAAACAgMBAQAAAAAAAAAAAAAABAMFAgYHAQj/xAA7EAACAQMDAwIFAQUIAgIDAAABAhEAAyEEEjEiQVEFYQYTMnGBQlKRobHRBxQjM2JywfAV4eLxFhdD/8QAGQEBAAMBAQAAAAAAAAAAAAAAAAECAwQF/8QAJBEAAgIBBAICAwEAAAAAAAAAAAECEQMSITFBBBMiUUJhgXH/2gAMAwEAAhEDEQA/AO40UUUAUUUUAUUUUAUUUUAUUV5NAe0Un6p6lb06b7hIWQMCTJrTr3xjcvNNgqtoTmCS4mAUMZHcxxFUnkUeSksijybj6n6nbsIXuMAIJAkSYEmKpPUPi5QqmypbceWEAYniZPBrRtTcLS14AtmDPEYUdzuIzMDnEyKh4JIO4k8MNp6VJG18LH4BjzXM/I1cGEszfBuX/wCdGMWS0EhijAgRPmCJ8HNO2vjWyQei4Gx0NAbMTyewzWhG5bILXCy7S5UN0lTAkLP1ZBkkkdvtidUqsEBknO1cOVhQCQBjpPmPNUWeV1ZX2yOw6fUo4lGDYBwfPkdqlrkOk9Sa2SyXCpWIAGAOwzO4RB5811HR+q2rgBFxZMYmDOMQfc10YsyyI3hk1DtFFFbmoUUUUAUUUUAUUUUAUUUUAUUUUAUUUUAUUUUAUUUUAUUUUAUUVHqb6opdzCqJJPYUB7evKilmMAcmtD9c+M7i3ALZ2CMKQNzSTDGRPY4A+54rz4v9bN0/Lts3ytqOzADEFswR1duk+PzWp29Sqy6ygkgK2WPbgwQCVP7sxXJmyviLObJk6RZ/+X1CljvuliTJlhiPpKzgwJxGagu+oXAN5YftZLKQAJmRJ3RBMxhu/NJ2NI622Dy1wt0w6cGZIkftfp455HKSmxuKhV6fqJBQgCRJ56zgTjkfeuJZZXuzF2W971fftBc3DuAUMGAIPJkiIBkxPft2gS8jdDBEIdoAOJGcgHBJ4yeD+cr1wGxbVTtPQrLuBwDnI5MTkT5+9boQ5Xd/hGJzALC4C+NzEiIgGTPtT23dsNDWq0p+aCLoBAYhGxuiCQjTjkycySODUf8AfVINsIswCoblidvUSP0nozzzmsLOsuEkvb2lfmA5MbJJbaZk+QvgjzVZ6fpAXJD7QWZRCHaRJI3dpI4UECSDR8EFppLzbAWs3EUKpKniSAA2SARuE8mIPbNS2GuwJKbGG6XOyLhiG2wwLRiB5BIk1npwtvJdm27A6wGYZhdpEjM8SPfwMrdzax25YCTt5zEfMCjaTIJGDz5g01/YJn2MxJY2yyFQBBG4rM7iIMzwB2NT+laAl3Vh0wqoVJIMLzAyfPHJNYBSx5IwAy4P7XJgSPye9O6bUtZuSjGSf0yVUD9MYndiBmMVz5HGqRdfs6D6B6ibyNuXa1tyjZmYAIaYHII/M1Z1rPo+vh2LQisyEgEEF36YjkEmP3Vs1ev4mb2403ydcXaCiiiuksFFFFAFFFFAFFFFAFFFFAFFFFAFFFFAFFFFAFFFY3HCgkmAASSewFAeswGSY+9aX8afESFblhIO0A3GIwIIMLOCZjvSnxt8RJdUWLW5gWWWUkA/c/sgmfeBWnakhmtrllO5xBO0bDAxEzIHfsfxy5c34xOfJk6RFe1LfVseWJZQzQSuIVABPLEgEZJPtXuqvJt/yyQUWFRetZ2wWLeWMDmTPczU7a4BSxM7SBJeVBJA6tpMsJHT3k/cIXNQty4x2l3XbEDdCl8QcKWkA7hMhhiuZU92YHul9NCOHLspltqHbdEEA7RgH6gZgGPwaw1ttrMsXN1WlWbiA0QmD9+mSuOBTVqweGdGaTA2hWIJALZBnkYg5FSLeZSQoVixIHGBIjJMLPUcySM5qnxbaBjZeGBW20ITtUA9QEYAb6XAAIliIwKwTVsxti3uQI5ZvmxvKZVZWILCWMTkA+1e39Tb2FTkZXoItsQTJOQcSpMjMz+Zrun+eFKEhlaZSdwwBC5MjbEHgQMxNYTikybPNb2AufKC7sgMCTB+jBAAAg/gfama4q/KVS2wW4+aDuLKpK7gCQBznkwYrZtNZCq2esgq24AsVJzu7bwZ48Hmlf8AxqjaLZ2rsAVCSZIPAzIGTgifxxENS6DKmxqHuEAtugGZi2bbscr1STI788fnZNNo1cbhO6YiNuMj7sDuGD70mmknczBCf0BW3EYkBSTg+Ac1Y+nemuGVCpjDEnsIwIXt7mM1XK539CKH0tBUdiuxijQbh6VPaSOe0+I96rbTpO24CJC7SnJKmTtbiOCKS+I/XT8z5KgbcHKggHJgA8nI7GpNPvW6u99xYKq7idoaZjAgDBrFpou30b58JhgxzuWAAeXyAeoDgCI/PPFbVWu/B2gvWkb5wGY2E/5keGjsOwmtir3PDg4YkmdMOAooorqLBRRRQBRRRQBRRRQBRRRQBRRRQBRRRQBRRRQGLuAJJAHk4rmvxf8AE3zS6gH5dsiB+0TgEjwSYH2rZvjv1DZZ+WIJf6hySoIwPEnv7Gua/wB3HylUMeGKEEZJBJPI5EjJmubPP8TnzT/FCOu1BUNG8RxiVUklhweZAyZ5Jqd3QLI2lyCLjyQv1DcrEiCoBgCPHiTl8kYygUgbnCgF2wBLHBnq4wJ/NJHainIZTnexIkfUY5A6YB759xXL+0YEYMgqkM+0jfdneR1AAAYLRuP2J+9PWbYIAhyluCNzFdrOCCZALSSQeJkr5qv0mrF3KqVWYyQkSFEq0c7VPH7XODU925ukW2WVAgS2HJjBEFmiCM/pFTrV6WgYvrCILF1l03gEEK4VelCWJbtkR5NLXdTccbRMh4cdQwDCB4GxZJLZJ4g4pn/xbK1uWRiFCFrrR+hv8sCNxknv+gSasPT/AEsWzuDG6xABe46xtg9CKARiZjvnOasgVej9P1F24DLKqKvyS6jaRuKkLGFBxjqjntV0umS1H+GSZYAsTmc4CnHfkZgzBOZLNgqCyurblAclCE2g9jJ2npJ5ORx5Ru2xK9TG2QUAA7A4344+oz7dqqwTi8ssysQr8l8ZG9RAMbQArNjqPE9qxv3bkhVKDf8ASLuCrckBW3EniV4X+UJ9PtwAu1yRtUMCx3MMnqBgwoOM88GortlTvlmnBO22UlAV2qYMRux05waz1p8Am0WuU7rLAi6mSqDau7dEoQJIjMAfpxGa2XQepMQE3AtDAGVlwCYiDnvx7+K1j1f0sA77UgbYCNidoBlSTP74mZ5pbT6sMFRRbAhQjMjDbcI4gEkzBO77VSSWROiU2mWnxZZhbR27TvdOQNwgHdPaDj81a/BekS/cVQGUowBJJB6QWkEzmZMDzSFvXtdW2+4BisMhwoYkmBnM5x9q6p6V6qjadbjso2qounhQ20SMgeRx5p4uCLdN8GsUpSstKK1TVfHmnVyigvH6sgE+Bim9B8X6e4QCdhJjMRPiRXq+2F1Zt7I/ZsFFV2r9bsW/quDienqx+KQvfGOlUSXOIwFPf74qfZFbWS5xXZsFFUvp/wAVaW8wVbkMeAwI59+KuqsmnwSmnwFFFFSSFFFFAFFFFAFFFFAFFFFAFYXroRSzGFUEk+AKzqh+Nr+3SOJgvCrBg5M4I7wDUN0rIbpWaH6v6q2puuW3BDAG4GArDCpiD3k/bzWv6m/uuW1lI2vuYqCAIx4IGeD4705YTqCzj6iQoIgx0rGB4k55iqzV6jcwYwo3frwu1hnKiewxPMDk15rlcqOFu9x1NScTbkD9cjazQJUCCB9OMeeKU12r6RBdWzsC5PYgnySGOCInzwMta0hgphuo7rSnpEb/AA2euImeoTUdpzKjaqdI3SgG0mSEmZkDmczzUXtdbgqfV9F8ywuwsoCqQpMcwpG0DLcADERmZq0+H/TbelU2gWZmcOwP0ADAOBzBEx5Ga9279SADuS3LFRIhlIEMc8lQf5Vam8p3NIJ4aAct04LR2kQB+zwe14NtE3tR5dv/AFFdxVZkQdwgmMD6jKxI/ZjEGobd4tu3RPV0yDshCdrRhu4gc7o4moL2oQHG3aQCdpC4AYgHqySRxtMSZ5moGe6UC9QLb2YAFAgUEhB09JAIBxmOc1DafBBPahmAS0YnaJtlE3wACykwCATGMEDFF3U3HJJMBx0g/oBSd5IGXns0fkmkQFTqNxnB3L1gEsx2mYEkdvBg801dcbdpt7D0kgmInEsYle2MEispTfHQLG16tbUlp69u3Zt3AHElmYCOII/0me9Q6u4XeIUsm1wdwUQSOTukrlpwYxxmcfTtKxLBVADEEg4UrAMoOd2WMkcz4r1rVsf4afqctAP1STgtPYcZJ595wWmMtuSb2F1d1dVZlI2kgB9zKpmSqkD9k8mDHeoWvqBbuKqzhpVuvbBDJujpXJIERS+nNo3v8tNyDDBj/u3IO5zie8zTEJ8t5svAuENuG0qJwVjpJMia6FsqRBb6N0CAMu4sqqYgqZzBwO2IxmmUd3tLbFxUtKGY8JG5/wBZiGYSB5xVBetMbZIJVAqsVBwN3Sp5mCYEjiRNWGidVtlY3KUAY/pxImB4iM9x+a5VcW9PZNkFglyQH6QTDQF+x80wEYQWcDtgT+fY+9KXGgbRIAyIIlvx4qD58N/iAdX0weP+xXVq+ipdlDOHInmODHmf51Ffa2BmZ7gmQJ9qqmuKRD7jMSDBjxxXrXAf08+Y57TU6aA4c4UED3OPx71vHwT8TBQLF5o6gLRP+o/Sf+965paBXJjpPIPH3jtTjdag2sk85P4IJz2rWEnF2i8ZOLtHfKKrPhrWte0tq44hyvV/uUkE/mJ/NWdd6dqzsTtWFFFFSSFFFFAFFFFAFFFFAFaZ/aRqVVbClgDvZgDE4U9QnkjsPf2rc65j8fepbtUEVpFsKIzAc7iYjJgASPKjzWWV1EzyuompXrxbeqnex2AKTLFvPT4g/vxUP92JRGdbLEEyuQCQxhWjhQe0ZK9qna2LdxX2yYcmJJx+x5JJJjyaUG0XFuAQOYgggOASV/SEnaOD9XeuPg5CT5oVt5hg8ANtG0ZADQYAHcGZJH4pX1S+YuEsOgOZYHO7YZ2EgKPfkgnzli/qT1gMp/XbKgBhDR9DGFAmYHM1R+r2C+xCxFq4bYQQC4bALEAmDt7nAgYqUo3/AKEX3p6LZA4S45O4kBzjcdywYgCD/LFeaXCqqurgtbbABnjCdO1WwSeeY7U0zrG5jJG4tuySIaIkxwInP1e9K7l2W46VfYCCTPUJ+lTlmJgmcdMVF9Aev68wRAlcMyLIgjIJwd2BgDsD7VSm3Ie5LLcIyrOCNhxOTLyO26ZipNQYdFi5lYk+VJEmG2kSNpkxAntU2z5iqHQyQILtwWgQAGUBcACeR71mkobIHt4XWgzsBTgFUMkYmcARzJnCxSqXGF64xZktG2IWQHIXwSAGlhyJnNZaV1tp0kkzgrCiWngAmQCCB3AFS6jTKzqQdrA/LtsGVlhUBPUVBJkzMD+FQny3wDzTM1oFlO5twXfLhmLR0oORcGBx+KUvHUiQQi22nat0qSCmIZRkt1cfzim/U0UK0zHS77GI6o6cOT3UCRn7UnrSyXF2bzNwMWVhCSu35ZJH1gkTn3q0NL+SBZaQMSxuXUkBQdu3cQoHED6RzM0zdbG7aYwHzuJgwO3SfHIxFL6W2/Ifad+66SVMmSx2bRxBIzzxXuh+oKxZSLfVvJQbSSDws7hPiZHeKwlzYHbOl3WSQQBDIWDSNwEbkEc8GPYeaj1JFpgAhaFBXcvZ+ome8zMds1tHpXou9VJZlhDu+WQA+6CM87hyP91KfG3oVy3ZtXluNdKSlxn+oqTKE+YyPyKiFXRdwdWaVqrp3Etwe4AA+3ODUd2/1ASZHf8AOBXrajd0lWzg98+9K6dGQwZPOWEgj2BropIzH7DEbjtAOM8x7DxXnztmAJInJP44GO1RncIIUL2jJ7c/zrFlkAgQxzA7/wDqi3JJfnCJIJnwJnjBirGxqSDzukYPf7VV2dv6Z4kjt/DtUwI2duT/AO8dqtQNo9A+I7mlfpYPbg7knGO/+k11L0L1dNTaFxMdmU8qfHuPeuEKxmfbkcGtg+DfWGsahSp6bhCspMAhmGfYitsWWtujWE3F10doooorsOoKKKKAKKKKAKKKKAh1jsEYoAWAO0EwCfvXEdffAY7pLFtxI5G4cDxJAz7mu265yLTkCSEYgHuQDiuFMyEMSCSvS0ST0oWkCc/qMRiK583Rz5+jPUXTuUEliS4G3gScGC04ULEeKhtrIWFMKUUMwJOwg7jA4mCe+RWNu5u3CBA3yCsQYDARJIwTkdhFI6lw9kHBB7FSSQAAR3zMgNkzHvXNy7Zge/3+GVmSMgQSpZkgkNgbgu0rGCZLdzUF/VfLcXelru4BUQQWU4gCBEGIHJK0xrUUXQxVbaqDDqoUwwiO8kgkCYHBpHSo/wAyywKtbiSCAS7SnVxO4rtM94NFobtEmyattpGGLb1IgLv3LGROIhvHaeJpc2TCQAVJltjCJwpBYxjYD25JovRuLbV3HpzIbaoIYtDBYkceY4pS2d1vKbhuVQpyNwX6BOO4ABH5NSQYrow+1g21YzLkjMgyYjOZAwAeDxWeoRnLQwK7Va3lTDbRgnZwBEAcfvqC/qHC79sIrFWF3aoxGUgyZgzA785msrysAgFsMxB6tg5AkJlhB2gY96z+QJrNokqwW5ZKtLIgAMDCtjDMBHPnApeyioxIF0EDfdLwrlWLQUxicTAJxVhcvJ8sqqk72AMHeRJgA9lPGScA0pr9OeqDbbpIIMuyAgD65mBiB29+9I5G7tAw/viPiFf5QZ5cTIY4TnHHPbFANxBAEuOq427cI6TIEeIB4/hSq6hnKWtNbVkXLqQCC85HGVPirbV+iXUB6rVlbkn5dtYJVhBAc/q9oIqXKMajZNGNvVAF3LvtJAUkA7iFgmOPH76a0d85VHWbi9TKxMqDkZMLkkR/9UjZ0RWdolNo3sOoLOVgsTE8GOw/ezZ00ulwkjbHyyIEwcyI7Zxz9qzkoxIOmaT1G2tk7HtoDEG6QIbAkgQT2qwa8lzdpyFub0O5ScbTiT7ZrX9CqXbSi4qspnckcsDIZeNp9jnjPnaPStAqFmAO5omewAwAOwFY45amdUbZxr409DuaO+QZNtjutN22wAQST9Q7/ee9UOruFlWNxM9s/vxxX0J676XZ1NsW76blmRkggwRIIyOa4L8R+mHT6p7Q3rtcgTiU/S3uCK7FJPYyyQ0sXtpdCyAdvkngx3HiprjMoBwMDA/p/TxUK3DgkSOxBiJ81Pp70GGLHdtWSZ/+qsZErgxO2J84PbHf2ry3emI5ke/bIJr24nOxurblcR9/v/SlbZIwVmcH/wBGoJG7FvxEdhkxmJmnLbDI9x+ZP8IpPTwP0xxxWw/A+kW7rbSlVjcXM5B2gmI/FWit6C3dHa7IhVEzgZ84rOiivRO4KKKKAKKKKAKKKKA8IrhXxPbezqGt7dhFwsOygbTBHT2ye5Iiu7VoP9qehRkQyq3G3LON0EczzjjjvWOaNxsyzRtWcvXRFr5MRi2vSCpbcoJmckGTk96G1W1tltAAA3CnB3n/ABGMxAIE9pIqdNPsUj6Wc21SMmMdRg454/nWewBO3y1WB3MGck4iYE8S0VyOuzlKrfduo3zfpAX/AA1jcYXpaQMdzBiINWWi0y2yhKz1BRJEQogAyYBAYiJM57iaysOGJdSYdhgdPgAQIiCSeIzUiqq22ZmWZgsjEGRlwJgp/t8iq3GOyBBqNPsuKekAGDvIDMGJE4BzkZ7YzXvyyWlbaMjPLMxmAq4ZQAOrcrZGSPeKkfVAwxKdDHcCN8TwVznufx7VHp7A2BHKvlhHYmcBREkRPBIP7hVm9KsHgdUQOOgnZtlREhR0kHEkwcHg+wpW4pyEBdvoJAIG9zP0MSHkRkDArPVXQuB+lHIKQWXbO7aY+ngGc9NYWJch7ik7wsp1NBWeCxxgGcciKrHZWBz03SsAy3jzaObbQxI2kM5OCQREcVXepyEfawDHbkKuQOQJmD5HvU97V7ttsIzbdxc2zC8EZ7x3gnx7mp20gZENwbSIG1jgKCeokZP7/wCtZJ9skf8ARE/u1u0rA7gpIZVA6mlvlSRtaZOe0d6e9Y9SLooIHUjE7YfCgyVjwdhn+lUL6j5R2ncSSn1cADjaW6lIA9+1MG6A5a4ius3VLA7Bsg5IJ54OMeKzljblbJ1bUQJbYqjq0jYs2WPQwG0FucSY5Gc076SzXnWxbyx3ZP04gT9lgk98DzSnpWnFx1ufp5VsgTngdv8A4mto0OgLlXUvZ5lkeDgkbYHnmfBNROr00EjcfRPh63aYOxNy4By0bQZmVECD71se2qTTauasV1UCrRa7OqNInZpEVrnxn8MLrLWIF5Aflv5/0N7fyNXWkvhpFSahiFMeKoptfIlpNUzglz0TUKCHsXRE/obtzMY5H/NIHcPrIkT0kEsP313tNKGncdwYQQeIIyK129/Z1pw2+2GeP/5XH6fuGA3SPvWsc2pWYPF9HLVbjGDB9hk4Pmea8RgrkMPMGfNbt6l8DXraE2R85ST08OueP9X4rQ3DbiSWAj6TyD4I7VpF3wZuLXI6zNyMhQJjvJ4q1+HNa1vU22TGxljdgQcEH2yaptKdo5z4/wC807p7UlQn6sZn2/rWlFT6HorCysKB4AH7hWdeid4UUUUAUUUUAUUUUAVpH9p3pBuW1vAn/DlWjsrleufYjt+1W71RfG9jforwBCwsyZEQQcQeY494qmRXFlZq4s402tCsxGRLq2MSxWAJ+o445xivTaIhBJEQIAA4UAgkEKPf7+KUst/lAxJZgFBkYkBoPIgeftFeW9QxYMCQAq4ZJkr8zAIjEAggEyTPOK49uziM0tblUlvmMdvVuDCUaInBPkiP0+KmubFR1cgFjJHShboSCZMxAJxMx96RvEhyGgq8wu6IAG/uAduZ2Tz+KftozAqQxYfNC4CbdxIgqZgdLCSZiBxVEknYFNPZK3XaYA3BlH6uohiSxwpOSAJmOO+bXg1tnJJCoy3Npgx9zkEe37Q85ltXAFCf5hiCed2FIgZET9hI7HFVNq4z3rjLLB1+gkSWULJMcCCwJ/E8UjJu7A42hT5aFUxtO3kja+YHd+R1Y/nTKpA2GZVmB3jloJHE8DbMmM1nfLIFiN3TvyICzEqJ5yf3/al7ejJ37lAYNPUY2sOeOSRjiPtUT3e4Fbtl1cOhVkkFl8lgRtInMCf3eKsRcVgAVO4wFmMARzGJP/FM6L0kvc3ooBad4IIEN4AJFXmq9HFpSxb6bbnZtJgqm4RGcAGe1c8pRkkkW0sT0vorXChJbO7J6gRM/YDjmZimNR8OquCwI844AOPvPeujejfD1tbCLcDOxVSxZjyQJAAiB+Kh9T+E7bI3y2dTtMAEETGBnP8AGtn4eR7tmyxbHPdHokubUt7RsKF9ygyoDQI++at9J6d8lYViwmcnNK/Anw7qHfUtdVrJBthfmKRuwxMT2GMiea2S/wCkahP0q3+0/wDBisfVNK6bREY7XQpp70d6Q9f+JVsqTPHA8nxUepYyQZU9+1Y6PS22bcyKzrwSJifH9awcmtiW30X3w5qLnyLZu/WRLYiJyBHmIq/tX5FUFi7T9lqom7LpjlobSR+77VOppaZqVbg71ZUtmWGFEmeD/Ouaf2pfD21l1VpYDGL4HZuz/ng+8ea6Qtyq/wBWvI4Nu5lGEMvkeDW0ZqLsrJalRwtCRA4J/jNbt/Z76C968jn/AC7RUuTwSOFHvVdr/hF11KopItPMPzCzMHwwBrrfw3orWntC3aHSMknkk9zXfhWt30ZQhb3Liiiiu46QooooAooooAooooAqp+K9N8zR315PyyRPler/AIq2qPUWg6sp4ZSD9iIqGrRDVo+ew07SxIlF4MCf1TOMCcE8TUVpwFLCPP8AhkYxKmCNoHcx5amvW9E+mvEOI+UYI5AU4NyPcQR5/FIpbVn27irbNp4O2Ihh2mBGPzXny/Zwjly+Dz9QBUrCiYUH8cnJJ+ocSKjtOCqkKVRlJMq0SzQBBG6CIAC47+Kh+XuZt0IuQ6yqg94Tvu8zz0+K9LjoRgBwO2BKxHvlR+falJKgV+q1jITbuW2QkKo23D9IcmFkcgELHkVhbcpbVrYAYwAJeAYgsRwxOB/xTN9dwklWLyJcqwiRCiTgyJmZgzUOluEsx2qoAGzB2hhGGA7YxxNHutiR30/WFoGFZZDS3VMYmRPnMDP5q00mnbcCSSGImIAHuIBLcc+9a/6OytMtDZJUxkyZ/Azg9op4624N1pWkHhSDkd2J+0Y554rDInJ0hwbjY9a2RatrDmDvbjYZ6l7mOM/xqy9F1G7VacblzeYjcAS0I8gEjusZ9h5rU/TPUrjMoZPmZ6YU74DdQn/UIMeBHNbd8JfDjh7V1wBaR2uW1cdaysD3ng5jissGKXsVdGsW2zpVeTUHz68N6vcOklc0tdFZm5WBaquJFmo/FbWgG3StwLKmPr/0+9arY1kweD/3FdJ9W9Mt6hClwGCCJUwwnwaqfSvg7TWU2AM8nLOTuP7q4s3iym9qMpRdlLpdVPerSxrAOTUGv+GXSWsncPHDf0NUkEsVbcpHOM152XDPG90RujbrWuDEAHkxMT/3701bxVZ6NtPWIgKFA7jv+P8AmrAXRNZ12zQzd4pWwNxJPt/GprhmotHdwB4qXSIHX0wcARwQR7U9pbEVLo9NC55OT7e1NBa9vxsThjVl6PFFZUUV0khRRRQBRRRQBRRRQBRNRl6wZ6mgc2/tZ9NY3Ld4KSpULgCA67isxkjM/iub6C6etioS4pMwctO2YxiOYr6E9R09u6hS4oZT2PY9iPcea4h8Qenvprjgghd77XdD1DiRiDI+/NcuWFO0cuWNOynRkOG6mQl5YxyAZA8eMZg+9MvpwSCy53Sq7jmQMYyZ3LP5GImoAu6NvSqjq5EjaIzyY+3fways9LbU43yVIG3pnjJAEQADMTXPS3MzxbUsDkkyWM9UkwFk/p8QeRisdNZ/V1E7u5wAWwNo5gmc80kWIQgkdW0CGMAHgMTjEfx96sbdwoB0yCFaJBiQRAj6hmqtySoHh9OMbm4BJQhQDJJ8cz28UNpDcWSCR/u4kAd+Wx5xNNWvVy1s21bYykzEZIJEZB70re9QaDtG/K9siBGR3mO3ms1KTJaLj0HUNa2QjbQZQr9UnbM9oMAR4roNn1V/NaP6dfbaNw6ozHmrexqTXRDbf7NIujbbfqJ80wmvPmtYtXzTVu4a2UmX1GxDW+9Zf32qJWNSAGp1MnUXP9+Fe/38VTfKasTpmprY1F8uvHmtH+JPiAi4Rcs7SpYBwcMnacZ+/uatX0b+TSmo9Lut3P8AxWOfVONENsrtH68DhekEyat9N6jPelLvoF512kJHY7QCPsRFS6D4Zvryykfma8+fjz6Vldy0t6ur70fRR1t91H/NLem+kBIJ6j78fuq7toa6fF8NqSnk/iNYoYBr2sVFZV6pcKKKKAKKKKAKKKKAKKKKAUZqhd6lYVGyVYqLXXqi9e0Nu+u26u6J2mSCpIiQR3itge1Sl7Rg1RqyrOF+v+mPYaCsjsy5WBwP9J/r9qrBrIMrgg9SwSBMz38RnjHau2eo/DaXRDcVrl/+zSwTIZx9mNc8sNmLgc3N8E7AVPMAEfkgHEDHBqbV+soECg9YIgc/xiPPMxNb3/8ArKzMyTHE01Y+BbacAfuFZSw3yiNJx+xZuDeVVxuOJUnBORjArZ/QvSrm7e6kHPMZ966RZ+GFFPWvQwKt623ZNM1XTaI+Ks7GiNbFb9KApm3oAKusZbSUlnRU9a0dWqaWpV09XUC1Ffb0lMJpqdWzUgtVZRJoTXTipFsU2LVZi3U6SaFlsCpVsCpwlZhatpJoiWyKkW3WYWswKaSaMVSpAKK9qaJoBXtFFCQooooAooooAooooAooooD/2Q=="/>
          <p:cNvSpPr>
            <a:spLocks noChangeAspect="1" noChangeArrowheads="1"/>
          </p:cNvSpPr>
          <p:nvPr/>
        </p:nvSpPr>
        <p:spPr bwMode="auto">
          <a:xfrm>
            <a:off x="106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46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38100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31242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Chemicals in food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32766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Chemicals in food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60960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Chemicals in food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172200" y="57150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about this 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7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Sodium nitrates and sodium nitrites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15357" r="15357"/>
          <a:stretch>
            <a:fillRect/>
          </a:stretch>
        </p:blipFill>
        <p:spPr>
          <a:xfrm>
            <a:off x="381000" y="1600201"/>
            <a:ext cx="3124200" cy="24384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Preservatives </a:t>
            </a:r>
            <a:r>
              <a:rPr lang="en-US" dirty="0">
                <a:latin typeface="Times New Roman"/>
                <a:cs typeface="Times New Roman"/>
              </a:rPr>
              <a:t>are found in processed meats like bacon, lunch meat, and hot dogs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Health hazards: cancer and diabetes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Sodium nitrites        Nitrosamines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91000"/>
            <a:ext cx="3352800" cy="23241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943600" y="5257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5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/>
                <a:cs typeface="Times New Roman"/>
              </a:rPr>
              <a:t>Potasium</a:t>
            </a:r>
            <a:r>
              <a:rPr lang="en-US" dirty="0" smtClean="0">
                <a:latin typeface="Times New Roman"/>
                <a:cs typeface="Times New Roman"/>
              </a:rPr>
              <a:t> bromate (brominated flour)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Health hazards: kidney and nervous system disorders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76400"/>
            <a:ext cx="3302000" cy="2463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676400"/>
            <a:ext cx="25273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4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287</Words>
  <Application>Microsoft Office PowerPoint</Application>
  <PresentationFormat>On-screen Show (4:3)</PresentationFormat>
  <Paragraphs>87</Paragraphs>
  <Slides>16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Clip</vt:lpstr>
      <vt:lpstr>Contaminants in Foods</vt:lpstr>
      <vt:lpstr>Types of contamination</vt:lpstr>
      <vt:lpstr>Chemicals contaminants </vt:lpstr>
      <vt:lpstr>From where it comes ?</vt:lpstr>
      <vt:lpstr>How to prevent contamination ?</vt:lpstr>
      <vt:lpstr>Food ingredients and chemicals </vt:lpstr>
      <vt:lpstr>PowerPoint Presentation</vt:lpstr>
      <vt:lpstr>Sodium nitrates and sodium nitrites</vt:lpstr>
      <vt:lpstr>Potasium bromate (brominated flour)</vt:lpstr>
      <vt:lpstr>Trans fats</vt:lpstr>
      <vt:lpstr>Artificial colors and sweeteners</vt:lpstr>
      <vt:lpstr>Know your plastic containers !!</vt:lpstr>
      <vt:lpstr>Which of the following is considered the least harmful ?</vt:lpstr>
      <vt:lpstr>What to avoid on the labels?</vt:lpstr>
      <vt:lpstr>Which one is a healthier choice ? </vt:lpstr>
      <vt:lpstr>Thank You  !</vt:lpstr>
    </vt:vector>
  </TitlesOfParts>
  <Company>NC A&amp;T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Contaminants in foods</dc:title>
  <dc:creator>rgyawali</dc:creator>
  <cp:lastModifiedBy>Steven K Warchocki</cp:lastModifiedBy>
  <cp:revision>57</cp:revision>
  <cp:lastPrinted>2014-11-06T22:02:43Z</cp:lastPrinted>
  <dcterms:created xsi:type="dcterms:W3CDTF">2013-09-19T13:38:37Z</dcterms:created>
  <dcterms:modified xsi:type="dcterms:W3CDTF">2014-11-12T16:03:43Z</dcterms:modified>
</cp:coreProperties>
</file>