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7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136F-641B-4F67-9C73-BECC65345E4D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D9D3-3F33-48B9-9797-91A5170A9C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90192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136F-641B-4F67-9C73-BECC65345E4D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D9D3-3F33-48B9-9797-91A5170A9C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93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136F-641B-4F67-9C73-BECC65345E4D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D9D3-3F33-48B9-9797-91A5170A9C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9096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136F-641B-4F67-9C73-BECC65345E4D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D9D3-3F33-48B9-9797-91A5170A9C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3483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136F-641B-4F67-9C73-BECC65345E4D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D9D3-3F33-48B9-9797-91A5170A9C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5865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136F-641B-4F67-9C73-BECC65345E4D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D9D3-3F33-48B9-9797-91A5170A9C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6967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136F-641B-4F67-9C73-BECC65345E4D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D9D3-3F33-48B9-9797-91A5170A9C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70478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136F-641B-4F67-9C73-BECC65345E4D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D9D3-3F33-48B9-9797-91A5170A9C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76315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136F-641B-4F67-9C73-BECC65345E4D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D9D3-3F33-48B9-9797-91A5170A9C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65711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136F-641B-4F67-9C73-BECC65345E4D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D9D3-3F33-48B9-9797-91A5170A9C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9279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5136F-641B-4F67-9C73-BECC65345E4D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CD9D3-3F33-48B9-9797-91A5170A9C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654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5136F-641B-4F67-9C73-BECC65345E4D}" type="datetimeFigureOut">
              <a:rPr lang="en-US" smtClean="0"/>
              <a:pPr/>
              <a:t>11/9/2011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CD9D3-3F33-48B9-9797-91A5170A9C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3109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c.gov/marc/transition/" TargetMode="External"/><Relationship Id="rId2" Type="http://schemas.openxmlformats.org/officeDocument/2006/relationships/hyperlink" Target="http://www.loc.gov/marc/transition/news/framework-103111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loc.gov/bibliographic-future/" TargetMode="External"/><Relationship Id="rId4" Type="http://schemas.openxmlformats.org/officeDocument/2006/relationships/hyperlink" Target="http://listserv.loc.gov/listarch/bibframe.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0691" y="411018"/>
            <a:ext cx="6841836" cy="5948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2030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RDA Implementation &amp; Review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November 2011</a:t>
            </a:r>
          </a:p>
          <a:p>
            <a:pPr lvl="1"/>
            <a:r>
              <a:rPr lang="en-US" sz="1900" dirty="0" smtClean="0"/>
              <a:t>Local guidelines for working with incoming RDA records for copy catalogers established</a:t>
            </a:r>
          </a:p>
          <a:p>
            <a:pPr lvl="1"/>
            <a:r>
              <a:rPr lang="en-US" sz="1900" dirty="0" smtClean="0"/>
              <a:t>Catalogers will review training materials on the wiki &amp; RDA Toolkit</a:t>
            </a:r>
          </a:p>
          <a:p>
            <a:pPr lvl="1"/>
            <a:r>
              <a:rPr lang="en-US" sz="1900" dirty="0" smtClean="0"/>
              <a:t>New macros and input templates will start being created </a:t>
            </a:r>
          </a:p>
          <a:p>
            <a:pPr marL="457200" lvl="1" indent="0">
              <a:buNone/>
            </a:pPr>
            <a:endParaRPr lang="en-US" sz="900" dirty="0" smtClean="0"/>
          </a:p>
          <a:p>
            <a:r>
              <a:rPr lang="en-US" dirty="0" smtClean="0"/>
              <a:t>December 2011</a:t>
            </a:r>
          </a:p>
          <a:p>
            <a:pPr lvl="1"/>
            <a:r>
              <a:rPr lang="en-US" sz="1900" dirty="0" smtClean="0"/>
              <a:t>Original catalogers will create at least 3 new RDA bibliographic records </a:t>
            </a:r>
          </a:p>
          <a:p>
            <a:pPr lvl="1"/>
            <a:r>
              <a:rPr lang="en-US" sz="1900" dirty="0" smtClean="0"/>
              <a:t>Copy catalogers will enhance &amp; edit existing and incoming RDA/AACR2 hybrid records</a:t>
            </a:r>
          </a:p>
          <a:p>
            <a:pPr lvl="1"/>
            <a:r>
              <a:rPr lang="en-US" sz="2000" dirty="0"/>
              <a:t>All catalogers will talk with their reviewers to set a workable review process</a:t>
            </a:r>
            <a:r>
              <a:rPr lang="en-US" sz="2000" dirty="0" smtClean="0"/>
              <a:t>.</a:t>
            </a:r>
            <a:endParaRPr lang="en-US" sz="1900" dirty="0" smtClean="0"/>
          </a:p>
          <a:p>
            <a:pPr lvl="1"/>
            <a:r>
              <a:rPr lang="en-US" sz="1900" dirty="0" smtClean="0"/>
              <a:t>2CUL RDA Listserv will be operational for RDA policy                           questions, Q-tips, etc.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9000" y="5181600"/>
            <a:ext cx="1806102" cy="157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150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RDA Implementation &amp; Review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January 2012</a:t>
            </a:r>
          </a:p>
          <a:p>
            <a:pPr lvl="1"/>
            <a:r>
              <a:rPr lang="en-US" sz="1900" dirty="0" smtClean="0"/>
              <a:t>Original catalogers will create RDA records at least one day per week and give records &amp; resources to their reviewer</a:t>
            </a:r>
          </a:p>
          <a:p>
            <a:pPr lvl="1"/>
            <a:r>
              <a:rPr lang="en-US" sz="1900" dirty="0" smtClean="0"/>
              <a:t>Two meetings per month on RDA implementation will be devoted to talking about common mistakes, lessons learned, example records, local implementation decisions.</a:t>
            </a:r>
          </a:p>
          <a:p>
            <a:pPr lvl="1"/>
            <a:endParaRPr lang="en-US" sz="1900" dirty="0" smtClean="0"/>
          </a:p>
          <a:p>
            <a:r>
              <a:rPr lang="en-US" dirty="0" smtClean="0"/>
              <a:t>February &amp; March 2012</a:t>
            </a:r>
          </a:p>
          <a:p>
            <a:pPr lvl="1"/>
            <a:r>
              <a:rPr lang="en-US" sz="1900" dirty="0" smtClean="0"/>
              <a:t>Implementation &amp; review period continues; more records created</a:t>
            </a:r>
          </a:p>
          <a:p>
            <a:pPr lvl="1"/>
            <a:r>
              <a:rPr lang="en-US" sz="1900" dirty="0" smtClean="0"/>
              <a:t>Constant assessment of what is needed to make RDA                               operational full time</a:t>
            </a:r>
          </a:p>
          <a:p>
            <a:pPr lvl="1"/>
            <a:r>
              <a:rPr lang="en-US" sz="1900" dirty="0" smtClean="0"/>
              <a:t>More local policies established</a:t>
            </a:r>
          </a:p>
          <a:p>
            <a:pPr lvl="1"/>
            <a:r>
              <a:rPr lang="en-US" sz="1900" dirty="0" smtClean="0"/>
              <a:t>Quality control continues of incoming RDA/AACR2                                           hybrid records</a:t>
            </a:r>
            <a:endParaRPr lang="en-US" sz="19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9000" y="5181600"/>
            <a:ext cx="1806102" cy="157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066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RDA Records Review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587902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Jean will review Pam, Roswitha, Tracey, Law Catalogers</a:t>
            </a:r>
          </a:p>
          <a:p>
            <a:r>
              <a:rPr lang="en-US" sz="2800" dirty="0" smtClean="0"/>
              <a:t>Sarah will review Yen, Yelena, Apikanya</a:t>
            </a:r>
          </a:p>
          <a:p>
            <a:r>
              <a:rPr lang="en-US" sz="2800" dirty="0" smtClean="0"/>
              <a:t>Cecilia will review Ali, Anne, Margaret, Teresa</a:t>
            </a:r>
          </a:p>
          <a:p>
            <a:r>
              <a:rPr lang="en-US" sz="2800" dirty="0" smtClean="0"/>
              <a:t>Tracey will review Sung Ok, Beth, Jean</a:t>
            </a:r>
          </a:p>
          <a:p>
            <a:r>
              <a:rPr lang="en-US" sz="2800" dirty="0" smtClean="0"/>
              <a:t>Ardeen will review Sarah, Cecilia</a:t>
            </a:r>
          </a:p>
          <a:p>
            <a:r>
              <a:rPr lang="en-US" sz="2800" dirty="0" smtClean="0"/>
              <a:t>Cynthia will review </a:t>
            </a:r>
            <a:r>
              <a:rPr lang="en-US" sz="2800" dirty="0"/>
              <a:t>Greg, </a:t>
            </a:r>
            <a:r>
              <a:rPr lang="en-US" sz="2800" dirty="0" err="1"/>
              <a:t>Mei-hsi</a:t>
            </a:r>
            <a:r>
              <a:rPr lang="en-US" sz="2800" dirty="0"/>
              <a:t>, Margaret C., </a:t>
            </a:r>
            <a:r>
              <a:rPr lang="en-US" sz="2800" dirty="0" err="1"/>
              <a:t>Swe</a:t>
            </a:r>
            <a:r>
              <a:rPr lang="en-US" sz="2800" dirty="0"/>
              <a:t> </a:t>
            </a:r>
            <a:r>
              <a:rPr lang="en-US" sz="2800" dirty="0" err="1"/>
              <a:t>Swe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9000" y="5181600"/>
            <a:ext cx="1806102" cy="157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609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Bibliographic Framework Transition Initiative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The Library of Congress </a:t>
            </a:r>
            <a:r>
              <a:rPr lang="en-US" dirty="0" smtClean="0"/>
              <a:t>released the </a:t>
            </a:r>
            <a:r>
              <a:rPr lang="en-US" dirty="0"/>
              <a:t>initial plan for its Bibliographic Framework Transition Initiative.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en-US" dirty="0"/>
              <a:t>The plan is available </a:t>
            </a:r>
            <a:r>
              <a:rPr lang="en-US" dirty="0" smtClean="0"/>
              <a:t>at: </a:t>
            </a:r>
            <a:r>
              <a:rPr lang="en-US" u="sng" dirty="0" smtClean="0">
                <a:hlinkClick r:id="rId2"/>
              </a:rPr>
              <a:t>http</a:t>
            </a:r>
            <a:r>
              <a:rPr lang="en-US" u="sng" dirty="0">
                <a:hlinkClick r:id="rId2"/>
              </a:rPr>
              <a:t>://www.loc.gov/marc/transition/news/framework-103111.html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en-US" dirty="0"/>
              <a:t>Additional </a:t>
            </a:r>
            <a:r>
              <a:rPr lang="en-US" dirty="0" smtClean="0"/>
              <a:t>Links</a:t>
            </a:r>
          </a:p>
          <a:p>
            <a:pPr lvl="1"/>
            <a:r>
              <a:rPr lang="en-US" dirty="0" smtClean="0"/>
              <a:t>Bibliographic </a:t>
            </a:r>
            <a:r>
              <a:rPr lang="en-US" dirty="0"/>
              <a:t>Framework Transition Initiative </a:t>
            </a:r>
            <a:r>
              <a:rPr lang="en-US" dirty="0" smtClean="0"/>
              <a:t>Website     </a:t>
            </a:r>
            <a:r>
              <a:rPr lang="en-US" u="sng" dirty="0" smtClean="0">
                <a:hlinkClick r:id="rId3"/>
              </a:rPr>
              <a:t>http</a:t>
            </a:r>
            <a:r>
              <a:rPr lang="en-US" u="sng" dirty="0">
                <a:hlinkClick r:id="rId3"/>
              </a:rPr>
              <a:t>://www.loc.gov/marc/transition</a:t>
            </a:r>
            <a:r>
              <a:rPr lang="en-US" u="sng" dirty="0" smtClean="0">
                <a:hlinkClick r:id="rId3"/>
              </a:rPr>
              <a:t>/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US" dirty="0"/>
              <a:t>Bibliographic Framework Transition Initiative </a:t>
            </a:r>
            <a:r>
              <a:rPr lang="en-US" dirty="0" smtClean="0"/>
              <a:t>Listserv </a:t>
            </a:r>
            <a:r>
              <a:rPr lang="en-US" u="sng" dirty="0" smtClean="0">
                <a:hlinkClick r:id="rId4"/>
              </a:rPr>
              <a:t>http</a:t>
            </a:r>
            <a:r>
              <a:rPr lang="en-US" u="sng" dirty="0">
                <a:hlinkClick r:id="rId4"/>
              </a:rPr>
              <a:t>://</a:t>
            </a:r>
            <a:r>
              <a:rPr lang="en-US" u="sng" dirty="0" smtClean="0">
                <a:hlinkClick r:id="rId4"/>
              </a:rPr>
              <a:t>listserv.loc.gov/listarch/bibframe.html</a:t>
            </a:r>
            <a:endParaRPr lang="en-US" dirty="0" smtClean="0"/>
          </a:p>
          <a:p>
            <a:pPr lvl="1"/>
            <a:r>
              <a:rPr lang="en-US" dirty="0" smtClean="0"/>
              <a:t>Working </a:t>
            </a:r>
            <a:r>
              <a:rPr lang="en-US" dirty="0"/>
              <a:t>Group on the Future of Bibliographic Control </a:t>
            </a:r>
            <a:r>
              <a:rPr lang="en-US" dirty="0" smtClean="0"/>
              <a:t>Website </a:t>
            </a:r>
            <a:r>
              <a:rPr lang="en-US" u="sng" dirty="0" smtClean="0">
                <a:hlinkClick r:id="rId5"/>
              </a:rPr>
              <a:t>http</a:t>
            </a:r>
            <a:r>
              <a:rPr lang="en-US" u="sng" dirty="0">
                <a:hlinkClick r:id="rId5"/>
              </a:rPr>
              <a:t>://www.loc.gov/bibliographic-future/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6946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Requirements for a New Bibliographic Framework Environment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434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Broad accommodation of content rules and data models</a:t>
            </a:r>
          </a:p>
          <a:p>
            <a:r>
              <a:rPr lang="en-US" dirty="0" smtClean="0"/>
              <a:t>Provision for types of data that logically accompany or support bibliographic description</a:t>
            </a:r>
          </a:p>
          <a:p>
            <a:r>
              <a:rPr lang="en-US" dirty="0" smtClean="0"/>
              <a:t>Accommodation of text data, linked data with URIs instead of text, both</a:t>
            </a:r>
          </a:p>
          <a:p>
            <a:r>
              <a:rPr lang="en-US" dirty="0" smtClean="0"/>
              <a:t>Consideration of the relationships between and recommendations for communications format tagging record input conventions, and system storage/manipulation</a:t>
            </a:r>
          </a:p>
          <a:p>
            <a:r>
              <a:rPr lang="en-US" dirty="0" smtClean="0"/>
              <a:t>Consideration of the needs of all sizes and types of libraries</a:t>
            </a:r>
          </a:p>
          <a:p>
            <a:r>
              <a:rPr lang="en-US" dirty="0" smtClean="0"/>
              <a:t>Continuation of maintenance of MARC until no longer necessary</a:t>
            </a:r>
          </a:p>
          <a:p>
            <a:r>
              <a:rPr lang="en-US" dirty="0" smtClean="0"/>
              <a:t>Compatibility with MARC-based records</a:t>
            </a:r>
          </a:p>
          <a:p>
            <a:r>
              <a:rPr lang="en-US" dirty="0" smtClean="0"/>
              <a:t>Provision of transformation from MARC 21 to a new bibliographic environment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5809735"/>
            <a:ext cx="66755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itchFamily="2" charset="2"/>
              </a:rPr>
              <a:t> </a:t>
            </a:r>
            <a:r>
              <a:rPr lang="en-US" sz="3200" dirty="0" smtClean="0"/>
              <a:t>Approach and Timetable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11358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357</Words>
  <Application>Microsoft Office PowerPoint</Application>
  <PresentationFormat>On-screen Show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RDA Implementation &amp; Review</vt:lpstr>
      <vt:lpstr>RDA Implementation &amp; Review</vt:lpstr>
      <vt:lpstr>RDA Records Review</vt:lpstr>
      <vt:lpstr>Bibliographic Framework Transition Initiative</vt:lpstr>
      <vt:lpstr>Requirements for a New Bibliographic Framework Environment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LibUser</dc:creator>
  <cp:lastModifiedBy>Tracey Snyder</cp:lastModifiedBy>
  <cp:revision>9</cp:revision>
  <dcterms:created xsi:type="dcterms:W3CDTF">2011-11-09T14:28:04Z</dcterms:created>
  <dcterms:modified xsi:type="dcterms:W3CDTF">2011-11-09T22:10:46Z</dcterms:modified>
</cp:coreProperties>
</file>