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27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6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1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2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3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4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0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6768F-61CC-48DC-973A-057CDE436481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76F69-A30D-4DD0-BCB6-F5219820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5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4" t="16411" r="18750" b="14616"/>
          <a:stretch>
            <a:fillRect/>
          </a:stretch>
        </p:blipFill>
        <p:spPr bwMode="auto">
          <a:xfrm>
            <a:off x="914400" y="304800"/>
            <a:ext cx="6734175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/>
          <p:cNvSpPr>
            <a:spLocks/>
          </p:cNvSpPr>
          <p:nvPr/>
        </p:nvSpPr>
        <p:spPr>
          <a:xfrm rot="2056740">
            <a:off x="1154430" y="4067810"/>
            <a:ext cx="967105" cy="911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4" name="Oval 43"/>
          <p:cNvSpPr>
            <a:spLocks/>
          </p:cNvSpPr>
          <p:nvPr/>
        </p:nvSpPr>
        <p:spPr>
          <a:xfrm>
            <a:off x="1514475" y="4448175"/>
            <a:ext cx="247650" cy="2476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5" name="Freeform 44"/>
          <p:cNvSpPr>
            <a:spLocks/>
          </p:cNvSpPr>
          <p:nvPr/>
        </p:nvSpPr>
        <p:spPr>
          <a:xfrm>
            <a:off x="2009775" y="4829175"/>
            <a:ext cx="723900" cy="371475"/>
          </a:xfrm>
          <a:custGeom>
            <a:avLst/>
            <a:gdLst>
              <a:gd name="connsiteX0" fmla="*/ 0 w 723900"/>
              <a:gd name="connsiteY0" fmla="*/ 171450 h 371475"/>
              <a:gd name="connsiteX1" fmla="*/ 47625 w 723900"/>
              <a:gd name="connsiteY1" fmla="*/ 95250 h 371475"/>
              <a:gd name="connsiteX2" fmla="*/ 314325 w 723900"/>
              <a:gd name="connsiteY2" fmla="*/ 247650 h 371475"/>
              <a:gd name="connsiteX3" fmla="*/ 381000 w 723900"/>
              <a:gd name="connsiteY3" fmla="*/ 276225 h 371475"/>
              <a:gd name="connsiteX4" fmla="*/ 428625 w 723900"/>
              <a:gd name="connsiteY4" fmla="*/ 266700 h 371475"/>
              <a:gd name="connsiteX5" fmla="*/ 476250 w 723900"/>
              <a:gd name="connsiteY5" fmla="*/ 228600 h 371475"/>
              <a:gd name="connsiteX6" fmla="*/ 552450 w 723900"/>
              <a:gd name="connsiteY6" fmla="*/ 123825 h 371475"/>
              <a:gd name="connsiteX7" fmla="*/ 647700 w 723900"/>
              <a:gd name="connsiteY7" fmla="*/ 0 h 371475"/>
              <a:gd name="connsiteX8" fmla="*/ 723900 w 723900"/>
              <a:gd name="connsiteY8" fmla="*/ 66675 h 371475"/>
              <a:gd name="connsiteX9" fmla="*/ 581025 w 723900"/>
              <a:gd name="connsiteY9" fmla="*/ 285750 h 371475"/>
              <a:gd name="connsiteX10" fmla="*/ 514350 w 723900"/>
              <a:gd name="connsiteY10" fmla="*/ 352425 h 371475"/>
              <a:gd name="connsiteX11" fmla="*/ 428625 w 723900"/>
              <a:gd name="connsiteY11" fmla="*/ 371475 h 371475"/>
              <a:gd name="connsiteX12" fmla="*/ 361950 w 723900"/>
              <a:gd name="connsiteY12" fmla="*/ 371475 h 371475"/>
              <a:gd name="connsiteX13" fmla="*/ 276225 w 723900"/>
              <a:gd name="connsiteY13" fmla="*/ 361950 h 371475"/>
              <a:gd name="connsiteX14" fmla="*/ 0 w 723900"/>
              <a:gd name="connsiteY14" fmla="*/ 171450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23900" h="371475">
                <a:moveTo>
                  <a:pt x="0" y="171450"/>
                </a:moveTo>
                <a:lnTo>
                  <a:pt x="47625" y="95250"/>
                </a:lnTo>
                <a:lnTo>
                  <a:pt x="314325" y="247650"/>
                </a:lnTo>
                <a:lnTo>
                  <a:pt x="381000" y="276225"/>
                </a:lnTo>
                <a:lnTo>
                  <a:pt x="428625" y="266700"/>
                </a:lnTo>
                <a:lnTo>
                  <a:pt x="476250" y="228600"/>
                </a:lnTo>
                <a:lnTo>
                  <a:pt x="552450" y="123825"/>
                </a:lnTo>
                <a:lnTo>
                  <a:pt x="647700" y="0"/>
                </a:lnTo>
                <a:lnTo>
                  <a:pt x="723900" y="66675"/>
                </a:lnTo>
                <a:lnTo>
                  <a:pt x="581025" y="285750"/>
                </a:lnTo>
                <a:lnTo>
                  <a:pt x="514350" y="352425"/>
                </a:lnTo>
                <a:lnTo>
                  <a:pt x="428625" y="371475"/>
                </a:lnTo>
                <a:lnTo>
                  <a:pt x="361950" y="371475"/>
                </a:lnTo>
                <a:lnTo>
                  <a:pt x="276225" y="361950"/>
                </a:lnTo>
                <a:lnTo>
                  <a:pt x="0" y="171450"/>
                </a:ln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6" name="Rectangle 45"/>
          <p:cNvSpPr>
            <a:spLocks/>
          </p:cNvSpPr>
          <p:nvPr/>
        </p:nvSpPr>
        <p:spPr>
          <a:xfrm rot="2015190">
            <a:off x="2825750" y="3777615"/>
            <a:ext cx="2574290" cy="18161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7" name="Rectangle 46"/>
          <p:cNvSpPr>
            <a:spLocks/>
          </p:cNvSpPr>
          <p:nvPr/>
        </p:nvSpPr>
        <p:spPr>
          <a:xfrm rot="2015190">
            <a:off x="4324985" y="793750"/>
            <a:ext cx="2574290" cy="34163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8" name="Rectangle 47"/>
          <p:cNvSpPr>
            <a:spLocks/>
          </p:cNvSpPr>
          <p:nvPr/>
        </p:nvSpPr>
        <p:spPr>
          <a:xfrm rot="2015190">
            <a:off x="4509135" y="234315"/>
            <a:ext cx="322580" cy="3415665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9" name="Rectangle 48"/>
          <p:cNvSpPr>
            <a:spLocks/>
          </p:cNvSpPr>
          <p:nvPr/>
        </p:nvSpPr>
        <p:spPr>
          <a:xfrm rot="2015190">
            <a:off x="6392545" y="1414780"/>
            <a:ext cx="319405" cy="3416300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0" name="Rectangle 49"/>
          <p:cNvSpPr>
            <a:spLocks/>
          </p:cNvSpPr>
          <p:nvPr/>
        </p:nvSpPr>
        <p:spPr>
          <a:xfrm rot="2015190" flipV="1">
            <a:off x="5353685" y="1413510"/>
            <a:ext cx="1870075" cy="144780"/>
          </a:xfrm>
          <a:prstGeom prst="rect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51" name="Straight Arrow Connector 50"/>
          <p:cNvCxnSpPr>
            <a:cxnSpLocks/>
          </p:cNvCxnSpPr>
          <p:nvPr/>
        </p:nvCxnSpPr>
        <p:spPr>
          <a:xfrm flipH="1">
            <a:off x="1692275" y="3819525"/>
            <a:ext cx="599440" cy="6953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1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5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54" name="Straight Arrow Connector 53"/>
          <p:cNvCxnSpPr>
            <a:cxnSpLocks/>
          </p:cNvCxnSpPr>
          <p:nvPr/>
        </p:nvCxnSpPr>
        <p:spPr>
          <a:xfrm>
            <a:off x="1295400" y="3122930"/>
            <a:ext cx="251491" cy="7626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4" name="TextBox 2053"/>
          <p:cNvSpPr txBox="1"/>
          <p:nvPr/>
        </p:nvSpPr>
        <p:spPr>
          <a:xfrm>
            <a:off x="1068070" y="2878275"/>
            <a:ext cx="1665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</a:t>
            </a:r>
            <a:endParaRPr lang="en-US" dirty="0"/>
          </a:p>
        </p:txBody>
      </p:sp>
      <p:cxnSp>
        <p:nvCxnSpPr>
          <p:cNvPr id="57" name="Straight Arrow Connector 56"/>
          <p:cNvCxnSpPr>
            <a:cxnSpLocks/>
          </p:cNvCxnSpPr>
          <p:nvPr/>
        </p:nvCxnSpPr>
        <p:spPr>
          <a:xfrm flipV="1">
            <a:off x="1295400" y="4695825"/>
            <a:ext cx="251491" cy="76301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177074" y="5501313"/>
            <a:ext cx="2389301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L</a:t>
            </a:r>
            <a:endParaRPr lang="en-US" sz="1000" dirty="0">
              <a:ea typeface="Calibri"/>
              <a:cs typeface="Times New Roman"/>
            </a:endParaRPr>
          </a:p>
        </p:txBody>
      </p:sp>
      <p:cxnSp>
        <p:nvCxnSpPr>
          <p:cNvPr id="60" name="Straight Arrow Connector 59"/>
          <p:cNvCxnSpPr>
            <a:cxnSpLocks/>
          </p:cNvCxnSpPr>
          <p:nvPr/>
        </p:nvCxnSpPr>
        <p:spPr>
          <a:xfrm flipV="1">
            <a:off x="1371600" y="5200650"/>
            <a:ext cx="922556" cy="2581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110593" y="3504231"/>
            <a:ext cx="1685925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a typeface="Calibri"/>
                <a:cs typeface="Times New Roman"/>
              </a:rPr>
              <a:t>I</a:t>
            </a:r>
            <a:endParaRPr lang="en-US" sz="1000" dirty="0">
              <a:ea typeface="Calibri"/>
              <a:cs typeface="Times New Roman"/>
            </a:endParaRPr>
          </a:p>
        </p:txBody>
      </p:sp>
      <p:cxnSp>
        <p:nvCxnSpPr>
          <p:cNvPr id="64" name="Straight Arrow Connector 63"/>
          <p:cNvCxnSpPr>
            <a:cxnSpLocks/>
          </p:cNvCxnSpPr>
          <p:nvPr/>
        </p:nvCxnSpPr>
        <p:spPr>
          <a:xfrm flipH="1" flipV="1">
            <a:off x="5181600" y="5372853"/>
            <a:ext cx="707390" cy="2797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cxnSpLocks/>
          </p:cNvCxnSpPr>
          <p:nvPr/>
        </p:nvCxnSpPr>
        <p:spPr>
          <a:xfrm>
            <a:off x="3429000" y="2362200"/>
            <a:ext cx="562293" cy="317714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>
            <a:off x="7215031" y="1161399"/>
            <a:ext cx="216771" cy="34654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cxnSpLocks/>
          </p:cNvCxnSpPr>
          <p:nvPr/>
        </p:nvCxnSpPr>
        <p:spPr>
          <a:xfrm flipH="1" flipV="1">
            <a:off x="6477001" y="3504231"/>
            <a:ext cx="630702" cy="458169"/>
          </a:xfrm>
          <a:prstGeom prst="straightConnector1">
            <a:avLst/>
          </a:prstGeom>
          <a:ln>
            <a:solidFill>
              <a:srgbClr val="FF33CC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cxnSpLocks/>
          </p:cNvCxnSpPr>
          <p:nvPr/>
        </p:nvCxnSpPr>
        <p:spPr>
          <a:xfrm>
            <a:off x="4572000" y="1066800"/>
            <a:ext cx="1185741" cy="189199"/>
          </a:xfrm>
          <a:prstGeom prst="straightConnector1">
            <a:avLst/>
          </a:prstGeom>
          <a:ln>
            <a:solidFill>
              <a:srgbClr val="7030A0"/>
            </a:solidFill>
            <a:prstDash val="soli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286403" y="2064493"/>
            <a:ext cx="2180159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J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936852" y="5523186"/>
            <a:ext cx="2459003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a typeface="Calibri"/>
                <a:cs typeface="Times New Roman"/>
              </a:rPr>
              <a:t>B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34200" y="3970274"/>
            <a:ext cx="1960097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A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02440" y="902482"/>
            <a:ext cx="1883897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K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45401" y="767144"/>
            <a:ext cx="266700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H</a:t>
            </a:r>
            <a:r>
              <a:rPr lang="en-US" sz="1000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endParaRPr lang="en-US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59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0058" descr="Description: sed side view.wmf"/>
          <p:cNvPicPr>
            <a:picLocks noChangeAspect="1" noChangeArrowheads="1"/>
          </p:cNvPicPr>
          <p:nvPr/>
        </p:nvPicPr>
        <p:blipFill>
          <a:blip r:embed="rId2" cstate="print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7" t="15240" r="13287" b="4065"/>
          <a:stretch>
            <a:fillRect/>
          </a:stretch>
        </p:blipFill>
        <p:spPr bwMode="auto">
          <a:xfrm>
            <a:off x="895350" y="942975"/>
            <a:ext cx="802005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/>
          </p:cNvSpPr>
          <p:nvPr/>
        </p:nvSpPr>
        <p:spPr>
          <a:xfrm>
            <a:off x="1019175" y="914400"/>
            <a:ext cx="1790700" cy="1247775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/>
          </p:cNvSpPr>
          <p:nvPr/>
        </p:nvSpPr>
        <p:spPr>
          <a:xfrm>
            <a:off x="7419975" y="914400"/>
            <a:ext cx="1524000" cy="1304925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/>
          </p:cNvSpPr>
          <p:nvPr/>
        </p:nvSpPr>
        <p:spPr>
          <a:xfrm>
            <a:off x="2867025" y="1209675"/>
            <a:ext cx="4733925" cy="257175"/>
          </a:xfrm>
          <a:prstGeom prst="rect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>
          <a:xfrm>
            <a:off x="1485900" y="1828800"/>
            <a:ext cx="6886575" cy="2724150"/>
          </a:xfrm>
          <a:custGeom>
            <a:avLst/>
            <a:gdLst>
              <a:gd name="connsiteX0" fmla="*/ 0 w 6838950"/>
              <a:gd name="connsiteY0" fmla="*/ 0 h 2724150"/>
              <a:gd name="connsiteX1" fmla="*/ 390525 w 6838950"/>
              <a:gd name="connsiteY1" fmla="*/ 9525 h 2724150"/>
              <a:gd name="connsiteX2" fmla="*/ 342900 w 6838950"/>
              <a:gd name="connsiteY2" fmla="*/ 2057400 h 2724150"/>
              <a:gd name="connsiteX3" fmla="*/ 390525 w 6838950"/>
              <a:gd name="connsiteY3" fmla="*/ 2190750 h 2724150"/>
              <a:gd name="connsiteX4" fmla="*/ 428625 w 6838950"/>
              <a:gd name="connsiteY4" fmla="*/ 2247900 h 2724150"/>
              <a:gd name="connsiteX5" fmla="*/ 485775 w 6838950"/>
              <a:gd name="connsiteY5" fmla="*/ 2305050 h 2724150"/>
              <a:gd name="connsiteX6" fmla="*/ 533400 w 6838950"/>
              <a:gd name="connsiteY6" fmla="*/ 2333625 h 2724150"/>
              <a:gd name="connsiteX7" fmla="*/ 647700 w 6838950"/>
              <a:gd name="connsiteY7" fmla="*/ 2352675 h 2724150"/>
              <a:gd name="connsiteX8" fmla="*/ 6838950 w 6838950"/>
              <a:gd name="connsiteY8" fmla="*/ 2352675 h 2724150"/>
              <a:gd name="connsiteX9" fmla="*/ 6838950 w 6838950"/>
              <a:gd name="connsiteY9" fmla="*/ 2724150 h 2724150"/>
              <a:gd name="connsiteX10" fmla="*/ 666750 w 6838950"/>
              <a:gd name="connsiteY10" fmla="*/ 2695575 h 2724150"/>
              <a:gd name="connsiteX11" fmla="*/ 476250 w 6838950"/>
              <a:gd name="connsiteY11" fmla="*/ 2657475 h 2724150"/>
              <a:gd name="connsiteX12" fmla="*/ 371475 w 6838950"/>
              <a:gd name="connsiteY12" fmla="*/ 2609850 h 2724150"/>
              <a:gd name="connsiteX13" fmla="*/ 257175 w 6838950"/>
              <a:gd name="connsiteY13" fmla="*/ 2543175 h 2724150"/>
              <a:gd name="connsiteX14" fmla="*/ 161925 w 6838950"/>
              <a:gd name="connsiteY14" fmla="*/ 2466975 h 2724150"/>
              <a:gd name="connsiteX15" fmla="*/ 85725 w 6838950"/>
              <a:gd name="connsiteY15" fmla="*/ 2371725 h 2724150"/>
              <a:gd name="connsiteX16" fmla="*/ 28575 w 6838950"/>
              <a:gd name="connsiteY16" fmla="*/ 2200275 h 2724150"/>
              <a:gd name="connsiteX17" fmla="*/ 19050 w 6838950"/>
              <a:gd name="connsiteY17" fmla="*/ 2066925 h 2724150"/>
              <a:gd name="connsiteX18" fmla="*/ 0 w 6838950"/>
              <a:gd name="connsiteY18" fmla="*/ 0 h 2724150"/>
              <a:gd name="connsiteX0" fmla="*/ 0 w 6838950"/>
              <a:gd name="connsiteY0" fmla="*/ 0 h 2724150"/>
              <a:gd name="connsiteX1" fmla="*/ 390525 w 6838950"/>
              <a:gd name="connsiteY1" fmla="*/ 9525 h 2724150"/>
              <a:gd name="connsiteX2" fmla="*/ 400050 w 6838950"/>
              <a:gd name="connsiteY2" fmla="*/ 2066925 h 2724150"/>
              <a:gd name="connsiteX3" fmla="*/ 390525 w 6838950"/>
              <a:gd name="connsiteY3" fmla="*/ 2190750 h 2724150"/>
              <a:gd name="connsiteX4" fmla="*/ 428625 w 6838950"/>
              <a:gd name="connsiteY4" fmla="*/ 2247900 h 2724150"/>
              <a:gd name="connsiteX5" fmla="*/ 485775 w 6838950"/>
              <a:gd name="connsiteY5" fmla="*/ 2305050 h 2724150"/>
              <a:gd name="connsiteX6" fmla="*/ 533400 w 6838950"/>
              <a:gd name="connsiteY6" fmla="*/ 2333625 h 2724150"/>
              <a:gd name="connsiteX7" fmla="*/ 647700 w 6838950"/>
              <a:gd name="connsiteY7" fmla="*/ 2352675 h 2724150"/>
              <a:gd name="connsiteX8" fmla="*/ 6838950 w 6838950"/>
              <a:gd name="connsiteY8" fmla="*/ 2352675 h 2724150"/>
              <a:gd name="connsiteX9" fmla="*/ 6838950 w 6838950"/>
              <a:gd name="connsiteY9" fmla="*/ 2724150 h 2724150"/>
              <a:gd name="connsiteX10" fmla="*/ 666750 w 6838950"/>
              <a:gd name="connsiteY10" fmla="*/ 2695575 h 2724150"/>
              <a:gd name="connsiteX11" fmla="*/ 476250 w 6838950"/>
              <a:gd name="connsiteY11" fmla="*/ 2657475 h 2724150"/>
              <a:gd name="connsiteX12" fmla="*/ 371475 w 6838950"/>
              <a:gd name="connsiteY12" fmla="*/ 2609850 h 2724150"/>
              <a:gd name="connsiteX13" fmla="*/ 257175 w 6838950"/>
              <a:gd name="connsiteY13" fmla="*/ 2543175 h 2724150"/>
              <a:gd name="connsiteX14" fmla="*/ 161925 w 6838950"/>
              <a:gd name="connsiteY14" fmla="*/ 2466975 h 2724150"/>
              <a:gd name="connsiteX15" fmla="*/ 85725 w 6838950"/>
              <a:gd name="connsiteY15" fmla="*/ 2371725 h 2724150"/>
              <a:gd name="connsiteX16" fmla="*/ 28575 w 6838950"/>
              <a:gd name="connsiteY16" fmla="*/ 2200275 h 2724150"/>
              <a:gd name="connsiteX17" fmla="*/ 19050 w 6838950"/>
              <a:gd name="connsiteY17" fmla="*/ 2066925 h 2724150"/>
              <a:gd name="connsiteX18" fmla="*/ 0 w 6838950"/>
              <a:gd name="connsiteY18" fmla="*/ 0 h 2724150"/>
              <a:gd name="connsiteX0" fmla="*/ 0 w 6838950"/>
              <a:gd name="connsiteY0" fmla="*/ 0 h 2724150"/>
              <a:gd name="connsiteX1" fmla="*/ 438150 w 6838950"/>
              <a:gd name="connsiteY1" fmla="*/ 0 h 2724150"/>
              <a:gd name="connsiteX2" fmla="*/ 400050 w 6838950"/>
              <a:gd name="connsiteY2" fmla="*/ 2066925 h 2724150"/>
              <a:gd name="connsiteX3" fmla="*/ 390525 w 6838950"/>
              <a:gd name="connsiteY3" fmla="*/ 2190750 h 2724150"/>
              <a:gd name="connsiteX4" fmla="*/ 428625 w 6838950"/>
              <a:gd name="connsiteY4" fmla="*/ 2247900 h 2724150"/>
              <a:gd name="connsiteX5" fmla="*/ 485775 w 6838950"/>
              <a:gd name="connsiteY5" fmla="*/ 2305050 h 2724150"/>
              <a:gd name="connsiteX6" fmla="*/ 533400 w 6838950"/>
              <a:gd name="connsiteY6" fmla="*/ 2333625 h 2724150"/>
              <a:gd name="connsiteX7" fmla="*/ 647700 w 6838950"/>
              <a:gd name="connsiteY7" fmla="*/ 2352675 h 2724150"/>
              <a:gd name="connsiteX8" fmla="*/ 6838950 w 6838950"/>
              <a:gd name="connsiteY8" fmla="*/ 2352675 h 2724150"/>
              <a:gd name="connsiteX9" fmla="*/ 6838950 w 6838950"/>
              <a:gd name="connsiteY9" fmla="*/ 2724150 h 2724150"/>
              <a:gd name="connsiteX10" fmla="*/ 666750 w 6838950"/>
              <a:gd name="connsiteY10" fmla="*/ 2695575 h 2724150"/>
              <a:gd name="connsiteX11" fmla="*/ 476250 w 6838950"/>
              <a:gd name="connsiteY11" fmla="*/ 2657475 h 2724150"/>
              <a:gd name="connsiteX12" fmla="*/ 371475 w 6838950"/>
              <a:gd name="connsiteY12" fmla="*/ 2609850 h 2724150"/>
              <a:gd name="connsiteX13" fmla="*/ 257175 w 6838950"/>
              <a:gd name="connsiteY13" fmla="*/ 2543175 h 2724150"/>
              <a:gd name="connsiteX14" fmla="*/ 161925 w 6838950"/>
              <a:gd name="connsiteY14" fmla="*/ 2466975 h 2724150"/>
              <a:gd name="connsiteX15" fmla="*/ 85725 w 6838950"/>
              <a:gd name="connsiteY15" fmla="*/ 2371725 h 2724150"/>
              <a:gd name="connsiteX16" fmla="*/ 28575 w 6838950"/>
              <a:gd name="connsiteY16" fmla="*/ 2200275 h 2724150"/>
              <a:gd name="connsiteX17" fmla="*/ 19050 w 6838950"/>
              <a:gd name="connsiteY17" fmla="*/ 2066925 h 2724150"/>
              <a:gd name="connsiteX18" fmla="*/ 0 w 6838950"/>
              <a:gd name="connsiteY18" fmla="*/ 0 h 2724150"/>
              <a:gd name="connsiteX0" fmla="*/ 0 w 6838950"/>
              <a:gd name="connsiteY0" fmla="*/ 0 h 2724150"/>
              <a:gd name="connsiteX1" fmla="*/ 409575 w 6838950"/>
              <a:gd name="connsiteY1" fmla="*/ 0 h 2724150"/>
              <a:gd name="connsiteX2" fmla="*/ 400050 w 6838950"/>
              <a:gd name="connsiteY2" fmla="*/ 2066925 h 2724150"/>
              <a:gd name="connsiteX3" fmla="*/ 390525 w 6838950"/>
              <a:gd name="connsiteY3" fmla="*/ 2190750 h 2724150"/>
              <a:gd name="connsiteX4" fmla="*/ 428625 w 6838950"/>
              <a:gd name="connsiteY4" fmla="*/ 2247900 h 2724150"/>
              <a:gd name="connsiteX5" fmla="*/ 485775 w 6838950"/>
              <a:gd name="connsiteY5" fmla="*/ 2305050 h 2724150"/>
              <a:gd name="connsiteX6" fmla="*/ 533400 w 6838950"/>
              <a:gd name="connsiteY6" fmla="*/ 2333625 h 2724150"/>
              <a:gd name="connsiteX7" fmla="*/ 647700 w 6838950"/>
              <a:gd name="connsiteY7" fmla="*/ 2352675 h 2724150"/>
              <a:gd name="connsiteX8" fmla="*/ 6838950 w 6838950"/>
              <a:gd name="connsiteY8" fmla="*/ 2352675 h 2724150"/>
              <a:gd name="connsiteX9" fmla="*/ 6838950 w 6838950"/>
              <a:gd name="connsiteY9" fmla="*/ 2724150 h 2724150"/>
              <a:gd name="connsiteX10" fmla="*/ 666750 w 6838950"/>
              <a:gd name="connsiteY10" fmla="*/ 2695575 h 2724150"/>
              <a:gd name="connsiteX11" fmla="*/ 476250 w 6838950"/>
              <a:gd name="connsiteY11" fmla="*/ 2657475 h 2724150"/>
              <a:gd name="connsiteX12" fmla="*/ 371475 w 6838950"/>
              <a:gd name="connsiteY12" fmla="*/ 2609850 h 2724150"/>
              <a:gd name="connsiteX13" fmla="*/ 257175 w 6838950"/>
              <a:gd name="connsiteY13" fmla="*/ 2543175 h 2724150"/>
              <a:gd name="connsiteX14" fmla="*/ 161925 w 6838950"/>
              <a:gd name="connsiteY14" fmla="*/ 2466975 h 2724150"/>
              <a:gd name="connsiteX15" fmla="*/ 85725 w 6838950"/>
              <a:gd name="connsiteY15" fmla="*/ 2371725 h 2724150"/>
              <a:gd name="connsiteX16" fmla="*/ 28575 w 6838950"/>
              <a:gd name="connsiteY16" fmla="*/ 2200275 h 2724150"/>
              <a:gd name="connsiteX17" fmla="*/ 19050 w 6838950"/>
              <a:gd name="connsiteY17" fmla="*/ 2066925 h 2724150"/>
              <a:gd name="connsiteX18" fmla="*/ 0 w 6838950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419100 w 6886575"/>
              <a:gd name="connsiteY12" fmla="*/ 2609850 h 2724150"/>
              <a:gd name="connsiteX13" fmla="*/ 304800 w 6886575"/>
              <a:gd name="connsiteY13" fmla="*/ 2543175 h 2724150"/>
              <a:gd name="connsiteX14" fmla="*/ 209550 w 6886575"/>
              <a:gd name="connsiteY14" fmla="*/ 2466975 h 2724150"/>
              <a:gd name="connsiteX15" fmla="*/ 133350 w 6886575"/>
              <a:gd name="connsiteY15" fmla="*/ 2371725 h 2724150"/>
              <a:gd name="connsiteX16" fmla="*/ 76200 w 6886575"/>
              <a:gd name="connsiteY16" fmla="*/ 2200275 h 2724150"/>
              <a:gd name="connsiteX17" fmla="*/ 66675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419100 w 6886575"/>
              <a:gd name="connsiteY12" fmla="*/ 2609850 h 2724150"/>
              <a:gd name="connsiteX13" fmla="*/ 304800 w 6886575"/>
              <a:gd name="connsiteY13" fmla="*/ 2543175 h 2724150"/>
              <a:gd name="connsiteX14" fmla="*/ 209550 w 6886575"/>
              <a:gd name="connsiteY14" fmla="*/ 2466975 h 2724150"/>
              <a:gd name="connsiteX15" fmla="*/ 133350 w 6886575"/>
              <a:gd name="connsiteY15" fmla="*/ 2371725 h 2724150"/>
              <a:gd name="connsiteX16" fmla="*/ 7620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419100 w 6886575"/>
              <a:gd name="connsiteY12" fmla="*/ 2609850 h 2724150"/>
              <a:gd name="connsiteX13" fmla="*/ 304800 w 6886575"/>
              <a:gd name="connsiteY13" fmla="*/ 2543175 h 2724150"/>
              <a:gd name="connsiteX14" fmla="*/ 209550 w 6886575"/>
              <a:gd name="connsiteY14" fmla="*/ 2466975 h 2724150"/>
              <a:gd name="connsiteX15" fmla="*/ 133350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419100 w 6886575"/>
              <a:gd name="connsiteY12" fmla="*/ 2609850 h 2724150"/>
              <a:gd name="connsiteX13" fmla="*/ 304800 w 6886575"/>
              <a:gd name="connsiteY13" fmla="*/ 2543175 h 2724150"/>
              <a:gd name="connsiteX14" fmla="*/ 209550 w 6886575"/>
              <a:gd name="connsiteY14" fmla="*/ 2466975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419100 w 6886575"/>
              <a:gd name="connsiteY12" fmla="*/ 2609850 h 2724150"/>
              <a:gd name="connsiteX13" fmla="*/ 304800 w 6886575"/>
              <a:gd name="connsiteY13" fmla="*/ 2543175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419100 w 6886575"/>
              <a:gd name="connsiteY12" fmla="*/ 260985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657475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695575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438150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476250 w 6886575"/>
              <a:gd name="connsiteY4" fmla="*/ 224790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552450 w 6886575"/>
              <a:gd name="connsiteY4" fmla="*/ 2228850 h 2724150"/>
              <a:gd name="connsiteX5" fmla="*/ 533400 w 6886575"/>
              <a:gd name="connsiteY5" fmla="*/ 23050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552450 w 6886575"/>
              <a:gd name="connsiteY4" fmla="*/ 2228850 h 2724150"/>
              <a:gd name="connsiteX5" fmla="*/ 609600 w 6886575"/>
              <a:gd name="connsiteY5" fmla="*/ 2266950 h 2724150"/>
              <a:gd name="connsiteX6" fmla="*/ 581025 w 6886575"/>
              <a:gd name="connsiteY6" fmla="*/ 23336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552450 w 6886575"/>
              <a:gd name="connsiteY4" fmla="*/ 2228850 h 2724150"/>
              <a:gd name="connsiteX5" fmla="*/ 609600 w 6886575"/>
              <a:gd name="connsiteY5" fmla="*/ 2266950 h 2724150"/>
              <a:gd name="connsiteX6" fmla="*/ 666750 w 6886575"/>
              <a:gd name="connsiteY6" fmla="*/ 2295525 h 2724150"/>
              <a:gd name="connsiteX7" fmla="*/ 695325 w 6886575"/>
              <a:gd name="connsiteY7" fmla="*/ 2352675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552450 w 6886575"/>
              <a:gd name="connsiteY4" fmla="*/ 2228850 h 2724150"/>
              <a:gd name="connsiteX5" fmla="*/ 609600 w 6886575"/>
              <a:gd name="connsiteY5" fmla="*/ 2266950 h 2724150"/>
              <a:gd name="connsiteX6" fmla="*/ 666750 w 6886575"/>
              <a:gd name="connsiteY6" fmla="*/ 2295525 h 2724150"/>
              <a:gd name="connsiteX7" fmla="*/ 790575 w 6886575"/>
              <a:gd name="connsiteY7" fmla="*/ 2305050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552450 w 6886575"/>
              <a:gd name="connsiteY4" fmla="*/ 2228850 h 2724150"/>
              <a:gd name="connsiteX5" fmla="*/ 609600 w 6886575"/>
              <a:gd name="connsiteY5" fmla="*/ 2266950 h 2724150"/>
              <a:gd name="connsiteX6" fmla="*/ 666750 w 6886575"/>
              <a:gd name="connsiteY6" fmla="*/ 2295525 h 2724150"/>
              <a:gd name="connsiteX7" fmla="*/ 790575 w 6886575"/>
              <a:gd name="connsiteY7" fmla="*/ 2305050 h 2724150"/>
              <a:gd name="connsiteX8" fmla="*/ 6886575 w 6886575"/>
              <a:gd name="connsiteY8" fmla="*/ 2352675 h 2724150"/>
              <a:gd name="connsiteX9" fmla="*/ 6886575 w 6886575"/>
              <a:gd name="connsiteY9" fmla="*/ 2724150 h 2724150"/>
              <a:gd name="connsiteX10" fmla="*/ 714375 w 6886575"/>
              <a:gd name="connsiteY10" fmla="*/ 2724150 h 2724150"/>
              <a:gd name="connsiteX11" fmla="*/ 523875 w 6886575"/>
              <a:gd name="connsiteY11" fmla="*/ 2724150 h 2724150"/>
              <a:gd name="connsiteX12" fmla="*/ 371475 w 6886575"/>
              <a:gd name="connsiteY12" fmla="*/ 2667000 h 2724150"/>
              <a:gd name="connsiteX13" fmla="*/ 266700 w 6886575"/>
              <a:gd name="connsiteY13" fmla="*/ 2571750 h 2724150"/>
              <a:gd name="connsiteX14" fmla="*/ 180975 w 6886575"/>
              <a:gd name="connsiteY14" fmla="*/ 2495550 h 2724150"/>
              <a:gd name="connsiteX15" fmla="*/ 104775 w 6886575"/>
              <a:gd name="connsiteY15" fmla="*/ 2371725 h 2724150"/>
              <a:gd name="connsiteX16" fmla="*/ 0 w 6886575"/>
              <a:gd name="connsiteY16" fmla="*/ 2200275 h 2724150"/>
              <a:gd name="connsiteX17" fmla="*/ 0 w 6886575"/>
              <a:gd name="connsiteY17" fmla="*/ 2066925 h 2724150"/>
              <a:gd name="connsiteX18" fmla="*/ 0 w 6886575"/>
              <a:gd name="connsiteY18" fmla="*/ 0 h 2724150"/>
              <a:gd name="connsiteX0" fmla="*/ 0 w 6886575"/>
              <a:gd name="connsiteY0" fmla="*/ 0 h 2724150"/>
              <a:gd name="connsiteX1" fmla="*/ 457200 w 6886575"/>
              <a:gd name="connsiteY1" fmla="*/ 0 h 2724150"/>
              <a:gd name="connsiteX2" fmla="*/ 447675 w 6886575"/>
              <a:gd name="connsiteY2" fmla="*/ 2066925 h 2724150"/>
              <a:gd name="connsiteX3" fmla="*/ 504825 w 6886575"/>
              <a:gd name="connsiteY3" fmla="*/ 2190750 h 2724150"/>
              <a:gd name="connsiteX4" fmla="*/ 552450 w 6886575"/>
              <a:gd name="connsiteY4" fmla="*/ 2228850 h 2724150"/>
              <a:gd name="connsiteX5" fmla="*/ 609600 w 6886575"/>
              <a:gd name="connsiteY5" fmla="*/ 2266950 h 2724150"/>
              <a:gd name="connsiteX6" fmla="*/ 790575 w 6886575"/>
              <a:gd name="connsiteY6" fmla="*/ 2305050 h 2724150"/>
              <a:gd name="connsiteX7" fmla="*/ 6886575 w 6886575"/>
              <a:gd name="connsiteY7" fmla="*/ 2352675 h 2724150"/>
              <a:gd name="connsiteX8" fmla="*/ 6886575 w 6886575"/>
              <a:gd name="connsiteY8" fmla="*/ 2724150 h 2724150"/>
              <a:gd name="connsiteX9" fmla="*/ 714375 w 6886575"/>
              <a:gd name="connsiteY9" fmla="*/ 2724150 h 2724150"/>
              <a:gd name="connsiteX10" fmla="*/ 523875 w 6886575"/>
              <a:gd name="connsiteY10" fmla="*/ 2724150 h 2724150"/>
              <a:gd name="connsiteX11" fmla="*/ 371475 w 6886575"/>
              <a:gd name="connsiteY11" fmla="*/ 2667000 h 2724150"/>
              <a:gd name="connsiteX12" fmla="*/ 266700 w 6886575"/>
              <a:gd name="connsiteY12" fmla="*/ 2571750 h 2724150"/>
              <a:gd name="connsiteX13" fmla="*/ 180975 w 6886575"/>
              <a:gd name="connsiteY13" fmla="*/ 2495550 h 2724150"/>
              <a:gd name="connsiteX14" fmla="*/ 104775 w 6886575"/>
              <a:gd name="connsiteY14" fmla="*/ 2371725 h 2724150"/>
              <a:gd name="connsiteX15" fmla="*/ 0 w 6886575"/>
              <a:gd name="connsiteY15" fmla="*/ 2200275 h 2724150"/>
              <a:gd name="connsiteX16" fmla="*/ 0 w 6886575"/>
              <a:gd name="connsiteY16" fmla="*/ 2066925 h 2724150"/>
              <a:gd name="connsiteX17" fmla="*/ 0 w 6886575"/>
              <a:gd name="connsiteY17" fmla="*/ 0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886575" h="2724150">
                <a:moveTo>
                  <a:pt x="0" y="0"/>
                </a:moveTo>
                <a:lnTo>
                  <a:pt x="457200" y="0"/>
                </a:lnTo>
                <a:lnTo>
                  <a:pt x="447675" y="2066925"/>
                </a:lnTo>
                <a:lnTo>
                  <a:pt x="504825" y="2190750"/>
                </a:lnTo>
                <a:lnTo>
                  <a:pt x="552450" y="2228850"/>
                </a:lnTo>
                <a:lnTo>
                  <a:pt x="609600" y="2266950"/>
                </a:lnTo>
                <a:lnTo>
                  <a:pt x="790575" y="2305050"/>
                </a:lnTo>
                <a:lnTo>
                  <a:pt x="6886575" y="2352675"/>
                </a:lnTo>
                <a:lnTo>
                  <a:pt x="6886575" y="2724150"/>
                </a:lnTo>
                <a:lnTo>
                  <a:pt x="714375" y="2724150"/>
                </a:lnTo>
                <a:lnTo>
                  <a:pt x="523875" y="2724150"/>
                </a:lnTo>
                <a:lnTo>
                  <a:pt x="371475" y="2667000"/>
                </a:lnTo>
                <a:lnTo>
                  <a:pt x="266700" y="2571750"/>
                </a:lnTo>
                <a:lnTo>
                  <a:pt x="180975" y="2495550"/>
                </a:lnTo>
                <a:lnTo>
                  <a:pt x="104775" y="2371725"/>
                </a:lnTo>
                <a:lnTo>
                  <a:pt x="0" y="2200275"/>
                </a:lnTo>
                <a:lnTo>
                  <a:pt x="0" y="206692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Rectangle 8"/>
          <p:cNvSpPr>
            <a:spLocks/>
          </p:cNvSpPr>
          <p:nvPr/>
        </p:nvSpPr>
        <p:spPr>
          <a:xfrm>
            <a:off x="2762250" y="1571625"/>
            <a:ext cx="5219700" cy="140017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1304925" y="4448175"/>
            <a:ext cx="7353300" cy="257175"/>
          </a:xfrm>
          <a:prstGeom prst="rect">
            <a:avLst/>
          </a:prstGeom>
          <a:noFill/>
          <a:ln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3" name="Straight Arrow Connector 12"/>
          <p:cNvCxnSpPr>
            <a:cxnSpLocks/>
            <a:endCxn id="5" idx="0"/>
          </p:cNvCxnSpPr>
          <p:nvPr/>
        </p:nvCxnSpPr>
        <p:spPr>
          <a:xfrm flipH="1">
            <a:off x="1914525" y="609599"/>
            <a:ext cx="440119" cy="304801"/>
          </a:xfrm>
          <a:prstGeom prst="straightConnector1">
            <a:avLst/>
          </a:prstGeom>
          <a:ln>
            <a:solidFill>
              <a:srgbClr val="FF33CC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8181975" y="685800"/>
            <a:ext cx="323536" cy="22860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6172200" y="758654"/>
            <a:ext cx="1" cy="451021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/>
          </p:cNvCxnSpPr>
          <p:nvPr/>
        </p:nvCxnSpPr>
        <p:spPr>
          <a:xfrm flipH="1" flipV="1">
            <a:off x="7600950" y="2971800"/>
            <a:ext cx="508171" cy="304800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</p:cNvCxnSpPr>
          <p:nvPr/>
        </p:nvCxnSpPr>
        <p:spPr>
          <a:xfrm flipH="1">
            <a:off x="1914525" y="3657600"/>
            <a:ext cx="406741" cy="149055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</p:cNvCxnSpPr>
          <p:nvPr/>
        </p:nvCxnSpPr>
        <p:spPr>
          <a:xfrm flipH="1" flipV="1">
            <a:off x="5105402" y="4705350"/>
            <a:ext cx="304798" cy="400051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60863" y="327453"/>
            <a:ext cx="1960097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A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9800" y="420493"/>
            <a:ext cx="546545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H 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25860" y="378173"/>
            <a:ext cx="198959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J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01626" y="3398683"/>
            <a:ext cx="2667000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G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88035" y="5105399"/>
            <a:ext cx="374565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E 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16803" y="3302975"/>
            <a:ext cx="488708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O </a:t>
            </a:r>
            <a:endParaRPr lang="en-US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5446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>
          <a:xfrm>
            <a:off x="2957195" y="3020695"/>
            <a:ext cx="1878330" cy="2128520"/>
            <a:chOff x="1321905" y="910276"/>
            <a:chExt cx="2057400" cy="2590800"/>
          </a:xfrm>
        </p:grpSpPr>
        <p:sp>
          <p:nvSpPr>
            <p:cNvPr id="5" name="Cube 4"/>
            <p:cNvSpPr/>
            <p:nvPr/>
          </p:nvSpPr>
          <p:spPr>
            <a:xfrm>
              <a:off x="1321905" y="3120076"/>
              <a:ext cx="1905000" cy="381000"/>
            </a:xfrm>
            <a:prstGeom prst="cube">
              <a:avLst>
                <a:gd name="adj" fmla="val 88293"/>
              </a:avLst>
            </a:prstGeom>
            <a:solidFill>
              <a:srgbClr val="FF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" name="Cube 5"/>
            <p:cNvSpPr/>
            <p:nvPr/>
          </p:nvSpPr>
          <p:spPr>
            <a:xfrm>
              <a:off x="1321905" y="2877188"/>
              <a:ext cx="1905000" cy="395287"/>
            </a:xfrm>
            <a:prstGeom prst="cube">
              <a:avLst>
                <a:gd name="adj" fmla="val 88293"/>
              </a:avLst>
            </a:prstGeom>
            <a:solidFill>
              <a:sysClr val="windowText" lastClr="0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Cube 6"/>
            <p:cNvSpPr/>
            <p:nvPr/>
          </p:nvSpPr>
          <p:spPr>
            <a:xfrm>
              <a:off x="1321905" y="2589851"/>
              <a:ext cx="1905000" cy="377825"/>
            </a:xfrm>
            <a:prstGeom prst="cube">
              <a:avLst>
                <a:gd name="adj" fmla="val 88293"/>
              </a:avLst>
            </a:prstGeom>
            <a:solidFill>
              <a:srgbClr val="FF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Cube 7"/>
            <p:cNvSpPr/>
            <p:nvPr/>
          </p:nvSpPr>
          <p:spPr>
            <a:xfrm>
              <a:off x="1321905" y="2326326"/>
              <a:ext cx="1905000" cy="412750"/>
            </a:xfrm>
            <a:prstGeom prst="cube">
              <a:avLst>
                <a:gd name="adj" fmla="val 88293"/>
              </a:avLst>
            </a:prstGeom>
            <a:solidFill>
              <a:sysClr val="windowText" lastClr="0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Cube 8"/>
            <p:cNvSpPr/>
            <p:nvPr/>
          </p:nvSpPr>
          <p:spPr>
            <a:xfrm>
              <a:off x="1321905" y="2097727"/>
              <a:ext cx="1905000" cy="336550"/>
            </a:xfrm>
            <a:prstGeom prst="cube">
              <a:avLst>
                <a:gd name="adj" fmla="val 88293"/>
              </a:avLst>
            </a:prstGeom>
            <a:solidFill>
              <a:srgbClr val="FF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Cube 9"/>
            <p:cNvSpPr/>
            <p:nvPr/>
          </p:nvSpPr>
          <p:spPr>
            <a:xfrm>
              <a:off x="1321905" y="1824677"/>
              <a:ext cx="1905000" cy="304800"/>
            </a:xfrm>
            <a:prstGeom prst="cube">
              <a:avLst>
                <a:gd name="adj" fmla="val 88293"/>
              </a:avLst>
            </a:prstGeom>
            <a:solidFill>
              <a:sysClr val="windowText" lastClr="0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1" name="Cube 10"/>
            <p:cNvSpPr/>
            <p:nvPr/>
          </p:nvSpPr>
          <p:spPr>
            <a:xfrm>
              <a:off x="1321905" y="910276"/>
              <a:ext cx="2057400" cy="2590800"/>
            </a:xfrm>
            <a:prstGeom prst="cube">
              <a:avLst/>
            </a:prstGeom>
            <a:solidFill>
              <a:srgbClr val="EEECE1">
                <a:lumMod val="75000"/>
                <a:alpha val="27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1562100" y="1971040"/>
            <a:ext cx="1397635" cy="3038475"/>
            <a:chOff x="0" y="0"/>
            <a:chExt cx="1398104" cy="3038992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45774" cy="30389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5774" y="2882469"/>
              <a:ext cx="1252330" cy="155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45774" y="2446812"/>
              <a:ext cx="1252330" cy="1524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5774" y="1976078"/>
              <a:ext cx="1252330" cy="155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17" name="Rectangle 16"/>
          <p:cNvSpPr>
            <a:spLocks/>
          </p:cNvSpPr>
          <p:nvPr/>
        </p:nvSpPr>
        <p:spPr>
          <a:xfrm rot="10800000">
            <a:off x="5938520" y="3468370"/>
            <a:ext cx="123825" cy="148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8" name="Rectangle 17"/>
          <p:cNvSpPr>
            <a:spLocks/>
          </p:cNvSpPr>
          <p:nvPr/>
        </p:nvSpPr>
        <p:spPr>
          <a:xfrm rot="10800000">
            <a:off x="4690745" y="3896995"/>
            <a:ext cx="1252220" cy="1549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9" name="Rectangle 18"/>
          <p:cNvSpPr>
            <a:spLocks/>
          </p:cNvSpPr>
          <p:nvPr/>
        </p:nvSpPr>
        <p:spPr>
          <a:xfrm rot="10800000">
            <a:off x="4690745" y="4335145"/>
            <a:ext cx="1252220" cy="15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0" name="Rectangle 19"/>
          <p:cNvSpPr>
            <a:spLocks/>
          </p:cNvSpPr>
          <p:nvPr/>
        </p:nvSpPr>
        <p:spPr>
          <a:xfrm rot="10800000">
            <a:off x="4690745" y="4801870"/>
            <a:ext cx="1252220" cy="1549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21" name="Straight Arrow Connector 20"/>
          <p:cNvCxnSpPr>
            <a:cxnSpLocks/>
          </p:cNvCxnSpPr>
          <p:nvPr/>
        </p:nvCxnSpPr>
        <p:spPr>
          <a:xfrm flipH="1">
            <a:off x="6030660" y="2639694"/>
            <a:ext cx="599440" cy="6953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>
            <a:spLocks/>
          </p:cNvSpPr>
          <p:nvPr/>
        </p:nvSpPr>
        <p:spPr>
          <a:xfrm>
            <a:off x="1419225" y="1742440"/>
            <a:ext cx="4714875" cy="3609975"/>
          </a:xfrm>
          <a:prstGeom prst="rect">
            <a:avLst/>
          </a:prstGeom>
          <a:noFill/>
          <a:ln>
            <a:solidFill>
              <a:srgbClr val="FF33C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Rectangle 22"/>
          <p:cNvSpPr>
            <a:spLocks/>
          </p:cNvSpPr>
          <p:nvPr/>
        </p:nvSpPr>
        <p:spPr>
          <a:xfrm>
            <a:off x="2957195" y="4963795"/>
            <a:ext cx="1590675" cy="241300"/>
          </a:xfrm>
          <a:prstGeom prst="rect">
            <a:avLst/>
          </a:prstGeom>
          <a:noFill/>
          <a:ln>
            <a:solidFill>
              <a:srgbClr val="00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4" name="Rectangle 23"/>
          <p:cNvSpPr>
            <a:spLocks/>
          </p:cNvSpPr>
          <p:nvPr/>
        </p:nvSpPr>
        <p:spPr>
          <a:xfrm>
            <a:off x="3033395" y="3771900"/>
            <a:ext cx="1662430" cy="286385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26" name="Straight Arrow Connector 25"/>
          <p:cNvCxnSpPr>
            <a:cxnSpLocks/>
          </p:cNvCxnSpPr>
          <p:nvPr/>
        </p:nvCxnSpPr>
        <p:spPr>
          <a:xfrm>
            <a:off x="4535805" y="2457520"/>
            <a:ext cx="0" cy="1310415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/>
          </p:cNvCxnSpPr>
          <p:nvPr/>
        </p:nvCxnSpPr>
        <p:spPr>
          <a:xfrm flipH="1">
            <a:off x="4547870" y="5149532"/>
            <a:ext cx="2157730" cy="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 flipH="1">
            <a:off x="6134100" y="3657600"/>
            <a:ext cx="723900" cy="1"/>
          </a:xfrm>
          <a:prstGeom prst="straightConnector1">
            <a:avLst/>
          </a:prstGeom>
          <a:ln>
            <a:solidFill>
              <a:srgbClr val="FF33CC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58001" y="3547427"/>
            <a:ext cx="30480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C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24493" y="4982377"/>
            <a:ext cx="209707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D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71297" y="2342307"/>
            <a:ext cx="362903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M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35951" y="2160362"/>
            <a:ext cx="260438" cy="258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smtClean="0">
                <a:ea typeface="Calibri"/>
                <a:cs typeface="Times New Roman"/>
              </a:rPr>
              <a:t>N</a:t>
            </a:r>
            <a:endParaRPr lang="en-US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4141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18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</dc:creator>
  <cp:lastModifiedBy>Jeff</cp:lastModifiedBy>
  <cp:revision>8</cp:revision>
  <dcterms:created xsi:type="dcterms:W3CDTF">2010-09-06T18:13:21Z</dcterms:created>
  <dcterms:modified xsi:type="dcterms:W3CDTF">2010-09-13T11:38:45Z</dcterms:modified>
</cp:coreProperties>
</file>