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137F6-7369-4AAE-B046-EF6C71AB04BE}" type="datetimeFigureOut">
              <a:rPr lang="en-US" smtClean="0"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6568A-7623-4EAB-B7E2-48828BF434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209800" y="2057400"/>
            <a:ext cx="3657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124200" y="2057400"/>
            <a:ext cx="0" cy="2286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124200" y="4343400"/>
            <a:ext cx="16764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800600" y="2057400"/>
            <a:ext cx="0" cy="2286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590800" y="1752600"/>
            <a:ext cx="3810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048000" y="1752600"/>
            <a:ext cx="3810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419600" y="1752600"/>
            <a:ext cx="3810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505200" y="1752600"/>
            <a:ext cx="3810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038600" y="1752600"/>
            <a:ext cx="3810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181600" y="1752600"/>
            <a:ext cx="3810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800600" y="1752600"/>
            <a:ext cx="38100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914400" y="1981200"/>
            <a:ext cx="0" cy="1371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914400" y="3352800"/>
            <a:ext cx="1371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962400" y="43434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124200" y="3200400"/>
            <a:ext cx="1676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105400" y="2057400"/>
            <a:ext cx="0" cy="2286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724400" y="4343400"/>
            <a:ext cx="609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90600" y="17526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</a:t>
            </a:r>
            <a:endParaRPr lang="en-US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2133600" y="28194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endParaRPr lang="en-US" sz="2800" dirty="0"/>
          </a:p>
        </p:txBody>
      </p:sp>
      <p:sp>
        <p:nvSpPr>
          <p:cNvPr id="41" name="TextBox 40"/>
          <p:cNvSpPr txBox="1"/>
          <p:nvPr/>
        </p:nvSpPr>
        <p:spPr>
          <a:xfrm>
            <a:off x="3352800" y="2667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0.25 m</a:t>
            </a:r>
            <a:endParaRPr lang="en-US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3810000" y="54864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</a:t>
            </a:r>
            <a:endParaRPr lang="en-US" sz="2800" dirty="0"/>
          </a:p>
        </p:txBody>
      </p:sp>
      <p:sp>
        <p:nvSpPr>
          <p:cNvPr id="43" name="TextBox 42"/>
          <p:cNvSpPr txBox="1"/>
          <p:nvPr/>
        </p:nvSpPr>
        <p:spPr>
          <a:xfrm>
            <a:off x="5257800" y="2743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 m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</dc:creator>
  <cp:lastModifiedBy>Jason</cp:lastModifiedBy>
  <cp:revision>1</cp:revision>
  <dcterms:created xsi:type="dcterms:W3CDTF">2012-09-11T19:06:46Z</dcterms:created>
  <dcterms:modified xsi:type="dcterms:W3CDTF">2012-09-11T19:12:42Z</dcterms:modified>
</cp:coreProperties>
</file>