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90" r:id="rId3"/>
    <p:sldId id="291" r:id="rId4"/>
    <p:sldId id="280" r:id="rId5"/>
    <p:sldId id="281" r:id="rId6"/>
    <p:sldId id="282" r:id="rId7"/>
    <p:sldId id="283" r:id="rId8"/>
    <p:sldId id="284" r:id="rId9"/>
    <p:sldId id="285" r:id="rId10"/>
    <p:sldId id="271" r:id="rId11"/>
    <p:sldId id="258" r:id="rId12"/>
    <p:sldId id="267" r:id="rId13"/>
    <p:sldId id="259" r:id="rId14"/>
    <p:sldId id="272" r:id="rId15"/>
    <p:sldId id="273" r:id="rId16"/>
    <p:sldId id="275" r:id="rId17"/>
    <p:sldId id="261" r:id="rId18"/>
    <p:sldId id="277" r:id="rId19"/>
    <p:sldId id="274" r:id="rId20"/>
    <p:sldId id="276" r:id="rId21"/>
    <p:sldId id="279" r:id="rId22"/>
    <p:sldId id="264" r:id="rId23"/>
    <p:sldId id="278" r:id="rId24"/>
    <p:sldId id="286" r:id="rId25"/>
    <p:sldId id="287" r:id="rId26"/>
    <p:sldId id="288" r:id="rId27"/>
    <p:sldId id="289"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Ximena\Documents\AguaClara\2010\pH%20Experiment%20(4.29-4.30).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layout/>
      <c:txPr>
        <a:bodyPr/>
        <a:lstStyle/>
        <a:p>
          <a:pPr>
            <a:defRPr sz="1800" b="1" i="0" u="none" strike="noStrike" baseline="0">
              <a:solidFill>
                <a:srgbClr val="000000"/>
              </a:solidFill>
              <a:latin typeface="Calibri"/>
              <a:ea typeface="Calibri"/>
              <a:cs typeface="Calibri"/>
            </a:defRPr>
          </a:pPr>
          <a:endParaRPr lang="en-US"/>
        </a:p>
      </c:txPr>
    </c:title>
    <c:plotArea>
      <c:layout/>
      <c:scatterChart>
        <c:scatterStyle val="smoothMarker"/>
        <c:ser>
          <c:idx val="0"/>
          <c:order val="0"/>
          <c:tx>
            <c:v>pH</c:v>
          </c:tx>
          <c:marker>
            <c:symbol val="none"/>
          </c:marker>
          <c:xVal>
            <c:numLit>
              <c:formatCode>General</c:formatCode>
              <c:ptCount val="32000"/>
              <c:pt idx="0">
                <c:v>0.50163671999999959</c:v>
              </c:pt>
              <c:pt idx="1">
                <c:v>0.50233081999999996</c:v>
              </c:pt>
              <c:pt idx="2">
                <c:v>0.50302502999999998</c:v>
              </c:pt>
              <c:pt idx="3">
                <c:v>0.50371993999999998</c:v>
              </c:pt>
              <c:pt idx="4">
                <c:v>0.50441344999999915</c:v>
              </c:pt>
              <c:pt idx="5">
                <c:v>0.50510893999999951</c:v>
              </c:pt>
              <c:pt idx="6">
                <c:v>0.50580385000000005</c:v>
              </c:pt>
              <c:pt idx="7">
                <c:v>0.50649817999999958</c:v>
              </c:pt>
              <c:pt idx="8">
                <c:v>0.50719273999999959</c:v>
              </c:pt>
              <c:pt idx="9">
                <c:v>0.50788683000000001</c:v>
              </c:pt>
              <c:pt idx="10">
                <c:v>0.50858127999999958</c:v>
              </c:pt>
              <c:pt idx="11">
                <c:v>0.50927618999999891</c:v>
              </c:pt>
              <c:pt idx="12">
                <c:v>0.50996982000000002</c:v>
              </c:pt>
              <c:pt idx="13">
                <c:v>0.51066473000000001</c:v>
              </c:pt>
              <c:pt idx="14">
                <c:v>0.51135940000000002</c:v>
              </c:pt>
              <c:pt idx="15">
                <c:v>0.51205385000000003</c:v>
              </c:pt>
              <c:pt idx="16">
                <c:v>0.51274794999999951</c:v>
              </c:pt>
              <c:pt idx="17">
                <c:v>0.51344193000000005</c:v>
              </c:pt>
              <c:pt idx="18">
                <c:v>0.51413648999999906</c:v>
              </c:pt>
              <c:pt idx="19">
                <c:v>0.51483162999999998</c:v>
              </c:pt>
              <c:pt idx="20">
                <c:v>0.51552560999999997</c:v>
              </c:pt>
              <c:pt idx="21">
                <c:v>0.51622005000000004</c:v>
              </c:pt>
              <c:pt idx="22">
                <c:v>0.51691403000000002</c:v>
              </c:pt>
              <c:pt idx="23">
                <c:v>0.51760859000000004</c:v>
              </c:pt>
              <c:pt idx="24">
                <c:v>0.51830361999999996</c:v>
              </c:pt>
              <c:pt idx="25">
                <c:v>0.5189977099999995</c:v>
              </c:pt>
              <c:pt idx="26">
                <c:v>0.51969215999999996</c:v>
              </c:pt>
              <c:pt idx="27">
                <c:v>0.52038636999999865</c:v>
              </c:pt>
              <c:pt idx="28">
                <c:v>0.52108082</c:v>
              </c:pt>
              <c:pt idx="29">
                <c:v>0.52177549000000079</c:v>
              </c:pt>
              <c:pt idx="30">
                <c:v>0.5224704</c:v>
              </c:pt>
              <c:pt idx="31">
                <c:v>0.52316449999999959</c:v>
              </c:pt>
              <c:pt idx="32">
                <c:v>0.52385906000000004</c:v>
              </c:pt>
              <c:pt idx="33">
                <c:v>0.52455349999999956</c:v>
              </c:pt>
              <c:pt idx="34">
                <c:v>0.52524806000000002</c:v>
              </c:pt>
              <c:pt idx="35">
                <c:v>0.5259423899999992</c:v>
              </c:pt>
              <c:pt idx="36">
                <c:v>0.52663717999999959</c:v>
              </c:pt>
              <c:pt idx="37">
                <c:v>0.52733115999999958</c:v>
              </c:pt>
              <c:pt idx="38">
                <c:v>0.52802526000000005</c:v>
              </c:pt>
              <c:pt idx="39">
                <c:v>0.52872017000000004</c:v>
              </c:pt>
              <c:pt idx="40">
                <c:v>0.52941425999999958</c:v>
              </c:pt>
              <c:pt idx="41">
                <c:v>0.53010871000000004</c:v>
              </c:pt>
              <c:pt idx="42">
                <c:v>0.53080338999999921</c:v>
              </c:pt>
              <c:pt idx="43">
                <c:v>0.53149840999999998</c:v>
              </c:pt>
              <c:pt idx="44">
                <c:v>0.53219251000000001</c:v>
              </c:pt>
              <c:pt idx="45">
                <c:v>0.5328862599999995</c:v>
              </c:pt>
              <c:pt idx="46">
                <c:v>0.53358081999999996</c:v>
              </c:pt>
              <c:pt idx="47">
                <c:v>0.53427561000000079</c:v>
              </c:pt>
              <c:pt idx="48">
                <c:v>0.53497039999999996</c:v>
              </c:pt>
              <c:pt idx="49">
                <c:v>0.53566460999999999</c:v>
              </c:pt>
              <c:pt idx="50">
                <c:v>0.53635882999999951</c:v>
              </c:pt>
              <c:pt idx="51">
                <c:v>0.5370531499999992</c:v>
              </c:pt>
              <c:pt idx="52">
                <c:v>0.53774829000000079</c:v>
              </c:pt>
              <c:pt idx="53">
                <c:v>0.5384418100000008</c:v>
              </c:pt>
              <c:pt idx="54">
                <c:v>0.53913741000000004</c:v>
              </c:pt>
              <c:pt idx="55">
                <c:v>0.53983082000000004</c:v>
              </c:pt>
              <c:pt idx="56">
                <c:v>0.54052595000000003</c:v>
              </c:pt>
              <c:pt idx="57">
                <c:v>0.54122040000000005</c:v>
              </c:pt>
              <c:pt idx="58">
                <c:v>0.54191437999999958</c:v>
              </c:pt>
              <c:pt idx="59">
                <c:v>0.5426085899999995</c:v>
              </c:pt>
              <c:pt idx="60">
                <c:v>0.54330361999999999</c:v>
              </c:pt>
              <c:pt idx="61">
                <c:v>0.54399852000000004</c:v>
              </c:pt>
              <c:pt idx="62">
                <c:v>0.54469215999999998</c:v>
              </c:pt>
              <c:pt idx="63">
                <c:v>0.54538659999999917</c:v>
              </c:pt>
              <c:pt idx="64">
                <c:v>0.54608069999999997</c:v>
              </c:pt>
              <c:pt idx="65">
                <c:v>0.54677619</c:v>
              </c:pt>
              <c:pt idx="66">
                <c:v>0.54746982</c:v>
              </c:pt>
              <c:pt idx="67">
                <c:v>0.54816414999999907</c:v>
              </c:pt>
              <c:pt idx="68">
                <c:v>0.54885940000000066</c:v>
              </c:pt>
              <c:pt idx="69">
                <c:v>0.54955326999999921</c:v>
              </c:pt>
              <c:pt idx="70">
                <c:v>0.55024782999999999</c:v>
              </c:pt>
              <c:pt idx="71">
                <c:v>0.55094297000000003</c:v>
              </c:pt>
              <c:pt idx="72">
                <c:v>0.5516373</c:v>
              </c:pt>
              <c:pt idx="73">
                <c:v>0.55233105000000005</c:v>
              </c:pt>
              <c:pt idx="74">
                <c:v>0.55302594999999999</c:v>
              </c:pt>
              <c:pt idx="75">
                <c:v>0.5537200500000008</c:v>
              </c:pt>
              <c:pt idx="76">
                <c:v>0.55441403</c:v>
              </c:pt>
              <c:pt idx="77">
                <c:v>0.55510859000000001</c:v>
              </c:pt>
              <c:pt idx="78">
                <c:v>0.55580362000000005</c:v>
              </c:pt>
              <c:pt idx="79">
                <c:v>0.55649828999999951</c:v>
              </c:pt>
              <c:pt idx="80">
                <c:v>0.55719215999999949</c:v>
              </c:pt>
              <c:pt idx="81">
                <c:v>0.55788636999999908</c:v>
              </c:pt>
              <c:pt idx="82">
                <c:v>0.55858185999999999</c:v>
              </c:pt>
              <c:pt idx="83">
                <c:v>0.55927607000000001</c:v>
              </c:pt>
              <c:pt idx="84">
                <c:v>0.55996981999999995</c:v>
              </c:pt>
              <c:pt idx="85">
                <c:v>0.5606647299999995</c:v>
              </c:pt>
              <c:pt idx="86">
                <c:v>0.56135964000000005</c:v>
              </c:pt>
              <c:pt idx="87">
                <c:v>0.56205349999999998</c:v>
              </c:pt>
              <c:pt idx="88">
                <c:v>0.56274748000000063</c:v>
              </c:pt>
              <c:pt idx="89">
                <c:v>0.56344192999999998</c:v>
              </c:pt>
              <c:pt idx="90">
                <c:v>0.56413659999999921</c:v>
              </c:pt>
              <c:pt idx="91">
                <c:v>0.56483105000000078</c:v>
              </c:pt>
              <c:pt idx="92">
                <c:v>0.56552629999999959</c:v>
              </c:pt>
              <c:pt idx="93">
                <c:v>0.56621969999999999</c:v>
              </c:pt>
              <c:pt idx="94">
                <c:v>0.56691484000000003</c:v>
              </c:pt>
              <c:pt idx="95">
                <c:v>0.56760871000000079</c:v>
              </c:pt>
              <c:pt idx="96">
                <c:v>0.5683031499999992</c:v>
              </c:pt>
              <c:pt idx="97">
                <c:v>0.56899851999999995</c:v>
              </c:pt>
              <c:pt idx="98">
                <c:v>0.56969296999999997</c:v>
              </c:pt>
              <c:pt idx="99">
                <c:v>0.57038707</c:v>
              </c:pt>
              <c:pt idx="100">
                <c:v>0.57108186000000005</c:v>
              </c:pt>
              <c:pt idx="101">
                <c:v>0.57177549000000094</c:v>
              </c:pt>
              <c:pt idx="102">
                <c:v>0.57247051000000004</c:v>
              </c:pt>
              <c:pt idx="103">
                <c:v>0.57316460999999996</c:v>
              </c:pt>
              <c:pt idx="104">
                <c:v>0.57385964000000078</c:v>
              </c:pt>
              <c:pt idx="105">
                <c:v>0.57455314999999907</c:v>
              </c:pt>
              <c:pt idx="106">
                <c:v>0.57524759999999997</c:v>
              </c:pt>
              <c:pt idx="107">
                <c:v>0.57594274000000001</c:v>
              </c:pt>
              <c:pt idx="108">
                <c:v>0.57663730000000002</c:v>
              </c:pt>
              <c:pt idx="109">
                <c:v>0.57733173999999998</c:v>
              </c:pt>
              <c:pt idx="110">
                <c:v>0.57802526000000065</c:v>
              </c:pt>
              <c:pt idx="111">
                <c:v>0.57871994000000004</c:v>
              </c:pt>
              <c:pt idx="112">
                <c:v>0.57941495999999959</c:v>
              </c:pt>
              <c:pt idx="113">
                <c:v>0.58010893999999968</c:v>
              </c:pt>
              <c:pt idx="114">
                <c:v>0.58080407999999961</c:v>
              </c:pt>
              <c:pt idx="115">
                <c:v>0.58149851999999969</c:v>
              </c:pt>
              <c:pt idx="116">
                <c:v>0.58219261999999972</c:v>
              </c:pt>
              <c:pt idx="117">
                <c:v>0.58288682999999952</c:v>
              </c:pt>
              <c:pt idx="118">
                <c:v>0.5835817399999994</c:v>
              </c:pt>
              <c:pt idx="119">
                <c:v>0.58427618999999886</c:v>
              </c:pt>
              <c:pt idx="120">
                <c:v>0.58497074999999954</c:v>
              </c:pt>
              <c:pt idx="121">
                <c:v>0.58566414999999949</c:v>
              </c:pt>
              <c:pt idx="122">
                <c:v>0.58635951999999969</c:v>
              </c:pt>
              <c:pt idx="123">
                <c:v>0.58705326999999941</c:v>
              </c:pt>
              <c:pt idx="124">
                <c:v>0.58774783000000053</c:v>
              </c:pt>
              <c:pt idx="125">
                <c:v>0.58844203999999967</c:v>
              </c:pt>
              <c:pt idx="126">
                <c:v>0.58913740999999953</c:v>
              </c:pt>
              <c:pt idx="127">
                <c:v>0.58983163000000061</c:v>
              </c:pt>
              <c:pt idx="128">
                <c:v>0.59052548999999954</c:v>
              </c:pt>
              <c:pt idx="129">
                <c:v>0.59122039999999954</c:v>
              </c:pt>
              <c:pt idx="130">
                <c:v>0.59191449999999968</c:v>
              </c:pt>
              <c:pt idx="131">
                <c:v>0.5926096400000006</c:v>
              </c:pt>
              <c:pt idx="132">
                <c:v>0.5933036199999997</c:v>
              </c:pt>
              <c:pt idx="133">
                <c:v>0.59399852000000031</c:v>
              </c:pt>
              <c:pt idx="134">
                <c:v>0.59469285000000061</c:v>
              </c:pt>
              <c:pt idx="135">
                <c:v>0.59538659999999899</c:v>
              </c:pt>
              <c:pt idx="136">
                <c:v>0.5960818600000003</c:v>
              </c:pt>
              <c:pt idx="137">
                <c:v>0.5967762999999997</c:v>
              </c:pt>
              <c:pt idx="138">
                <c:v>0.5974703999999994</c:v>
              </c:pt>
              <c:pt idx="139">
                <c:v>0.59816437999999938</c:v>
              </c:pt>
              <c:pt idx="140">
                <c:v>0.59885964000000036</c:v>
              </c:pt>
              <c:pt idx="141">
                <c:v>0.59955395999999939</c:v>
              </c:pt>
              <c:pt idx="142">
                <c:v>0.60024783000000093</c:v>
              </c:pt>
              <c:pt idx="143">
                <c:v>0.60094308000000063</c:v>
              </c:pt>
              <c:pt idx="144">
                <c:v>0.60163741000000093</c:v>
              </c:pt>
              <c:pt idx="145">
                <c:v>0.60233163000000078</c:v>
              </c:pt>
              <c:pt idx="146">
                <c:v>0.60302595000000092</c:v>
              </c:pt>
              <c:pt idx="147">
                <c:v>0.60372086000000091</c:v>
              </c:pt>
              <c:pt idx="148">
                <c:v>0.60441531000000004</c:v>
              </c:pt>
              <c:pt idx="149">
                <c:v>0.6051092900000008</c:v>
              </c:pt>
              <c:pt idx="150">
                <c:v>0.60580314999999996</c:v>
              </c:pt>
              <c:pt idx="151">
                <c:v>0.60649829000000066</c:v>
              </c:pt>
              <c:pt idx="152">
                <c:v>0.60719297000000005</c:v>
              </c:pt>
              <c:pt idx="153">
                <c:v>0.60788730000000002</c:v>
              </c:pt>
              <c:pt idx="154">
                <c:v>0.60858197000000003</c:v>
              </c:pt>
              <c:pt idx="155">
                <c:v>0.60927642000000004</c:v>
              </c:pt>
              <c:pt idx="156">
                <c:v>0.6099705100000008</c:v>
              </c:pt>
              <c:pt idx="157">
                <c:v>0.61066508000000064</c:v>
              </c:pt>
              <c:pt idx="158">
                <c:v>0.61135964000000065</c:v>
              </c:pt>
              <c:pt idx="159">
                <c:v>0.61205362000000063</c:v>
              </c:pt>
              <c:pt idx="160">
                <c:v>0.61274759999999995</c:v>
              </c:pt>
              <c:pt idx="161">
                <c:v>0.61344204000000002</c:v>
              </c:pt>
              <c:pt idx="162">
                <c:v>0.6141373</c:v>
              </c:pt>
              <c:pt idx="163">
                <c:v>0.61483151000000091</c:v>
              </c:pt>
              <c:pt idx="164">
                <c:v>0.61552629999999997</c:v>
              </c:pt>
              <c:pt idx="165">
                <c:v>0.61621982000000064</c:v>
              </c:pt>
              <c:pt idx="166">
                <c:v>0.61691530999999999</c:v>
              </c:pt>
              <c:pt idx="167">
                <c:v>0.61760952000000091</c:v>
              </c:pt>
              <c:pt idx="168">
                <c:v>0.61830339000000001</c:v>
              </c:pt>
              <c:pt idx="169">
                <c:v>0.6189979500000008</c:v>
              </c:pt>
              <c:pt idx="170">
                <c:v>0.61969238999999998</c:v>
              </c:pt>
              <c:pt idx="171">
                <c:v>0.62038649000000001</c:v>
              </c:pt>
              <c:pt idx="172">
                <c:v>0.62108163000000094</c:v>
              </c:pt>
              <c:pt idx="173">
                <c:v>0.62177618999999951</c:v>
              </c:pt>
              <c:pt idx="174">
                <c:v>0.62247017000000004</c:v>
              </c:pt>
              <c:pt idx="175">
                <c:v>0.62316461000000078</c:v>
              </c:pt>
              <c:pt idx="176">
                <c:v>0.62385975000000093</c:v>
              </c:pt>
              <c:pt idx="177">
                <c:v>0.62455395999999996</c:v>
              </c:pt>
              <c:pt idx="178">
                <c:v>0.62524829000000093</c:v>
              </c:pt>
              <c:pt idx="179">
                <c:v>0.62594274000000005</c:v>
              </c:pt>
              <c:pt idx="180">
                <c:v>0.62663753000000066</c:v>
              </c:pt>
              <c:pt idx="181">
                <c:v>0.62733116</c:v>
              </c:pt>
              <c:pt idx="182">
                <c:v>0.62802630000000004</c:v>
              </c:pt>
              <c:pt idx="183">
                <c:v>0.62871982000000093</c:v>
              </c:pt>
              <c:pt idx="184">
                <c:v>0.62941508000000002</c:v>
              </c:pt>
              <c:pt idx="185">
                <c:v>0.63010893999999995</c:v>
              </c:pt>
              <c:pt idx="186">
                <c:v>0.63080420000000093</c:v>
              </c:pt>
              <c:pt idx="187">
                <c:v>0.63149864000000078</c:v>
              </c:pt>
              <c:pt idx="188">
                <c:v>0.63219308000000063</c:v>
              </c:pt>
              <c:pt idx="189">
                <c:v>0.63288717999999999</c:v>
              </c:pt>
              <c:pt idx="190">
                <c:v>0.63358150999999996</c:v>
              </c:pt>
              <c:pt idx="191">
                <c:v>0.63427572000000065</c:v>
              </c:pt>
              <c:pt idx="192">
                <c:v>0.63497017000000078</c:v>
              </c:pt>
              <c:pt idx="193">
                <c:v>0.63566426000000065</c:v>
              </c:pt>
              <c:pt idx="194">
                <c:v>0.6363594000000008</c:v>
              </c:pt>
              <c:pt idx="195">
                <c:v>0.63705408000000063</c:v>
              </c:pt>
              <c:pt idx="196">
                <c:v>0.63774794999999995</c:v>
              </c:pt>
              <c:pt idx="197">
                <c:v>0.63844262000000063</c:v>
              </c:pt>
              <c:pt idx="198">
                <c:v>0.63913752999999951</c:v>
              </c:pt>
              <c:pt idx="199">
                <c:v>0.63983139000000067</c:v>
              </c:pt>
              <c:pt idx="200">
                <c:v>0.64052619</c:v>
              </c:pt>
              <c:pt idx="201">
                <c:v>0.6412205100000008</c:v>
              </c:pt>
              <c:pt idx="202">
                <c:v>0.64191531000000079</c:v>
              </c:pt>
              <c:pt idx="203">
                <c:v>0.64260906000000095</c:v>
              </c:pt>
              <c:pt idx="204">
                <c:v>0.64330419999999999</c:v>
              </c:pt>
              <c:pt idx="205">
                <c:v>0.64399864000000095</c:v>
              </c:pt>
              <c:pt idx="206">
                <c:v>0.64469227000000096</c:v>
              </c:pt>
              <c:pt idx="207">
                <c:v>0.64538717999999951</c:v>
              </c:pt>
              <c:pt idx="208">
                <c:v>0.64608151000000091</c:v>
              </c:pt>
              <c:pt idx="209">
                <c:v>0.6467764200000008</c:v>
              </c:pt>
              <c:pt idx="210">
                <c:v>0.64747063000000094</c:v>
              </c:pt>
              <c:pt idx="211">
                <c:v>0.64816496000000001</c:v>
              </c:pt>
              <c:pt idx="212">
                <c:v>0.64885894000000066</c:v>
              </c:pt>
              <c:pt idx="213">
                <c:v>0.64955419999999997</c:v>
              </c:pt>
              <c:pt idx="214">
                <c:v>0.65024841000000133</c:v>
              </c:pt>
              <c:pt idx="215">
                <c:v>0.65094285000000096</c:v>
              </c:pt>
              <c:pt idx="216">
                <c:v>0.65163649000000079</c:v>
              </c:pt>
              <c:pt idx="217">
                <c:v>0.65233116000000002</c:v>
              </c:pt>
              <c:pt idx="218">
                <c:v>0.65302629999999995</c:v>
              </c:pt>
              <c:pt idx="219">
                <c:v>0.65372028000000093</c:v>
              </c:pt>
              <c:pt idx="220">
                <c:v>0.65441530999999997</c:v>
              </c:pt>
              <c:pt idx="221">
                <c:v>0.65510939999999995</c:v>
              </c:pt>
              <c:pt idx="222">
                <c:v>0.65580385000000097</c:v>
              </c:pt>
              <c:pt idx="223">
                <c:v>0.65649829000000093</c:v>
              </c:pt>
              <c:pt idx="224">
                <c:v>0.65719238999999996</c:v>
              </c:pt>
              <c:pt idx="225">
                <c:v>0.6578870700000008</c:v>
              </c:pt>
              <c:pt idx="226">
                <c:v>0.65858209000000001</c:v>
              </c:pt>
              <c:pt idx="227">
                <c:v>0.65927595000000094</c:v>
              </c:pt>
              <c:pt idx="228">
                <c:v>0.65997075000000094</c:v>
              </c:pt>
              <c:pt idx="229">
                <c:v>0.66066508000000079</c:v>
              </c:pt>
              <c:pt idx="230">
                <c:v>0.66135975000000091</c:v>
              </c:pt>
              <c:pt idx="231">
                <c:v>0.66205362000000079</c:v>
              </c:pt>
              <c:pt idx="232">
                <c:v>0.6627481800000008</c:v>
              </c:pt>
              <c:pt idx="233">
                <c:v>0.66344285000000092</c:v>
              </c:pt>
              <c:pt idx="234">
                <c:v>0.66413672000000001</c:v>
              </c:pt>
              <c:pt idx="235">
                <c:v>0.66483197000000094</c:v>
              </c:pt>
              <c:pt idx="236">
                <c:v>0.66552572000000065</c:v>
              </c:pt>
              <c:pt idx="237">
                <c:v>0.66622086000000091</c:v>
              </c:pt>
              <c:pt idx="238">
                <c:v>0.66691484000000079</c:v>
              </c:pt>
              <c:pt idx="239">
                <c:v>0.66760952000000096</c:v>
              </c:pt>
              <c:pt idx="240">
                <c:v>0.66830396000000003</c:v>
              </c:pt>
              <c:pt idx="241">
                <c:v>0.66899806000000095</c:v>
              </c:pt>
              <c:pt idx="242">
                <c:v>0.66969308000000094</c:v>
              </c:pt>
              <c:pt idx="243">
                <c:v>0.67038730000000002</c:v>
              </c:pt>
              <c:pt idx="244">
                <c:v>0.67108151000000094</c:v>
              </c:pt>
              <c:pt idx="245">
                <c:v>0.67177630000000066</c:v>
              </c:pt>
              <c:pt idx="246">
                <c:v>0.67247075000000078</c:v>
              </c:pt>
              <c:pt idx="247">
                <c:v>0.67316518999999997</c:v>
              </c:pt>
              <c:pt idx="248">
                <c:v>0.67385929000000133</c:v>
              </c:pt>
              <c:pt idx="249">
                <c:v>0.67455372999999996</c:v>
              </c:pt>
              <c:pt idx="250">
                <c:v>0.67524818000000064</c:v>
              </c:pt>
              <c:pt idx="251">
                <c:v>0.67594297000000092</c:v>
              </c:pt>
              <c:pt idx="252">
                <c:v>0.67663695000000079</c:v>
              </c:pt>
              <c:pt idx="253">
                <c:v>0.67733151000000091</c:v>
              </c:pt>
              <c:pt idx="254">
                <c:v>0.67802549000000134</c:v>
              </c:pt>
              <c:pt idx="255">
                <c:v>0.67872051000000133</c:v>
              </c:pt>
              <c:pt idx="256">
                <c:v>0.67941461000000092</c:v>
              </c:pt>
              <c:pt idx="257">
                <c:v>0.68010906000000049</c:v>
              </c:pt>
              <c:pt idx="258">
                <c:v>0.68080373000000061</c:v>
              </c:pt>
              <c:pt idx="259">
                <c:v>0.68149876000000031</c:v>
              </c:pt>
              <c:pt idx="260">
                <c:v>0.68219308000000034</c:v>
              </c:pt>
              <c:pt idx="261">
                <c:v>0.68288741000000053</c:v>
              </c:pt>
              <c:pt idx="262">
                <c:v>0.68358186000000032</c:v>
              </c:pt>
              <c:pt idx="263">
                <c:v>0.68427595000000052</c:v>
              </c:pt>
              <c:pt idx="264">
                <c:v>0.68497086000000085</c:v>
              </c:pt>
              <c:pt idx="265">
                <c:v>0.6856643800000003</c:v>
              </c:pt>
              <c:pt idx="266">
                <c:v>0.68635894000000031</c:v>
              </c:pt>
              <c:pt idx="267">
                <c:v>0.68705419999999962</c:v>
              </c:pt>
              <c:pt idx="268">
                <c:v>0.68774864000000113</c:v>
              </c:pt>
              <c:pt idx="269">
                <c:v>0.68844296999999954</c:v>
              </c:pt>
              <c:pt idx="270">
                <c:v>0.68913717999999968</c:v>
              </c:pt>
              <c:pt idx="271">
                <c:v>0.68983186000000085</c:v>
              </c:pt>
              <c:pt idx="272">
                <c:v>0.69052618999999948</c:v>
              </c:pt>
              <c:pt idx="273">
                <c:v>0.69122050999999962</c:v>
              </c:pt>
              <c:pt idx="274">
                <c:v>0.69191473000000048</c:v>
              </c:pt>
              <c:pt idx="275">
                <c:v>0.69260964000000114</c:v>
              </c:pt>
              <c:pt idx="276">
                <c:v>0.69330385000000061</c:v>
              </c:pt>
              <c:pt idx="277">
                <c:v>0.69399887000000127</c:v>
              </c:pt>
              <c:pt idx="278">
                <c:v>0.69469297000000052</c:v>
              </c:pt>
              <c:pt idx="279">
                <c:v>0.69538707000000033</c:v>
              </c:pt>
              <c:pt idx="280">
                <c:v>0.69608208999999954</c:v>
              </c:pt>
              <c:pt idx="281">
                <c:v>0.69677595000000114</c:v>
              </c:pt>
              <c:pt idx="282">
                <c:v>0.6974709800000003</c:v>
              </c:pt>
              <c:pt idx="283">
                <c:v>0.69816531000000048</c:v>
              </c:pt>
              <c:pt idx="284">
                <c:v>0.69885906000000086</c:v>
              </c:pt>
              <c:pt idx="285">
                <c:v>0.69955420000000035</c:v>
              </c:pt>
              <c:pt idx="286">
                <c:v>0.70024876000000003</c:v>
              </c:pt>
              <c:pt idx="287">
                <c:v>0.70094332000000004</c:v>
              </c:pt>
              <c:pt idx="288">
                <c:v>0.70163730000000002</c:v>
              </c:pt>
              <c:pt idx="289">
                <c:v>0.70233186000000003</c:v>
              </c:pt>
              <c:pt idx="290">
                <c:v>0.70302619</c:v>
              </c:pt>
              <c:pt idx="291">
                <c:v>0.70372063000000096</c:v>
              </c:pt>
              <c:pt idx="292">
                <c:v>0.70441495999999959</c:v>
              </c:pt>
              <c:pt idx="293">
                <c:v>0.70510929000000067</c:v>
              </c:pt>
              <c:pt idx="294">
                <c:v>0.70580396000000001</c:v>
              </c:pt>
              <c:pt idx="295">
                <c:v>0.70649828999999997</c:v>
              </c:pt>
              <c:pt idx="296">
                <c:v>0.70719308000000003</c:v>
              </c:pt>
              <c:pt idx="297">
                <c:v>0.70788660000000003</c:v>
              </c:pt>
              <c:pt idx="298">
                <c:v>0.70858162999999996</c:v>
              </c:pt>
              <c:pt idx="299">
                <c:v>0.70927607000000004</c:v>
              </c:pt>
              <c:pt idx="300">
                <c:v>0.70997074999999998</c:v>
              </c:pt>
              <c:pt idx="301">
                <c:v>0.71066472999999997</c:v>
              </c:pt>
              <c:pt idx="302">
                <c:v>0.71135939999999998</c:v>
              </c:pt>
              <c:pt idx="303">
                <c:v>0.71205384999999999</c:v>
              </c:pt>
              <c:pt idx="304">
                <c:v>0.71274864000000093</c:v>
              </c:pt>
              <c:pt idx="305">
                <c:v>0.71344297000000001</c:v>
              </c:pt>
              <c:pt idx="306">
                <c:v>0.71413775999999951</c:v>
              </c:pt>
              <c:pt idx="307">
                <c:v>0.71483151000000078</c:v>
              </c:pt>
              <c:pt idx="308">
                <c:v>0.7155262999999995</c:v>
              </c:pt>
              <c:pt idx="309">
                <c:v>0.71622063000000091</c:v>
              </c:pt>
              <c:pt idx="310">
                <c:v>0.71691495999999999</c:v>
              </c:pt>
              <c:pt idx="311">
                <c:v>0.7176091700000008</c:v>
              </c:pt>
              <c:pt idx="312">
                <c:v>0.71830362000000003</c:v>
              </c:pt>
              <c:pt idx="313">
                <c:v>0.71899818000000004</c:v>
              </c:pt>
              <c:pt idx="314">
                <c:v>0.71969262000000078</c:v>
              </c:pt>
              <c:pt idx="315">
                <c:v>0.72038775999999949</c:v>
              </c:pt>
              <c:pt idx="316">
                <c:v>0.72108174000000003</c:v>
              </c:pt>
              <c:pt idx="317">
                <c:v>0.72177652999999997</c:v>
              </c:pt>
              <c:pt idx="318">
                <c:v>0.72247028000000002</c:v>
              </c:pt>
              <c:pt idx="319">
                <c:v>0.72316530999999951</c:v>
              </c:pt>
              <c:pt idx="320">
                <c:v>0.72385952000000064</c:v>
              </c:pt>
              <c:pt idx="321">
                <c:v>0.7245539599999995</c:v>
              </c:pt>
              <c:pt idx="322">
                <c:v>0.72524794999999997</c:v>
              </c:pt>
              <c:pt idx="323">
                <c:v>0.72594308000000063</c:v>
              </c:pt>
              <c:pt idx="324">
                <c:v>0.72663717999999999</c:v>
              </c:pt>
              <c:pt idx="325">
                <c:v>0.72733163000000078</c:v>
              </c:pt>
              <c:pt idx="326">
                <c:v>0.72802676</c:v>
              </c:pt>
              <c:pt idx="327">
                <c:v>0.72872075000000092</c:v>
              </c:pt>
              <c:pt idx="328">
                <c:v>0.72941473000000001</c:v>
              </c:pt>
              <c:pt idx="329">
                <c:v>0.73010916999999997</c:v>
              </c:pt>
              <c:pt idx="330">
                <c:v>0.73080372999999998</c:v>
              </c:pt>
              <c:pt idx="331">
                <c:v>0.73149841000000093</c:v>
              </c:pt>
              <c:pt idx="332">
                <c:v>0.73219332000000004</c:v>
              </c:pt>
              <c:pt idx="333">
                <c:v>0.73288682999999999</c:v>
              </c:pt>
              <c:pt idx="334">
                <c:v>0.73358151000000005</c:v>
              </c:pt>
              <c:pt idx="335">
                <c:v>0.73427572000000063</c:v>
              </c:pt>
              <c:pt idx="336">
                <c:v>0.73497098000000005</c:v>
              </c:pt>
              <c:pt idx="337">
                <c:v>0.73566508000000064</c:v>
              </c:pt>
              <c:pt idx="338">
                <c:v>0.73636009999999996</c:v>
              </c:pt>
              <c:pt idx="339">
                <c:v>0.73705350000000003</c:v>
              </c:pt>
              <c:pt idx="340">
                <c:v>0.73774876000000078</c:v>
              </c:pt>
              <c:pt idx="341">
                <c:v>0.73844262000000005</c:v>
              </c:pt>
              <c:pt idx="342">
                <c:v>0.73913775999999998</c:v>
              </c:pt>
              <c:pt idx="343">
                <c:v>0.73983163000000096</c:v>
              </c:pt>
              <c:pt idx="344">
                <c:v>0.74052572000000005</c:v>
              </c:pt>
              <c:pt idx="345">
                <c:v>0.74122074999999998</c:v>
              </c:pt>
              <c:pt idx="346">
                <c:v>0.74191554000000004</c:v>
              </c:pt>
              <c:pt idx="347">
                <c:v>0.74260929000000109</c:v>
              </c:pt>
              <c:pt idx="348">
                <c:v>0.74330408000000003</c:v>
              </c:pt>
              <c:pt idx="349">
                <c:v>0.7439979500000008</c:v>
              </c:pt>
              <c:pt idx="350">
                <c:v>0.74469297000000079</c:v>
              </c:pt>
              <c:pt idx="351">
                <c:v>0.74538707000000004</c:v>
              </c:pt>
              <c:pt idx="352">
                <c:v>0.74608163000000094</c:v>
              </c:pt>
              <c:pt idx="353">
                <c:v>0.74677607000000079</c:v>
              </c:pt>
              <c:pt idx="354">
                <c:v>0.74747098000000001</c:v>
              </c:pt>
              <c:pt idx="355">
                <c:v>0.74816530999999997</c:v>
              </c:pt>
              <c:pt idx="356">
                <c:v>0.74885975000000093</c:v>
              </c:pt>
              <c:pt idx="357">
                <c:v>0.74955362000000003</c:v>
              </c:pt>
              <c:pt idx="358">
                <c:v>0.75024829000000093</c:v>
              </c:pt>
              <c:pt idx="359">
                <c:v>0.75094262000000078</c:v>
              </c:pt>
              <c:pt idx="360">
                <c:v>0.75163740999999995</c:v>
              </c:pt>
              <c:pt idx="361">
                <c:v>0.75233128000000005</c:v>
              </c:pt>
              <c:pt idx="362">
                <c:v>0.75302584000000095</c:v>
              </c:pt>
              <c:pt idx="363">
                <c:v>0.75372086000000094</c:v>
              </c:pt>
              <c:pt idx="364">
                <c:v>0.75441554</c:v>
              </c:pt>
              <c:pt idx="365">
                <c:v>0.75510998000000062</c:v>
              </c:pt>
              <c:pt idx="366">
                <c:v>0.75580362000000079</c:v>
              </c:pt>
              <c:pt idx="367">
                <c:v>0.75649840999999995</c:v>
              </c:pt>
              <c:pt idx="368">
                <c:v>0.75719320000000079</c:v>
              </c:pt>
              <c:pt idx="369">
                <c:v>0.75788764000000064</c:v>
              </c:pt>
              <c:pt idx="370">
                <c:v>0.75858197000000005</c:v>
              </c:pt>
              <c:pt idx="371">
                <c:v>0.75927652999999951</c:v>
              </c:pt>
              <c:pt idx="372">
                <c:v>0.75997028000000066</c:v>
              </c:pt>
              <c:pt idx="373">
                <c:v>0.76066518999999999</c:v>
              </c:pt>
              <c:pt idx="374">
                <c:v>0.76135975000000078</c:v>
              </c:pt>
              <c:pt idx="375">
                <c:v>0.76205385000000092</c:v>
              </c:pt>
              <c:pt idx="376">
                <c:v>0.76274829000000133</c:v>
              </c:pt>
              <c:pt idx="377">
                <c:v>0.76344319999999999</c:v>
              </c:pt>
              <c:pt idx="378">
                <c:v>0.76413788000000005</c:v>
              </c:pt>
              <c:pt idx="379">
                <c:v>0.76483208999999996</c:v>
              </c:pt>
              <c:pt idx="380">
                <c:v>0.76552675999999997</c:v>
              </c:pt>
              <c:pt idx="381">
                <c:v>0.76622016999999998</c:v>
              </c:pt>
              <c:pt idx="382">
                <c:v>0.76691553999999995</c:v>
              </c:pt>
              <c:pt idx="383">
                <c:v>0.76760916999999995</c:v>
              </c:pt>
              <c:pt idx="384">
                <c:v>0.76830372999999996</c:v>
              </c:pt>
              <c:pt idx="385">
                <c:v>0.76899818000000064</c:v>
              </c:pt>
              <c:pt idx="386">
                <c:v>0.76969274000000065</c:v>
              </c:pt>
              <c:pt idx="387">
                <c:v>0.77038763999999971</c:v>
              </c:pt>
              <c:pt idx="388">
                <c:v>0.77108138999999964</c:v>
              </c:pt>
              <c:pt idx="389">
                <c:v>0.77177595000000065</c:v>
              </c:pt>
              <c:pt idx="390">
                <c:v>0.77247040000000033</c:v>
              </c:pt>
              <c:pt idx="391">
                <c:v>0.7731648400000003</c:v>
              </c:pt>
              <c:pt idx="392">
                <c:v>0.7738590600000006</c:v>
              </c:pt>
              <c:pt idx="393">
                <c:v>0.77455465999999962</c:v>
              </c:pt>
              <c:pt idx="394">
                <c:v>0.77524876000000031</c:v>
              </c:pt>
              <c:pt idx="395">
                <c:v>0.7759425100000007</c:v>
              </c:pt>
              <c:pt idx="396">
                <c:v>0.77663775999999962</c:v>
              </c:pt>
              <c:pt idx="397">
                <c:v>0.77733163000000061</c:v>
              </c:pt>
              <c:pt idx="398">
                <c:v>0.77802607000000035</c:v>
              </c:pt>
              <c:pt idx="399">
                <c:v>0.7787202800000006</c:v>
              </c:pt>
              <c:pt idx="400">
                <c:v>0.7794150799999997</c:v>
              </c:pt>
              <c:pt idx="401">
                <c:v>0.78010997999999998</c:v>
              </c:pt>
              <c:pt idx="402">
                <c:v>0.78080373000000003</c:v>
              </c:pt>
              <c:pt idx="403">
                <c:v>0.7814991</c:v>
              </c:pt>
              <c:pt idx="404">
                <c:v>0.78219285000000005</c:v>
              </c:pt>
              <c:pt idx="405">
                <c:v>0.78288707000000002</c:v>
              </c:pt>
              <c:pt idx="406">
                <c:v>0.78358138999999916</c:v>
              </c:pt>
              <c:pt idx="407">
                <c:v>0.78427606999999933</c:v>
              </c:pt>
              <c:pt idx="408">
                <c:v>0.78497063000000078</c:v>
              </c:pt>
              <c:pt idx="409">
                <c:v>0.78566495999999997</c:v>
              </c:pt>
              <c:pt idx="410">
                <c:v>0.78635917</c:v>
              </c:pt>
              <c:pt idx="411">
                <c:v>0.78705466000000002</c:v>
              </c:pt>
              <c:pt idx="412">
                <c:v>0.78774818000000002</c:v>
              </c:pt>
              <c:pt idx="413">
                <c:v>0.7884433199999995</c:v>
              </c:pt>
              <c:pt idx="414">
                <c:v>0.78913729999999949</c:v>
              </c:pt>
              <c:pt idx="415">
                <c:v>0.78983231999999959</c:v>
              </c:pt>
              <c:pt idx="416">
                <c:v>0.79052641999999951</c:v>
              </c:pt>
              <c:pt idx="417">
                <c:v>0.79122051000000004</c:v>
              </c:pt>
              <c:pt idx="418">
                <c:v>0.7919149599999995</c:v>
              </c:pt>
              <c:pt idx="419">
                <c:v>0.7926094000000008</c:v>
              </c:pt>
              <c:pt idx="420">
                <c:v>0.79330465999999999</c:v>
              </c:pt>
              <c:pt idx="421">
                <c:v>0.79399910000000062</c:v>
              </c:pt>
              <c:pt idx="422">
                <c:v>0.79469354999999997</c:v>
              </c:pt>
              <c:pt idx="423">
                <c:v>0.79538694999999915</c:v>
              </c:pt>
              <c:pt idx="424">
                <c:v>0.79608219999999907</c:v>
              </c:pt>
              <c:pt idx="425">
                <c:v>0.79677584000000079</c:v>
              </c:pt>
              <c:pt idx="426">
                <c:v>0.79747120999999999</c:v>
              </c:pt>
              <c:pt idx="427">
                <c:v>0.79816472999999932</c:v>
              </c:pt>
              <c:pt idx="428">
                <c:v>0.79885974999999998</c:v>
              </c:pt>
              <c:pt idx="429">
                <c:v>0.79955453999999959</c:v>
              </c:pt>
              <c:pt idx="430">
                <c:v>0.80024887000000078</c:v>
              </c:pt>
              <c:pt idx="431">
                <c:v>0.8009435499999995</c:v>
              </c:pt>
              <c:pt idx="432">
                <c:v>0.80163740999999999</c:v>
              </c:pt>
              <c:pt idx="433">
                <c:v>0.80233151000000003</c:v>
              </c:pt>
              <c:pt idx="434">
                <c:v>0.80302607000000004</c:v>
              </c:pt>
              <c:pt idx="435">
                <c:v>0.80372098000000003</c:v>
              </c:pt>
              <c:pt idx="436">
                <c:v>0.8044157699999992</c:v>
              </c:pt>
              <c:pt idx="437">
                <c:v>0.80510987000000078</c:v>
              </c:pt>
              <c:pt idx="438">
                <c:v>0.80580362000000005</c:v>
              </c:pt>
              <c:pt idx="439">
                <c:v>0.80649875999999998</c:v>
              </c:pt>
              <c:pt idx="440">
                <c:v>0.80719331999999999</c:v>
              </c:pt>
              <c:pt idx="441">
                <c:v>0.80788788</c:v>
              </c:pt>
              <c:pt idx="442">
                <c:v>0.80858138999999907</c:v>
              </c:pt>
              <c:pt idx="443">
                <c:v>0.80927642</c:v>
              </c:pt>
              <c:pt idx="444">
                <c:v>0.80997098000000001</c:v>
              </c:pt>
              <c:pt idx="445">
                <c:v>0.81066484000000005</c:v>
              </c:pt>
              <c:pt idx="446">
                <c:v>0.81135986999999998</c:v>
              </c:pt>
              <c:pt idx="447">
                <c:v>0.81205466000000004</c:v>
              </c:pt>
              <c:pt idx="448">
                <c:v>0.81274887000000096</c:v>
              </c:pt>
              <c:pt idx="449">
                <c:v>0.81344331999999997</c:v>
              </c:pt>
              <c:pt idx="450">
                <c:v>0.81413775999999949</c:v>
              </c:pt>
              <c:pt idx="451">
                <c:v>0.8148323199999995</c:v>
              </c:pt>
              <c:pt idx="452">
                <c:v>0.81552606999999933</c:v>
              </c:pt>
              <c:pt idx="453">
                <c:v>0.81622028000000002</c:v>
              </c:pt>
              <c:pt idx="454">
                <c:v>0.81691588999999998</c:v>
              </c:pt>
              <c:pt idx="455">
                <c:v>0.81760929000000093</c:v>
              </c:pt>
              <c:pt idx="456">
                <c:v>0.81830373000000001</c:v>
              </c:pt>
              <c:pt idx="457">
                <c:v>0.81899910000000065</c:v>
              </c:pt>
              <c:pt idx="458">
                <c:v>0.81969342999999995</c:v>
              </c:pt>
              <c:pt idx="459">
                <c:v>0.82038798999999907</c:v>
              </c:pt>
              <c:pt idx="460">
                <c:v>0.82108254999999919</c:v>
              </c:pt>
              <c:pt idx="461">
                <c:v>0.82177699999999998</c:v>
              </c:pt>
              <c:pt idx="462">
                <c:v>0.82247097999999996</c:v>
              </c:pt>
              <c:pt idx="463">
                <c:v>0.82316518999999932</c:v>
              </c:pt>
              <c:pt idx="464">
                <c:v>0.82386020999999998</c:v>
              </c:pt>
              <c:pt idx="465">
                <c:v>0.82455465999999999</c:v>
              </c:pt>
              <c:pt idx="466">
                <c:v>0.82524876000000003</c:v>
              </c:pt>
              <c:pt idx="467">
                <c:v>0.82594332000000004</c:v>
              </c:pt>
              <c:pt idx="468">
                <c:v>0.82663730000000002</c:v>
              </c:pt>
              <c:pt idx="469">
                <c:v>0.8273324399999995</c:v>
              </c:pt>
              <c:pt idx="470">
                <c:v>0.82802664999999998</c:v>
              </c:pt>
              <c:pt idx="471">
                <c:v>0.82872040000000091</c:v>
              </c:pt>
              <c:pt idx="472">
                <c:v>0.82941531000000002</c:v>
              </c:pt>
              <c:pt idx="473">
                <c:v>0.83011009999999996</c:v>
              </c:pt>
              <c:pt idx="474">
                <c:v>0.83080396000000001</c:v>
              </c:pt>
              <c:pt idx="475">
                <c:v>0.83149852000000002</c:v>
              </c:pt>
              <c:pt idx="476">
                <c:v>0.83219297000000003</c:v>
              </c:pt>
              <c:pt idx="477">
                <c:v>0.83288775999999998</c:v>
              </c:pt>
              <c:pt idx="478">
                <c:v>0.83358219999999916</c:v>
              </c:pt>
              <c:pt idx="479">
                <c:v>0.83427675999999951</c:v>
              </c:pt>
              <c:pt idx="480">
                <c:v>0.83497133000000079</c:v>
              </c:pt>
              <c:pt idx="481">
                <c:v>0.8356651899999995</c:v>
              </c:pt>
              <c:pt idx="482">
                <c:v>0.83635928999999998</c:v>
              </c:pt>
              <c:pt idx="483">
                <c:v>0.83705443000000079</c:v>
              </c:pt>
              <c:pt idx="484">
                <c:v>0.8377488700000012</c:v>
              </c:pt>
              <c:pt idx="485">
                <c:v>0.83844284999999996</c:v>
              </c:pt>
              <c:pt idx="486">
                <c:v>0.83913799</c:v>
              </c:pt>
              <c:pt idx="487">
                <c:v>0.83983196999999998</c:v>
              </c:pt>
              <c:pt idx="488">
                <c:v>0.84052594999999997</c:v>
              </c:pt>
              <c:pt idx="489">
                <c:v>0.84122050999999998</c:v>
              </c:pt>
              <c:pt idx="490">
                <c:v>0.84191565000000079</c:v>
              </c:pt>
              <c:pt idx="491">
                <c:v>0.84261010000000003</c:v>
              </c:pt>
              <c:pt idx="492">
                <c:v>0.84330477000000004</c:v>
              </c:pt>
              <c:pt idx="493">
                <c:v>0.84399922000000094</c:v>
              </c:pt>
              <c:pt idx="494">
                <c:v>0.84469274000000005</c:v>
              </c:pt>
              <c:pt idx="495">
                <c:v>0.84538775999999949</c:v>
              </c:pt>
              <c:pt idx="496">
                <c:v>0.84608220000000001</c:v>
              </c:pt>
              <c:pt idx="497">
                <c:v>0.84677630000000004</c:v>
              </c:pt>
              <c:pt idx="498">
                <c:v>0.84747144000000063</c:v>
              </c:pt>
              <c:pt idx="499">
                <c:v>0.84816541999999995</c:v>
              </c:pt>
              <c:pt idx="500">
                <c:v>0.84885998000000062</c:v>
              </c:pt>
              <c:pt idx="501">
                <c:v>0.84955466000000002</c:v>
              </c:pt>
              <c:pt idx="502">
                <c:v>0.85024910000000065</c:v>
              </c:pt>
              <c:pt idx="503">
                <c:v>0.85094366000000066</c:v>
              </c:pt>
              <c:pt idx="504">
                <c:v>0.85163811000000078</c:v>
              </c:pt>
              <c:pt idx="505">
                <c:v>0.85233243999999997</c:v>
              </c:pt>
              <c:pt idx="506">
                <c:v>0.85302665000000066</c:v>
              </c:pt>
              <c:pt idx="507">
                <c:v>0.85372051000000093</c:v>
              </c:pt>
              <c:pt idx="508">
                <c:v>0.85441577000000002</c:v>
              </c:pt>
              <c:pt idx="509">
                <c:v>0.85511033000000003</c:v>
              </c:pt>
              <c:pt idx="510">
                <c:v>0.85580442999999995</c:v>
              </c:pt>
              <c:pt idx="511">
                <c:v>0.85649922000000078</c:v>
              </c:pt>
              <c:pt idx="512">
                <c:v>0.85719343000000092</c:v>
              </c:pt>
              <c:pt idx="513">
                <c:v>0.85788788000000005</c:v>
              </c:pt>
              <c:pt idx="514">
                <c:v>0.85858151000000005</c:v>
              </c:pt>
              <c:pt idx="515">
                <c:v>0.85927699999999996</c:v>
              </c:pt>
              <c:pt idx="516">
                <c:v>0.85997144000000092</c:v>
              </c:pt>
              <c:pt idx="517">
                <c:v>0.86066564999999995</c:v>
              </c:pt>
              <c:pt idx="518">
                <c:v>0.86135987000000092</c:v>
              </c:pt>
              <c:pt idx="519">
                <c:v>0.86205466000000064</c:v>
              </c:pt>
              <c:pt idx="520">
                <c:v>0.86274864000000095</c:v>
              </c:pt>
              <c:pt idx="521">
                <c:v>0.86344262000000005</c:v>
              </c:pt>
              <c:pt idx="522">
                <c:v>0.86413706999999951</c:v>
              </c:pt>
              <c:pt idx="523">
                <c:v>0.86483151000000091</c:v>
              </c:pt>
              <c:pt idx="524">
                <c:v>0.86552700000000005</c:v>
              </c:pt>
              <c:pt idx="525">
                <c:v>0.86622098000000003</c:v>
              </c:pt>
              <c:pt idx="526">
                <c:v>0.86691589000000091</c:v>
              </c:pt>
              <c:pt idx="527">
                <c:v>0.86760940000000109</c:v>
              </c:pt>
              <c:pt idx="528">
                <c:v>0.86830454000000001</c:v>
              </c:pt>
              <c:pt idx="529">
                <c:v>0.86899910000000091</c:v>
              </c:pt>
              <c:pt idx="530">
                <c:v>0.86969355000000093</c:v>
              </c:pt>
              <c:pt idx="531">
                <c:v>0.87038788</c:v>
              </c:pt>
              <c:pt idx="532">
                <c:v>0.87108151000000078</c:v>
              </c:pt>
              <c:pt idx="533">
                <c:v>0.87177618999999951</c:v>
              </c:pt>
              <c:pt idx="534">
                <c:v>0.87247121000000094</c:v>
              </c:pt>
              <c:pt idx="535">
                <c:v>0.87316565000000079</c:v>
              </c:pt>
              <c:pt idx="536">
                <c:v>0.8738598700000012</c:v>
              </c:pt>
              <c:pt idx="537">
                <c:v>0.87455466000000004</c:v>
              </c:pt>
              <c:pt idx="538">
                <c:v>0.87524887000000096</c:v>
              </c:pt>
              <c:pt idx="539">
                <c:v>0.87594332000000064</c:v>
              </c:pt>
              <c:pt idx="540">
                <c:v>0.87663776000000004</c:v>
              </c:pt>
              <c:pt idx="541">
                <c:v>0.87733243999999999</c:v>
              </c:pt>
              <c:pt idx="542">
                <c:v>0.87802630000000004</c:v>
              </c:pt>
              <c:pt idx="543">
                <c:v>0.87872098000000065</c:v>
              </c:pt>
              <c:pt idx="544">
                <c:v>0.87941495999999997</c:v>
              </c:pt>
              <c:pt idx="545">
                <c:v>0.88011009999999967</c:v>
              </c:pt>
              <c:pt idx="546">
                <c:v>0.88080443000000053</c:v>
              </c:pt>
              <c:pt idx="547">
                <c:v>0.88149910000000031</c:v>
              </c:pt>
              <c:pt idx="548">
                <c:v>0.8821930800000003</c:v>
              </c:pt>
              <c:pt idx="549">
                <c:v>0.88288788000000029</c:v>
              </c:pt>
              <c:pt idx="550">
                <c:v>0.88358219999999899</c:v>
              </c:pt>
              <c:pt idx="551">
                <c:v>0.88427699999999954</c:v>
              </c:pt>
              <c:pt idx="552">
                <c:v>0.88497086000000036</c:v>
              </c:pt>
              <c:pt idx="553">
                <c:v>0.88566565000000053</c:v>
              </c:pt>
              <c:pt idx="554">
                <c:v>0.8863598700000006</c:v>
              </c:pt>
              <c:pt idx="555">
                <c:v>0.88705476999999966</c:v>
              </c:pt>
              <c:pt idx="556">
                <c:v>0.88774899000000052</c:v>
              </c:pt>
              <c:pt idx="557">
                <c:v>0.88844285000000034</c:v>
              </c:pt>
              <c:pt idx="558">
                <c:v>0.88913763999999962</c:v>
              </c:pt>
              <c:pt idx="559">
                <c:v>0.88983208999999941</c:v>
              </c:pt>
              <c:pt idx="560">
                <c:v>0.89052606999999939</c:v>
              </c:pt>
              <c:pt idx="561">
                <c:v>0.89122121000000054</c:v>
              </c:pt>
              <c:pt idx="562">
                <c:v>0.89191577000000033</c:v>
              </c:pt>
              <c:pt idx="563">
                <c:v>0.89261021000000051</c:v>
              </c:pt>
              <c:pt idx="564">
                <c:v>0.89330489000000035</c:v>
              </c:pt>
              <c:pt idx="565">
                <c:v>0.89399876000000034</c:v>
              </c:pt>
              <c:pt idx="566">
                <c:v>0.8946936600000005</c:v>
              </c:pt>
              <c:pt idx="567">
                <c:v>0.89538787999999969</c:v>
              </c:pt>
              <c:pt idx="568">
                <c:v>0.8960824399999997</c:v>
              </c:pt>
              <c:pt idx="569">
                <c:v>0.89677642000000035</c:v>
              </c:pt>
              <c:pt idx="570">
                <c:v>0.8974709799999997</c:v>
              </c:pt>
              <c:pt idx="571">
                <c:v>0.89816553999999971</c:v>
              </c:pt>
              <c:pt idx="572">
                <c:v>0.89885987000000112</c:v>
              </c:pt>
              <c:pt idx="573">
                <c:v>0.89955465999999962</c:v>
              </c:pt>
              <c:pt idx="574">
                <c:v>0.90024899000000003</c:v>
              </c:pt>
              <c:pt idx="575">
                <c:v>0.90094377999999997</c:v>
              </c:pt>
              <c:pt idx="576">
                <c:v>0.90163764000000002</c:v>
              </c:pt>
              <c:pt idx="577">
                <c:v>0.90233243999999957</c:v>
              </c:pt>
              <c:pt idx="578">
                <c:v>0.90302675999999948</c:v>
              </c:pt>
              <c:pt idx="579">
                <c:v>0.90372132999999999</c:v>
              </c:pt>
              <c:pt idx="580">
                <c:v>0.90441599999999933</c:v>
              </c:pt>
              <c:pt idx="581">
                <c:v>0.90511032999999907</c:v>
              </c:pt>
              <c:pt idx="582">
                <c:v>0.90580384999999997</c:v>
              </c:pt>
              <c:pt idx="583">
                <c:v>0.90649886999999996</c:v>
              </c:pt>
              <c:pt idx="584">
                <c:v>0.90719296999999921</c:v>
              </c:pt>
              <c:pt idx="585">
                <c:v>0.90788753</c:v>
              </c:pt>
              <c:pt idx="586">
                <c:v>0.90858208999999879</c:v>
              </c:pt>
              <c:pt idx="587">
                <c:v>0.90927687999999951</c:v>
              </c:pt>
              <c:pt idx="588">
                <c:v>0.90997063000000078</c:v>
              </c:pt>
              <c:pt idx="589">
                <c:v>0.91066564999999999</c:v>
              </c:pt>
              <c:pt idx="590">
                <c:v>0.91136009999999956</c:v>
              </c:pt>
              <c:pt idx="591">
                <c:v>0.91205420000000004</c:v>
              </c:pt>
              <c:pt idx="592">
                <c:v>0.91274864000000078</c:v>
              </c:pt>
              <c:pt idx="593">
                <c:v>0.9134434299999995</c:v>
              </c:pt>
              <c:pt idx="594">
                <c:v>0.91413787999999996</c:v>
              </c:pt>
              <c:pt idx="595">
                <c:v>0.91483254999999919</c:v>
              </c:pt>
              <c:pt idx="596">
                <c:v>0.91552687999999949</c:v>
              </c:pt>
              <c:pt idx="597">
                <c:v>0.91622155999999999</c:v>
              </c:pt>
              <c:pt idx="598">
                <c:v>0.91691542000000004</c:v>
              </c:pt>
              <c:pt idx="599">
                <c:v>0.91761009999999998</c:v>
              </c:pt>
              <c:pt idx="600">
                <c:v>0.91830407999999997</c:v>
              </c:pt>
              <c:pt idx="601">
                <c:v>0.91899887000000091</c:v>
              </c:pt>
              <c:pt idx="602">
                <c:v>0.91969319999999999</c:v>
              </c:pt>
              <c:pt idx="603">
                <c:v>0.92038763999999951</c:v>
              </c:pt>
              <c:pt idx="604">
                <c:v>0.92108231999999957</c:v>
              </c:pt>
              <c:pt idx="605">
                <c:v>0.92177664999999998</c:v>
              </c:pt>
              <c:pt idx="606">
                <c:v>0.92247133000000003</c:v>
              </c:pt>
              <c:pt idx="607">
                <c:v>0.92316518999999919</c:v>
              </c:pt>
              <c:pt idx="608">
                <c:v>0.92385987000000092</c:v>
              </c:pt>
              <c:pt idx="609">
                <c:v>0.92455443000000004</c:v>
              </c:pt>
              <c:pt idx="610">
                <c:v>0.92524899000000005</c:v>
              </c:pt>
              <c:pt idx="611">
                <c:v>0.92594365999999995</c:v>
              </c:pt>
              <c:pt idx="612">
                <c:v>0.92663775999999998</c:v>
              </c:pt>
              <c:pt idx="613">
                <c:v>0.92733197000000001</c:v>
              </c:pt>
              <c:pt idx="614">
                <c:v>0.92802642000000002</c:v>
              </c:pt>
              <c:pt idx="615">
                <c:v>0.92872167000000094</c:v>
              </c:pt>
              <c:pt idx="616">
                <c:v>0.92941611999999907</c:v>
              </c:pt>
              <c:pt idx="617">
                <c:v>0.93010964000000063</c:v>
              </c:pt>
              <c:pt idx="618">
                <c:v>0.93080419999999997</c:v>
              </c:pt>
              <c:pt idx="619">
                <c:v>0.93149932999999996</c:v>
              </c:pt>
              <c:pt idx="620">
                <c:v>0.93219320000000061</c:v>
              </c:pt>
              <c:pt idx="621">
                <c:v>0.93288788</c:v>
              </c:pt>
              <c:pt idx="622">
                <c:v>0.93358231999999908</c:v>
              </c:pt>
              <c:pt idx="623">
                <c:v>0.93427665000000004</c:v>
              </c:pt>
              <c:pt idx="624">
                <c:v>0.93497086000000063</c:v>
              </c:pt>
              <c:pt idx="625">
                <c:v>0.93566565000000079</c:v>
              </c:pt>
              <c:pt idx="626">
                <c:v>0.93635997999999998</c:v>
              </c:pt>
              <c:pt idx="627">
                <c:v>0.93705442999999999</c:v>
              </c:pt>
              <c:pt idx="628">
                <c:v>0.93774864000000091</c:v>
              </c:pt>
              <c:pt idx="629">
                <c:v>0.93844355000000002</c:v>
              </c:pt>
              <c:pt idx="630">
                <c:v>0.93913775999999949</c:v>
              </c:pt>
              <c:pt idx="631">
                <c:v>0.93983209000000001</c:v>
              </c:pt>
              <c:pt idx="632">
                <c:v>0.94052618999999915</c:v>
              </c:pt>
              <c:pt idx="633">
                <c:v>0.94122108999999998</c:v>
              </c:pt>
              <c:pt idx="634">
                <c:v>0.94191611999999958</c:v>
              </c:pt>
              <c:pt idx="635">
                <c:v>0.94260975000000091</c:v>
              </c:pt>
              <c:pt idx="636">
                <c:v>0.94330442999999997</c:v>
              </c:pt>
              <c:pt idx="637">
                <c:v>0.94399887000000093</c:v>
              </c:pt>
              <c:pt idx="638">
                <c:v>0.94469331999999995</c:v>
              </c:pt>
              <c:pt idx="639">
                <c:v>0.94538741000000004</c:v>
              </c:pt>
              <c:pt idx="640">
                <c:v>0.94608186000000005</c:v>
              </c:pt>
              <c:pt idx="641">
                <c:v>0.94677665000000066</c:v>
              </c:pt>
              <c:pt idx="642">
                <c:v>0.94747097999999996</c:v>
              </c:pt>
              <c:pt idx="643">
                <c:v>0.94816564999999997</c:v>
              </c:pt>
              <c:pt idx="644">
                <c:v>0.94886009999999998</c:v>
              </c:pt>
              <c:pt idx="645">
                <c:v>0.94955407999999997</c:v>
              </c:pt>
              <c:pt idx="646">
                <c:v>0.95024876000000003</c:v>
              </c:pt>
              <c:pt idx="647">
                <c:v>0.95094366000000063</c:v>
              </c:pt>
              <c:pt idx="648">
                <c:v>0.95163776</c:v>
              </c:pt>
              <c:pt idx="649">
                <c:v>0.95233277999999932</c:v>
              </c:pt>
              <c:pt idx="650">
                <c:v>0.95302629999999999</c:v>
              </c:pt>
              <c:pt idx="651">
                <c:v>0.95372075000000078</c:v>
              </c:pt>
              <c:pt idx="652">
                <c:v>0.95441599999999949</c:v>
              </c:pt>
              <c:pt idx="653">
                <c:v>0.95510998000000003</c:v>
              </c:pt>
              <c:pt idx="654">
                <c:v>0.95580407999999994</c:v>
              </c:pt>
              <c:pt idx="655">
                <c:v>0.95649910000000005</c:v>
              </c:pt>
              <c:pt idx="656">
                <c:v>0.95719365999999995</c:v>
              </c:pt>
              <c:pt idx="657">
                <c:v>0.95788834</c:v>
              </c:pt>
              <c:pt idx="658">
                <c:v>0.95858277999999919</c:v>
              </c:pt>
              <c:pt idx="659">
                <c:v>0.95927664999999951</c:v>
              </c:pt>
              <c:pt idx="660">
                <c:v>0.95997167000000094</c:v>
              </c:pt>
              <c:pt idx="661">
                <c:v>0.9606651899999995</c:v>
              </c:pt>
              <c:pt idx="662">
                <c:v>0.96136032999999921</c:v>
              </c:pt>
              <c:pt idx="663">
                <c:v>0.96205430999999997</c:v>
              </c:pt>
              <c:pt idx="664">
                <c:v>0.96274933000000096</c:v>
              </c:pt>
              <c:pt idx="665">
                <c:v>0.96344284999999996</c:v>
              </c:pt>
              <c:pt idx="666">
                <c:v>0.96413788</c:v>
              </c:pt>
              <c:pt idx="667">
                <c:v>0.96483174000000005</c:v>
              </c:pt>
              <c:pt idx="668">
                <c:v>0.96552711000000002</c:v>
              </c:pt>
              <c:pt idx="669">
                <c:v>0.96622156000000003</c:v>
              </c:pt>
              <c:pt idx="670">
                <c:v>0.96691554000000002</c:v>
              </c:pt>
              <c:pt idx="671">
                <c:v>0.96761056000000001</c:v>
              </c:pt>
              <c:pt idx="672">
                <c:v>0.96830488999999997</c:v>
              </c:pt>
              <c:pt idx="673">
                <c:v>0.96899876000000063</c:v>
              </c:pt>
              <c:pt idx="674">
                <c:v>0.96969320000000092</c:v>
              </c:pt>
              <c:pt idx="675">
                <c:v>0.97038775999999927</c:v>
              </c:pt>
              <c:pt idx="676">
                <c:v>0.97108173999999969</c:v>
              </c:pt>
              <c:pt idx="677">
                <c:v>0.97177687999999962</c:v>
              </c:pt>
              <c:pt idx="678">
                <c:v>0.97247085999999971</c:v>
              </c:pt>
              <c:pt idx="679">
                <c:v>0.97316530999999917</c:v>
              </c:pt>
              <c:pt idx="680">
                <c:v>0.9738603299999995</c:v>
              </c:pt>
              <c:pt idx="681">
                <c:v>0.97455488999999917</c:v>
              </c:pt>
              <c:pt idx="682">
                <c:v>0.97524945000000063</c:v>
              </c:pt>
              <c:pt idx="683">
                <c:v>0.97594296999999941</c:v>
              </c:pt>
              <c:pt idx="684">
                <c:v>0.9766379899999994</c:v>
              </c:pt>
              <c:pt idx="685">
                <c:v>0.97733208999999888</c:v>
              </c:pt>
              <c:pt idx="686">
                <c:v>0.97802652999999917</c:v>
              </c:pt>
              <c:pt idx="687">
                <c:v>0.97872063000000065</c:v>
              </c:pt>
              <c:pt idx="688">
                <c:v>0.97941576999999946</c:v>
              </c:pt>
              <c:pt idx="689">
                <c:v>0.98010975</c:v>
              </c:pt>
              <c:pt idx="690">
                <c:v>0.98080476999999933</c:v>
              </c:pt>
              <c:pt idx="691">
                <c:v>0.98149841000000004</c:v>
              </c:pt>
              <c:pt idx="692">
                <c:v>0.98219400999999951</c:v>
              </c:pt>
              <c:pt idx="693">
                <c:v>0.98288821999999998</c:v>
              </c:pt>
              <c:pt idx="694">
                <c:v>0.98358185999999959</c:v>
              </c:pt>
              <c:pt idx="695">
                <c:v>0.98427710999999907</c:v>
              </c:pt>
              <c:pt idx="696">
                <c:v>0.98497109000000005</c:v>
              </c:pt>
              <c:pt idx="697">
                <c:v>0.98566599999999949</c:v>
              </c:pt>
              <c:pt idx="698">
                <c:v>0.98636055999999905</c:v>
              </c:pt>
              <c:pt idx="699">
                <c:v>0.98705419999999933</c:v>
              </c:pt>
              <c:pt idx="700">
                <c:v>0.98774876</c:v>
              </c:pt>
              <c:pt idx="701">
                <c:v>0.98844319999999919</c:v>
              </c:pt>
              <c:pt idx="702">
                <c:v>0.98913845</c:v>
              </c:pt>
              <c:pt idx="703">
                <c:v>0.98983243999999959</c:v>
              </c:pt>
              <c:pt idx="704">
                <c:v>0.99052699999999916</c:v>
              </c:pt>
              <c:pt idx="705">
                <c:v>0.99122144000000001</c:v>
              </c:pt>
              <c:pt idx="706">
                <c:v>0.99191589000000002</c:v>
              </c:pt>
              <c:pt idx="707">
                <c:v>0.99260987000000078</c:v>
              </c:pt>
              <c:pt idx="708">
                <c:v>0.99330430999999919</c:v>
              </c:pt>
              <c:pt idx="709">
                <c:v>0.99399957000000005</c:v>
              </c:pt>
              <c:pt idx="710">
                <c:v>0.99469388999999997</c:v>
              </c:pt>
              <c:pt idx="711">
                <c:v>0.99538752999999891</c:v>
              </c:pt>
              <c:pt idx="712">
                <c:v>0.99608208999999903</c:v>
              </c:pt>
              <c:pt idx="713">
                <c:v>0.99677665000000004</c:v>
              </c:pt>
              <c:pt idx="714">
                <c:v>0.99747109</c:v>
              </c:pt>
              <c:pt idx="715">
                <c:v>0.99816622999999915</c:v>
              </c:pt>
              <c:pt idx="716">
                <c:v>0.99885975000000005</c:v>
              </c:pt>
              <c:pt idx="717">
                <c:v>0.99955465999999948</c:v>
              </c:pt>
              <c:pt idx="718">
                <c:v>1.0002494499999999</c:v>
              </c:pt>
              <c:pt idx="719">
                <c:v>1.0009431999999998</c:v>
              </c:pt>
              <c:pt idx="720">
                <c:v>1.0016374099999998</c:v>
              </c:pt>
              <c:pt idx="721">
                <c:v>1.0023329000000001</c:v>
              </c:pt>
              <c:pt idx="722">
                <c:v>1.0030271099999999</c:v>
              </c:pt>
              <c:pt idx="723">
                <c:v>1.0037214399999983</c:v>
              </c:pt>
              <c:pt idx="724">
                <c:v>1.0044155400000001</c:v>
              </c:pt>
              <c:pt idx="725">
                <c:v>1.0051105600000001</c:v>
              </c:pt>
              <c:pt idx="726">
                <c:v>1.005804659999997</c:v>
              </c:pt>
              <c:pt idx="727">
                <c:v>1.0064985200000001</c:v>
              </c:pt>
              <c:pt idx="728">
                <c:v>1.0071935499999998</c:v>
              </c:pt>
              <c:pt idx="729">
                <c:v>1.00788776</c:v>
              </c:pt>
              <c:pt idx="730">
                <c:v>1.0085822</c:v>
              </c:pt>
              <c:pt idx="731">
                <c:v>1.0092773399999999</c:v>
              </c:pt>
              <c:pt idx="732">
                <c:v>1.0099707499999986</c:v>
              </c:pt>
              <c:pt idx="733">
                <c:v>1.0106653099999998</c:v>
              </c:pt>
              <c:pt idx="734">
                <c:v>1.0113598699999999</c:v>
              </c:pt>
              <c:pt idx="735">
                <c:v>1.0120550100000001</c:v>
              </c:pt>
              <c:pt idx="736">
                <c:v>1.0127494499999998</c:v>
              </c:pt>
              <c:pt idx="737">
                <c:v>1.0134434299999999</c:v>
              </c:pt>
              <c:pt idx="738">
                <c:v>1.01413741</c:v>
              </c:pt>
              <c:pt idx="739">
                <c:v>1.0148320899999999</c:v>
              </c:pt>
              <c:pt idx="740">
                <c:v>1.0155265299999998</c:v>
              </c:pt>
              <c:pt idx="741">
                <c:v>1.01622156</c:v>
              </c:pt>
              <c:pt idx="742">
                <c:v>1.01691519</c:v>
              </c:pt>
              <c:pt idx="743">
                <c:v>1.0176101</c:v>
              </c:pt>
              <c:pt idx="744">
                <c:v>1.0183043099999998</c:v>
              </c:pt>
              <c:pt idx="745">
                <c:v>1.0189993299999998</c:v>
              </c:pt>
              <c:pt idx="746">
                <c:v>1.0196938899999985</c:v>
              </c:pt>
              <c:pt idx="747">
                <c:v>1.02038845</c:v>
              </c:pt>
              <c:pt idx="748">
                <c:v>1.0210828999999999</c:v>
              </c:pt>
              <c:pt idx="749">
                <c:v>1.0217762999999975</c:v>
              </c:pt>
              <c:pt idx="750">
                <c:v>1.0224719</c:v>
              </c:pt>
              <c:pt idx="751">
                <c:v>1.0231657699999999</c:v>
              </c:pt>
              <c:pt idx="752">
                <c:v>1.0238598699999999</c:v>
              </c:pt>
              <c:pt idx="753">
                <c:v>1.02455466</c:v>
              </c:pt>
              <c:pt idx="754">
                <c:v>1.0252495699999999</c:v>
              </c:pt>
              <c:pt idx="755">
                <c:v>1.0259430799999998</c:v>
              </c:pt>
              <c:pt idx="756">
                <c:v>1.0266375300000001</c:v>
              </c:pt>
              <c:pt idx="757">
                <c:v>1.0273329</c:v>
              </c:pt>
              <c:pt idx="758">
                <c:v>1.02802734</c:v>
              </c:pt>
              <c:pt idx="759">
                <c:v>1.0287213299999998</c:v>
              </c:pt>
              <c:pt idx="760">
                <c:v>1.0294158899999999</c:v>
              </c:pt>
              <c:pt idx="761">
                <c:v>1.0301102099999999</c:v>
              </c:pt>
              <c:pt idx="762">
                <c:v>1.0308050099999999</c:v>
              </c:pt>
              <c:pt idx="763">
                <c:v>1.0314993299999986</c:v>
              </c:pt>
              <c:pt idx="764">
                <c:v>1.0321940099999998</c:v>
              </c:pt>
              <c:pt idx="765">
                <c:v>1.0328879900000001</c:v>
              </c:pt>
              <c:pt idx="766">
                <c:v>1.03358197</c:v>
              </c:pt>
              <c:pt idx="767">
                <c:v>1.0342769999999999</c:v>
              </c:pt>
              <c:pt idx="768">
                <c:v>1.0349716699999998</c:v>
              </c:pt>
              <c:pt idx="769">
                <c:v>1.0356661199999986</c:v>
              </c:pt>
              <c:pt idx="770">
                <c:v>1.0363603299999999</c:v>
              </c:pt>
              <c:pt idx="771">
                <c:v>1.0370541999999998</c:v>
              </c:pt>
              <c:pt idx="772">
                <c:v>1.0377495699999999</c:v>
              </c:pt>
              <c:pt idx="773">
                <c:v>1.0384431999999999</c:v>
              </c:pt>
              <c:pt idx="774">
                <c:v>1.0391375300000001</c:v>
              </c:pt>
              <c:pt idx="775">
                <c:v>1.0398328999999986</c:v>
              </c:pt>
              <c:pt idx="776">
                <c:v>1.0405273399999999</c:v>
              </c:pt>
              <c:pt idx="777">
                <c:v>1.0412217899999978</c:v>
              </c:pt>
              <c:pt idx="778">
                <c:v>1.0419158899999998</c:v>
              </c:pt>
              <c:pt idx="779">
                <c:v>1.0426106799999999</c:v>
              </c:pt>
              <c:pt idx="780">
                <c:v>1.0433050099999999</c:v>
              </c:pt>
              <c:pt idx="781">
                <c:v>1.0439990999999975</c:v>
              </c:pt>
              <c:pt idx="782">
                <c:v>1.0446936599999987</c:v>
              </c:pt>
              <c:pt idx="783">
                <c:v>1.04538811</c:v>
              </c:pt>
              <c:pt idx="784">
                <c:v>1.0460820900000001</c:v>
              </c:pt>
              <c:pt idx="785">
                <c:v>1.04677653</c:v>
              </c:pt>
              <c:pt idx="786">
                <c:v>1.0474712099999985</c:v>
              </c:pt>
              <c:pt idx="787">
                <c:v>1.0481662299999999</c:v>
              </c:pt>
              <c:pt idx="788">
                <c:v>1.0488604499999998</c:v>
              </c:pt>
              <c:pt idx="789">
                <c:v>1.0495548899999998</c:v>
              </c:pt>
              <c:pt idx="790">
                <c:v>1.0502494499999999</c:v>
              </c:pt>
              <c:pt idx="791">
                <c:v>1.05094332</c:v>
              </c:pt>
              <c:pt idx="792">
                <c:v>1.0516385699999999</c:v>
              </c:pt>
              <c:pt idx="793">
                <c:v>1.0523330099999999</c:v>
              </c:pt>
              <c:pt idx="794">
                <c:v>1.0530272299999999</c:v>
              </c:pt>
              <c:pt idx="795">
                <c:v>1.0537215599999985</c:v>
              </c:pt>
              <c:pt idx="796">
                <c:v>1.0544163499999999</c:v>
              </c:pt>
              <c:pt idx="797">
                <c:v>1.0551106799999999</c:v>
              </c:pt>
              <c:pt idx="798">
                <c:v>1.0558045399999998</c:v>
              </c:pt>
              <c:pt idx="799">
                <c:v>1.05649876</c:v>
              </c:pt>
              <c:pt idx="800">
                <c:v>1.0571936599999983</c:v>
              </c:pt>
              <c:pt idx="801">
                <c:v>1.0578883399999999</c:v>
              </c:pt>
              <c:pt idx="802">
                <c:v>1.0585829000000013</c:v>
              </c:pt>
              <c:pt idx="803">
                <c:v>1.0592774599999999</c:v>
              </c:pt>
              <c:pt idx="804">
                <c:v>1.0599718999999987</c:v>
              </c:pt>
              <c:pt idx="805">
                <c:v>1.06066577</c:v>
              </c:pt>
              <c:pt idx="806">
                <c:v>1.0613604499999998</c:v>
              </c:pt>
              <c:pt idx="807">
                <c:v>1.0620550100000001</c:v>
              </c:pt>
              <c:pt idx="808">
                <c:v>1.0627496799999998</c:v>
              </c:pt>
              <c:pt idx="809">
                <c:v>1.06344343</c:v>
              </c:pt>
              <c:pt idx="810">
                <c:v>1.0641375300000013</c:v>
              </c:pt>
              <c:pt idx="811">
                <c:v>1.0648326699999999</c:v>
              </c:pt>
              <c:pt idx="812">
                <c:v>1.0655273399999998</c:v>
              </c:pt>
              <c:pt idx="813">
                <c:v>1.0662216699999998</c:v>
              </c:pt>
              <c:pt idx="814">
                <c:v>1.0669162299999999</c:v>
              </c:pt>
              <c:pt idx="815">
                <c:v>1.0676097499999986</c:v>
              </c:pt>
              <c:pt idx="816">
                <c:v>1.0683051200000013</c:v>
              </c:pt>
              <c:pt idx="817">
                <c:v>1.0689987599999986</c:v>
              </c:pt>
              <c:pt idx="818">
                <c:v>1.0696941299999998</c:v>
              </c:pt>
              <c:pt idx="819">
                <c:v>1.07038845</c:v>
              </c:pt>
              <c:pt idx="820">
                <c:v>1.0710822</c:v>
              </c:pt>
              <c:pt idx="821">
                <c:v>1.071777</c:v>
              </c:pt>
              <c:pt idx="822">
                <c:v>1.0724708599999999</c:v>
              </c:pt>
              <c:pt idx="823">
                <c:v>1.0731662299999998</c:v>
              </c:pt>
              <c:pt idx="824">
                <c:v>1.0738604499999986</c:v>
              </c:pt>
              <c:pt idx="825">
                <c:v>1.07455524</c:v>
              </c:pt>
              <c:pt idx="826">
                <c:v>1.0752496799999998</c:v>
              </c:pt>
              <c:pt idx="827">
                <c:v>1.0759430799999998</c:v>
              </c:pt>
              <c:pt idx="828">
                <c:v>1.07663822</c:v>
              </c:pt>
              <c:pt idx="829">
                <c:v>1.0773325499999999</c:v>
              </c:pt>
              <c:pt idx="830">
                <c:v>1.07802734</c:v>
              </c:pt>
              <c:pt idx="831">
                <c:v>1.07872156</c:v>
              </c:pt>
              <c:pt idx="832">
                <c:v>1.0794159999999999</c:v>
              </c:pt>
              <c:pt idx="833">
                <c:v>1.08010987</c:v>
              </c:pt>
              <c:pt idx="834">
                <c:v>1.0808051200000013</c:v>
              </c:pt>
              <c:pt idx="835">
                <c:v>1.0814995699999999</c:v>
              </c:pt>
              <c:pt idx="836">
                <c:v>1.0821935499999999</c:v>
              </c:pt>
              <c:pt idx="837">
                <c:v>1.08288834</c:v>
              </c:pt>
              <c:pt idx="838">
                <c:v>1.0835830099999999</c:v>
              </c:pt>
              <c:pt idx="839">
                <c:v>1.0842771100000013</c:v>
              </c:pt>
              <c:pt idx="840">
                <c:v>1.0849712099999986</c:v>
              </c:pt>
              <c:pt idx="841">
                <c:v>1.0856659999999998</c:v>
              </c:pt>
              <c:pt idx="842">
                <c:v>1.0863606799999999</c:v>
              </c:pt>
              <c:pt idx="843">
                <c:v>1.0870547699999999</c:v>
              </c:pt>
              <c:pt idx="844">
                <c:v>1.0877490999999986</c:v>
              </c:pt>
              <c:pt idx="845">
                <c:v>1.0884433200000001</c:v>
              </c:pt>
              <c:pt idx="846">
                <c:v>1.08913788</c:v>
              </c:pt>
              <c:pt idx="847">
                <c:v>1.0898324399999999</c:v>
              </c:pt>
              <c:pt idx="848">
                <c:v>1.0905274600000001</c:v>
              </c:pt>
              <c:pt idx="849">
                <c:v>1.0912216699999986</c:v>
              </c:pt>
              <c:pt idx="850">
                <c:v>1.0919159999999999</c:v>
              </c:pt>
              <c:pt idx="851">
                <c:v>1.0926105600000013</c:v>
              </c:pt>
              <c:pt idx="852">
                <c:v>1.0933046599999985</c:v>
              </c:pt>
              <c:pt idx="853">
                <c:v>1.0939995699999998</c:v>
              </c:pt>
              <c:pt idx="854">
                <c:v>1.0946936599999986</c:v>
              </c:pt>
              <c:pt idx="855">
                <c:v>1.0953877599999999</c:v>
              </c:pt>
              <c:pt idx="856">
                <c:v>1.0960827800000001</c:v>
              </c:pt>
              <c:pt idx="857">
                <c:v>1.09677723</c:v>
              </c:pt>
              <c:pt idx="858">
                <c:v>1.0974718999999986</c:v>
              </c:pt>
              <c:pt idx="859">
                <c:v>1.0981663499999998</c:v>
              </c:pt>
              <c:pt idx="860">
                <c:v>1.0988607899999998</c:v>
              </c:pt>
              <c:pt idx="861">
                <c:v>1.0995543099999998</c:v>
              </c:pt>
              <c:pt idx="862">
                <c:v>1.10024933</c:v>
              </c:pt>
              <c:pt idx="863">
                <c:v>1.10094355</c:v>
              </c:pt>
              <c:pt idx="864">
                <c:v>1.1016384499999998</c:v>
              </c:pt>
              <c:pt idx="865">
                <c:v>1.10233267</c:v>
              </c:pt>
              <c:pt idx="866">
                <c:v>1.103027</c:v>
              </c:pt>
              <c:pt idx="867">
                <c:v>1.1037217899999978</c:v>
              </c:pt>
              <c:pt idx="868">
                <c:v>1.1044161200000013</c:v>
              </c:pt>
              <c:pt idx="869">
                <c:v>1.10511033</c:v>
              </c:pt>
              <c:pt idx="870">
                <c:v>1.105804659999998</c:v>
              </c:pt>
              <c:pt idx="871">
                <c:v>1.10649957</c:v>
              </c:pt>
              <c:pt idx="872">
                <c:v>1.1071933199999986</c:v>
              </c:pt>
              <c:pt idx="873">
                <c:v>1.10788822</c:v>
              </c:pt>
              <c:pt idx="874">
                <c:v>1.1085829000000014</c:v>
              </c:pt>
              <c:pt idx="875">
                <c:v>1.10927723</c:v>
              </c:pt>
              <c:pt idx="876">
                <c:v>1.1099714399999998</c:v>
              </c:pt>
              <c:pt idx="877">
                <c:v>1.1106658899999999</c:v>
              </c:pt>
              <c:pt idx="878">
                <c:v>1.1113605600000001</c:v>
              </c:pt>
              <c:pt idx="879">
                <c:v>1.1120545400000001</c:v>
              </c:pt>
              <c:pt idx="880">
                <c:v>1.1127491</c:v>
              </c:pt>
              <c:pt idx="881">
                <c:v>1.1134435499999999</c:v>
              </c:pt>
              <c:pt idx="882">
                <c:v>1.1141377600000013</c:v>
              </c:pt>
              <c:pt idx="883">
                <c:v>1.11483267</c:v>
              </c:pt>
              <c:pt idx="884">
                <c:v>1.1155271099999999</c:v>
              </c:pt>
              <c:pt idx="885">
                <c:v>1.1162212099999986</c:v>
              </c:pt>
              <c:pt idx="886">
                <c:v>1.1169161200000013</c:v>
              </c:pt>
              <c:pt idx="887">
                <c:v>1.1176104499999999</c:v>
              </c:pt>
              <c:pt idx="888">
                <c:v>1.1183047699999999</c:v>
              </c:pt>
              <c:pt idx="889">
                <c:v>1.1189994499999998</c:v>
              </c:pt>
              <c:pt idx="890">
                <c:v>1.1196934299999999</c:v>
              </c:pt>
              <c:pt idx="891">
                <c:v>1.1203883400000001</c:v>
              </c:pt>
              <c:pt idx="892">
                <c:v>1.12108301</c:v>
              </c:pt>
              <c:pt idx="893">
                <c:v>1.121777</c:v>
              </c:pt>
              <c:pt idx="894">
                <c:v>1.1224715599999999</c:v>
              </c:pt>
              <c:pt idx="895">
                <c:v>1.1231659999999999</c:v>
              </c:pt>
              <c:pt idx="896">
                <c:v>1.1238606799999986</c:v>
              </c:pt>
              <c:pt idx="897">
                <c:v>1.1245551200000021</c:v>
              </c:pt>
              <c:pt idx="898">
                <c:v>1.1252492199999986</c:v>
              </c:pt>
              <c:pt idx="899">
                <c:v>1.1259437799999998</c:v>
              </c:pt>
              <c:pt idx="900">
                <c:v>1.12663834</c:v>
              </c:pt>
              <c:pt idx="901">
                <c:v>1.1273321999999999</c:v>
              </c:pt>
              <c:pt idx="902">
                <c:v>1.12802688</c:v>
              </c:pt>
              <c:pt idx="903">
                <c:v>1.1287214399999999</c:v>
              </c:pt>
              <c:pt idx="904">
                <c:v>1.1294162299999999</c:v>
              </c:pt>
              <c:pt idx="905">
                <c:v>1.1301104500000001</c:v>
              </c:pt>
              <c:pt idx="906">
                <c:v>1.1308052399999999</c:v>
              </c:pt>
              <c:pt idx="907">
                <c:v>1.1314993299999998</c:v>
              </c:pt>
              <c:pt idx="908">
                <c:v>1.1321934300000001</c:v>
              </c:pt>
              <c:pt idx="909">
                <c:v>1.1328876400000001</c:v>
              </c:pt>
              <c:pt idx="910">
                <c:v>1.1335825500000001</c:v>
              </c:pt>
              <c:pt idx="911">
                <c:v>1.1342773400000001</c:v>
              </c:pt>
              <c:pt idx="912">
                <c:v>1.1349717899999998</c:v>
              </c:pt>
              <c:pt idx="913">
                <c:v>1.1356663499999986</c:v>
              </c:pt>
              <c:pt idx="914">
                <c:v>1.13636033</c:v>
              </c:pt>
              <c:pt idx="915">
                <c:v>1.13705466</c:v>
              </c:pt>
              <c:pt idx="916">
                <c:v>1.1377493299999999</c:v>
              </c:pt>
              <c:pt idx="917">
                <c:v>1.1384442399999999</c:v>
              </c:pt>
              <c:pt idx="918">
                <c:v>1.13913788</c:v>
              </c:pt>
              <c:pt idx="919">
                <c:v>1.13983232</c:v>
              </c:pt>
              <c:pt idx="920">
                <c:v>1.1405271100000001</c:v>
              </c:pt>
              <c:pt idx="921">
                <c:v>1.14122214</c:v>
              </c:pt>
              <c:pt idx="922">
                <c:v>1.1419162299999999</c:v>
              </c:pt>
              <c:pt idx="923">
                <c:v>1.14260998</c:v>
              </c:pt>
              <c:pt idx="924">
                <c:v>1.1433046599999988</c:v>
              </c:pt>
              <c:pt idx="925">
                <c:v>1.143999799999998</c:v>
              </c:pt>
              <c:pt idx="926">
                <c:v>1.1446943599999986</c:v>
              </c:pt>
              <c:pt idx="927">
                <c:v>1.14538834</c:v>
              </c:pt>
              <c:pt idx="928">
                <c:v>1.1460831300000016</c:v>
              </c:pt>
              <c:pt idx="929">
                <c:v>1.14677688</c:v>
              </c:pt>
              <c:pt idx="930">
                <c:v>1.1474714399999999</c:v>
              </c:pt>
              <c:pt idx="931">
                <c:v>1.1481664600000001</c:v>
              </c:pt>
              <c:pt idx="932">
                <c:v>1.1488607899999999</c:v>
              </c:pt>
              <c:pt idx="933">
                <c:v>1.14955454</c:v>
              </c:pt>
              <c:pt idx="934">
                <c:v>1.1502489900000001</c:v>
              </c:pt>
              <c:pt idx="935">
                <c:v>1.1509440099999999</c:v>
              </c:pt>
              <c:pt idx="936">
                <c:v>1.15163799</c:v>
              </c:pt>
              <c:pt idx="937">
                <c:v>1.1523322</c:v>
              </c:pt>
              <c:pt idx="938">
                <c:v>1.15302711</c:v>
              </c:pt>
              <c:pt idx="939">
                <c:v>1.15372214</c:v>
              </c:pt>
              <c:pt idx="940">
                <c:v>1.15441623</c:v>
              </c:pt>
              <c:pt idx="941">
                <c:v>1.1551105600000013</c:v>
              </c:pt>
              <c:pt idx="942">
                <c:v>1.1558048899999998</c:v>
              </c:pt>
              <c:pt idx="943">
                <c:v>1.1564992199999986</c:v>
              </c:pt>
              <c:pt idx="944">
                <c:v>1.1571938899999998</c:v>
              </c:pt>
              <c:pt idx="945">
                <c:v>1.1578878800000001</c:v>
              </c:pt>
              <c:pt idx="946">
                <c:v>1.1585825500000013</c:v>
              </c:pt>
              <c:pt idx="947">
                <c:v>1.15927688</c:v>
              </c:pt>
              <c:pt idx="948">
                <c:v>1.1599716699999998</c:v>
              </c:pt>
              <c:pt idx="949">
                <c:v>1.16066658</c:v>
              </c:pt>
              <c:pt idx="950">
                <c:v>1.1613605599999999</c:v>
              </c:pt>
              <c:pt idx="951">
                <c:v>1.1620545400000013</c:v>
              </c:pt>
              <c:pt idx="952">
                <c:v>1.1627495700000001</c:v>
              </c:pt>
              <c:pt idx="953">
                <c:v>1.16344366</c:v>
              </c:pt>
              <c:pt idx="954">
                <c:v>1.1641381100000001</c:v>
              </c:pt>
              <c:pt idx="955">
                <c:v>1.16483278</c:v>
              </c:pt>
              <c:pt idx="956">
                <c:v>1.1655266499999986</c:v>
              </c:pt>
              <c:pt idx="957">
                <c:v>1.1662210899999998</c:v>
              </c:pt>
              <c:pt idx="958">
                <c:v>1.1669164599999999</c:v>
              </c:pt>
              <c:pt idx="959">
                <c:v>1.1676110200000001</c:v>
              </c:pt>
              <c:pt idx="960">
                <c:v>1.1683050100000001</c:v>
              </c:pt>
              <c:pt idx="961">
                <c:v>1.1689999099999999</c:v>
              </c:pt>
              <c:pt idx="962">
                <c:v>1.1696940099999986</c:v>
              </c:pt>
              <c:pt idx="963">
                <c:v>1.1703883400000001</c:v>
              </c:pt>
              <c:pt idx="964">
                <c:v>1.1710831300000013</c:v>
              </c:pt>
              <c:pt idx="965">
                <c:v>1.1717770000000001</c:v>
              </c:pt>
              <c:pt idx="966">
                <c:v>1.17247167</c:v>
              </c:pt>
              <c:pt idx="967">
                <c:v>1.1731662299999999</c:v>
              </c:pt>
              <c:pt idx="968">
                <c:v>1.1738609099999999</c:v>
              </c:pt>
              <c:pt idx="969">
                <c:v>1.1745546600000001</c:v>
              </c:pt>
              <c:pt idx="970">
                <c:v>1.17524991</c:v>
              </c:pt>
              <c:pt idx="971">
                <c:v>1.1759438899999999</c:v>
              </c:pt>
              <c:pt idx="972">
                <c:v>1.1766382200000001</c:v>
              </c:pt>
              <c:pt idx="973">
                <c:v>1.1773323200000001</c:v>
              </c:pt>
              <c:pt idx="974">
                <c:v>1.1780275800000013</c:v>
              </c:pt>
              <c:pt idx="975">
                <c:v>1.1787214399999999</c:v>
              </c:pt>
              <c:pt idx="976">
                <c:v>1.1794164600000001</c:v>
              </c:pt>
              <c:pt idx="977">
                <c:v>1.1801105600000021</c:v>
              </c:pt>
              <c:pt idx="978">
                <c:v>1.18080443</c:v>
              </c:pt>
              <c:pt idx="979">
                <c:v>1.1814994499999998</c:v>
              </c:pt>
              <c:pt idx="980">
                <c:v>1.18219378</c:v>
              </c:pt>
              <c:pt idx="981">
                <c:v>1.18288869</c:v>
              </c:pt>
              <c:pt idx="982">
                <c:v>1.1835822</c:v>
              </c:pt>
              <c:pt idx="983">
                <c:v>1.18427769</c:v>
              </c:pt>
              <c:pt idx="984">
                <c:v>1.1849719000000001</c:v>
              </c:pt>
              <c:pt idx="985">
                <c:v>1.1856656499999998</c:v>
              </c:pt>
              <c:pt idx="986">
                <c:v>1.1863602099999999</c:v>
              </c:pt>
              <c:pt idx="987">
                <c:v>1.1870552400000001</c:v>
              </c:pt>
              <c:pt idx="988">
                <c:v>1.1877493299999999</c:v>
              </c:pt>
              <c:pt idx="989">
                <c:v>1.1884438900000001</c:v>
              </c:pt>
              <c:pt idx="990">
                <c:v>1.1891379900000001</c:v>
              </c:pt>
              <c:pt idx="991">
                <c:v>1.18983244</c:v>
              </c:pt>
              <c:pt idx="992">
                <c:v>1.1905278100000001</c:v>
              </c:pt>
              <c:pt idx="993">
                <c:v>1.19122214</c:v>
              </c:pt>
              <c:pt idx="994">
                <c:v>1.19191658</c:v>
              </c:pt>
              <c:pt idx="995">
                <c:v>1.19261021</c:v>
              </c:pt>
              <c:pt idx="996">
                <c:v>1.1933051200000013</c:v>
              </c:pt>
              <c:pt idx="997">
                <c:v>1.1939992199999983</c:v>
              </c:pt>
              <c:pt idx="998">
                <c:v>1.1946937799999999</c:v>
              </c:pt>
              <c:pt idx="999">
                <c:v>1.19538834</c:v>
              </c:pt>
              <c:pt idx="1000">
                <c:v>1.1960830100000013</c:v>
              </c:pt>
              <c:pt idx="1001">
                <c:v>1.19677688</c:v>
              </c:pt>
              <c:pt idx="1002">
                <c:v>1.1974714399999999</c:v>
              </c:pt>
              <c:pt idx="1003">
                <c:v>1.1981661200000013</c:v>
              </c:pt>
              <c:pt idx="1004">
                <c:v>1.19886045</c:v>
              </c:pt>
              <c:pt idx="1005">
                <c:v>1.1995554700000013</c:v>
              </c:pt>
              <c:pt idx="1006">
                <c:v>1.20024899</c:v>
              </c:pt>
              <c:pt idx="1007">
                <c:v>1.2009440099999986</c:v>
              </c:pt>
              <c:pt idx="1008">
                <c:v>1.201638799999998</c:v>
              </c:pt>
              <c:pt idx="1009">
                <c:v>1.2023330099999998</c:v>
              </c:pt>
              <c:pt idx="1010">
                <c:v>1.2030266499999975</c:v>
              </c:pt>
              <c:pt idx="1011">
                <c:v>1.2037222499999976</c:v>
              </c:pt>
              <c:pt idx="1012">
                <c:v>1.20441577</c:v>
              </c:pt>
              <c:pt idx="1013">
                <c:v>1.2051102099999986</c:v>
              </c:pt>
              <c:pt idx="1014">
                <c:v>1.2058054699999998</c:v>
              </c:pt>
              <c:pt idx="1015">
                <c:v>1.2064994499999986</c:v>
              </c:pt>
              <c:pt idx="1016">
                <c:v>1.2071937799999986</c:v>
              </c:pt>
              <c:pt idx="1017">
                <c:v>1.2078881099999998</c:v>
              </c:pt>
              <c:pt idx="1018">
                <c:v>1.2085828999999999</c:v>
              </c:pt>
              <c:pt idx="1019">
                <c:v>1.2092778099999999</c:v>
              </c:pt>
              <c:pt idx="1020">
                <c:v>1.2099714399999986</c:v>
              </c:pt>
              <c:pt idx="1021">
                <c:v>1.2106662299999986</c:v>
              </c:pt>
              <c:pt idx="1022">
                <c:v>1.2113606799999983</c:v>
              </c:pt>
              <c:pt idx="1023">
                <c:v>1.21205466</c:v>
              </c:pt>
              <c:pt idx="1024">
                <c:v>1.21274876</c:v>
              </c:pt>
              <c:pt idx="1025">
                <c:v>1.2134442399999983</c:v>
              </c:pt>
              <c:pt idx="1026">
                <c:v>1.2141382199999986</c:v>
              </c:pt>
              <c:pt idx="1027">
                <c:v>1.2148333599999988</c:v>
              </c:pt>
              <c:pt idx="1028">
                <c:v>1.2155274599999988</c:v>
              </c:pt>
              <c:pt idx="1029">
                <c:v>1.2162217899999983</c:v>
              </c:pt>
              <c:pt idx="1030">
                <c:v>1.2169159999999999</c:v>
              </c:pt>
              <c:pt idx="1031">
                <c:v>1.2176103299999999</c:v>
              </c:pt>
              <c:pt idx="1032">
                <c:v>1.21830558</c:v>
              </c:pt>
              <c:pt idx="1033">
                <c:v>1.2189995699999998</c:v>
              </c:pt>
              <c:pt idx="1034">
                <c:v>1.219693659999997</c:v>
              </c:pt>
              <c:pt idx="1035">
                <c:v>1.22038845</c:v>
              </c:pt>
              <c:pt idx="1036">
                <c:v>1.2210830099999999</c:v>
              </c:pt>
              <c:pt idx="1037">
                <c:v>1.2217778099999999</c:v>
              </c:pt>
              <c:pt idx="1038">
                <c:v>1.22247214</c:v>
              </c:pt>
              <c:pt idx="1039">
                <c:v>1.2231657699999998</c:v>
              </c:pt>
              <c:pt idx="1040">
                <c:v>1.2238605599999985</c:v>
              </c:pt>
              <c:pt idx="1041">
                <c:v>1.2245554700000001</c:v>
              </c:pt>
              <c:pt idx="1042">
                <c:v>1.2252494499999986</c:v>
              </c:pt>
              <c:pt idx="1043">
                <c:v>1.2259440099999985</c:v>
              </c:pt>
              <c:pt idx="1044">
                <c:v>1.22663788</c:v>
              </c:pt>
              <c:pt idx="1045">
                <c:v>1.2273333599999985</c:v>
              </c:pt>
              <c:pt idx="1046">
                <c:v>1.228027</c:v>
              </c:pt>
              <c:pt idx="1047">
                <c:v>1.2287212099999976</c:v>
              </c:pt>
              <c:pt idx="1048">
                <c:v>1.2294166999999983</c:v>
              </c:pt>
              <c:pt idx="1049">
                <c:v>1.2301110200000001</c:v>
              </c:pt>
              <c:pt idx="1050">
                <c:v>1.2308051200000001</c:v>
              </c:pt>
              <c:pt idx="1051">
                <c:v>1.2315000299999999</c:v>
              </c:pt>
              <c:pt idx="1052">
                <c:v>1.2321943599999985</c:v>
              </c:pt>
              <c:pt idx="1053">
                <c:v>1.2328886899999998</c:v>
              </c:pt>
              <c:pt idx="1054">
                <c:v>1.2335833599999986</c:v>
              </c:pt>
              <c:pt idx="1055">
                <c:v>1.23427781</c:v>
              </c:pt>
              <c:pt idx="1056">
                <c:v>1.2349722499999998</c:v>
              </c:pt>
              <c:pt idx="1057">
                <c:v>1.2356658899999986</c:v>
              </c:pt>
              <c:pt idx="1058">
                <c:v>1.2363605600000001</c:v>
              </c:pt>
              <c:pt idx="1059">
                <c:v>1.23705558</c:v>
              </c:pt>
              <c:pt idx="1060">
                <c:v>1.237749799999998</c:v>
              </c:pt>
              <c:pt idx="1061">
                <c:v>1.2384440099999998</c:v>
              </c:pt>
              <c:pt idx="1062">
                <c:v>1.2391385699999999</c:v>
              </c:pt>
              <c:pt idx="1063">
                <c:v>1.2398331299999998</c:v>
              </c:pt>
              <c:pt idx="1064">
                <c:v>1.2405269999999986</c:v>
              </c:pt>
              <c:pt idx="1065">
                <c:v>1.2412222499999985</c:v>
              </c:pt>
              <c:pt idx="1066">
                <c:v>1.2419156499999986</c:v>
              </c:pt>
              <c:pt idx="1067">
                <c:v>1.24261033</c:v>
              </c:pt>
              <c:pt idx="1068">
                <c:v>1.2433046599999975</c:v>
              </c:pt>
              <c:pt idx="1069">
                <c:v>1.24400003</c:v>
              </c:pt>
              <c:pt idx="1070">
                <c:v>1.2446938899999986</c:v>
              </c:pt>
              <c:pt idx="1071">
                <c:v>1.2453882199999986</c:v>
              </c:pt>
              <c:pt idx="1072">
                <c:v>1.2460823200000013</c:v>
              </c:pt>
              <c:pt idx="1073">
                <c:v>1.2467779200000013</c:v>
              </c:pt>
              <c:pt idx="1074">
                <c:v>1.24747214</c:v>
              </c:pt>
              <c:pt idx="1075">
                <c:v>1.2481658899999999</c:v>
              </c:pt>
              <c:pt idx="1076">
                <c:v>1.2488603299999999</c:v>
              </c:pt>
              <c:pt idx="1077">
                <c:v>1.2495553499999998</c:v>
              </c:pt>
              <c:pt idx="1078">
                <c:v>1.2502492199999986</c:v>
              </c:pt>
              <c:pt idx="1079">
                <c:v>1.2509436599999986</c:v>
              </c:pt>
              <c:pt idx="1080">
                <c:v>1.2516379899999999</c:v>
              </c:pt>
              <c:pt idx="1081">
                <c:v>1.2523332499999986</c:v>
              </c:pt>
              <c:pt idx="1082">
                <c:v>1.2530267599999982</c:v>
              </c:pt>
              <c:pt idx="1083">
                <c:v>1.2537213299999983</c:v>
              </c:pt>
              <c:pt idx="1084">
                <c:v>1.2544156499999999</c:v>
              </c:pt>
              <c:pt idx="1085">
                <c:v>1.25511091</c:v>
              </c:pt>
              <c:pt idx="1086">
                <c:v>1.2558047699999986</c:v>
              </c:pt>
              <c:pt idx="1087">
                <c:v>1.2564989899999999</c:v>
              </c:pt>
              <c:pt idx="1088">
                <c:v>1.2571944699999986</c:v>
              </c:pt>
              <c:pt idx="1089">
                <c:v>1.25788799</c:v>
              </c:pt>
              <c:pt idx="1090">
                <c:v>1.2585825500000001</c:v>
              </c:pt>
              <c:pt idx="1091">
                <c:v>1.2592778099999999</c:v>
              </c:pt>
              <c:pt idx="1092">
                <c:v>1.25997202</c:v>
              </c:pt>
              <c:pt idx="1093">
                <c:v>1.2606664599999986</c:v>
              </c:pt>
              <c:pt idx="1094">
                <c:v>1.2613602099999985</c:v>
              </c:pt>
              <c:pt idx="1095">
                <c:v>1.2620556999999999</c:v>
              </c:pt>
              <c:pt idx="1096">
                <c:v>1.2627493299999999</c:v>
              </c:pt>
              <c:pt idx="1097">
                <c:v>1.2634436599999987</c:v>
              </c:pt>
              <c:pt idx="1098">
                <c:v>1.2641389199999999</c:v>
              </c:pt>
              <c:pt idx="1099">
                <c:v>1.2648329</c:v>
              </c:pt>
              <c:pt idx="1100">
                <c:v>1.2655272299999998</c:v>
              </c:pt>
              <c:pt idx="1101">
                <c:v>1.2662220200000001</c:v>
              </c:pt>
              <c:pt idx="1102">
                <c:v>1.2669159999999999</c:v>
              </c:pt>
              <c:pt idx="1103">
                <c:v>1.2676110199999986</c:v>
              </c:pt>
              <c:pt idx="1104">
                <c:v>1.26830501</c:v>
              </c:pt>
              <c:pt idx="1105">
                <c:v>1.2689995699999999</c:v>
              </c:pt>
              <c:pt idx="1106">
                <c:v>1.269694009999998</c:v>
              </c:pt>
              <c:pt idx="1107">
                <c:v>1.27038834</c:v>
              </c:pt>
              <c:pt idx="1108">
                <c:v>1.2710831300000001</c:v>
              </c:pt>
              <c:pt idx="1109">
                <c:v>1.2717772299999999</c:v>
              </c:pt>
              <c:pt idx="1110">
                <c:v>1.2724722499999999</c:v>
              </c:pt>
              <c:pt idx="1111">
                <c:v>1.2731666999999978</c:v>
              </c:pt>
              <c:pt idx="1112">
                <c:v>1.273860209999998</c:v>
              </c:pt>
              <c:pt idx="1113">
                <c:v>1.27455501</c:v>
              </c:pt>
              <c:pt idx="1114">
                <c:v>1.2752493299999998</c:v>
              </c:pt>
              <c:pt idx="1115">
                <c:v>1.2759434299999999</c:v>
              </c:pt>
              <c:pt idx="1116">
                <c:v>1.27663799</c:v>
              </c:pt>
              <c:pt idx="1117">
                <c:v>1.2773334799999998</c:v>
              </c:pt>
              <c:pt idx="1118">
                <c:v>1.2780275800000001</c:v>
              </c:pt>
              <c:pt idx="1119">
                <c:v>1.27872202</c:v>
              </c:pt>
              <c:pt idx="1120">
                <c:v>1.2794168099999998</c:v>
              </c:pt>
              <c:pt idx="1121">
                <c:v>1.28011126</c:v>
              </c:pt>
              <c:pt idx="1122">
                <c:v>1.2808053499999998</c:v>
              </c:pt>
              <c:pt idx="1123">
                <c:v>1.2814997999999975</c:v>
              </c:pt>
              <c:pt idx="1124">
                <c:v>1.2821944699999999</c:v>
              </c:pt>
              <c:pt idx="1125">
                <c:v>1.28288822</c:v>
              </c:pt>
              <c:pt idx="1126">
                <c:v>1.2835834799999999</c:v>
              </c:pt>
              <c:pt idx="1127">
                <c:v>1.2842779200000018</c:v>
              </c:pt>
              <c:pt idx="1128">
                <c:v>1.2849717899999986</c:v>
              </c:pt>
              <c:pt idx="1129">
                <c:v>1.2856664599999987</c:v>
              </c:pt>
              <c:pt idx="1130">
                <c:v>1.2863604499999999</c:v>
              </c:pt>
              <c:pt idx="1131">
                <c:v>1.28705501</c:v>
              </c:pt>
              <c:pt idx="1132">
                <c:v>1.28775003</c:v>
              </c:pt>
              <c:pt idx="1133">
                <c:v>1.28844413</c:v>
              </c:pt>
              <c:pt idx="1134">
                <c:v>1.28913799</c:v>
              </c:pt>
              <c:pt idx="1135">
                <c:v>1.2898334799999998</c:v>
              </c:pt>
              <c:pt idx="1136">
                <c:v>1.2905278099999999</c:v>
              </c:pt>
              <c:pt idx="1137">
                <c:v>1.2912218999999983</c:v>
              </c:pt>
              <c:pt idx="1138">
                <c:v>1.2919168099999998</c:v>
              </c:pt>
              <c:pt idx="1139">
                <c:v>1.2926110200000001</c:v>
              </c:pt>
              <c:pt idx="1140">
                <c:v>1.29330547</c:v>
              </c:pt>
              <c:pt idx="1141">
                <c:v>1.2939999099999986</c:v>
              </c:pt>
              <c:pt idx="1142">
                <c:v>1.2946945899999998</c:v>
              </c:pt>
              <c:pt idx="1143">
                <c:v>1.2953884499999999</c:v>
              </c:pt>
              <c:pt idx="1144">
                <c:v>1.2960831300000013</c:v>
              </c:pt>
              <c:pt idx="1145">
                <c:v>1.2967768799999999</c:v>
              </c:pt>
              <c:pt idx="1146">
                <c:v>1.29747214</c:v>
              </c:pt>
              <c:pt idx="1147">
                <c:v>1.29816658</c:v>
              </c:pt>
              <c:pt idx="1148">
                <c:v>1.2988610199999986</c:v>
              </c:pt>
              <c:pt idx="1149">
                <c:v>1.2995557</c:v>
              </c:pt>
              <c:pt idx="1150">
                <c:v>1.3002498</c:v>
              </c:pt>
              <c:pt idx="1151">
                <c:v>1.3009442399999998</c:v>
              </c:pt>
              <c:pt idx="1152">
                <c:v>1.3016386899999985</c:v>
              </c:pt>
              <c:pt idx="1153">
                <c:v>1.30233336</c:v>
              </c:pt>
              <c:pt idx="1154">
                <c:v>1.30302746</c:v>
              </c:pt>
              <c:pt idx="1155">
                <c:v>1.3037213299999986</c:v>
              </c:pt>
              <c:pt idx="1156">
                <c:v>1.3044164600000001</c:v>
              </c:pt>
              <c:pt idx="1157">
                <c:v>1.3051112599999986</c:v>
              </c:pt>
              <c:pt idx="1158">
                <c:v>1.3058054699999999</c:v>
              </c:pt>
              <c:pt idx="1159">
                <c:v>1.3064995699999999</c:v>
              </c:pt>
              <c:pt idx="1160">
                <c:v>1.3071941299999998</c:v>
              </c:pt>
              <c:pt idx="1161">
                <c:v>1.3078890299999999</c:v>
              </c:pt>
              <c:pt idx="1162">
                <c:v>1.3085831300000001</c:v>
              </c:pt>
              <c:pt idx="1163">
                <c:v>1.3092775800000001</c:v>
              </c:pt>
              <c:pt idx="1164">
                <c:v>1.3099722499999986</c:v>
              </c:pt>
              <c:pt idx="1165">
                <c:v>1.31066612</c:v>
              </c:pt>
              <c:pt idx="1166">
                <c:v>1.3113607899999986</c:v>
              </c:pt>
              <c:pt idx="1167">
                <c:v>1.3120553500000001</c:v>
              </c:pt>
              <c:pt idx="1168">
                <c:v>1.3127498</c:v>
              </c:pt>
              <c:pt idx="1169">
                <c:v>1.3134443599999988</c:v>
              </c:pt>
              <c:pt idx="1170">
                <c:v>1.3141386899999998</c:v>
              </c:pt>
              <c:pt idx="1171">
                <c:v>1.3148329000000001</c:v>
              </c:pt>
              <c:pt idx="1172">
                <c:v>1.3155273399999998</c:v>
              </c:pt>
              <c:pt idx="1173">
                <c:v>1.31622214</c:v>
              </c:pt>
              <c:pt idx="1174">
                <c:v>1.3169163499999998</c:v>
              </c:pt>
              <c:pt idx="1175">
                <c:v>1.3176112599999987</c:v>
              </c:pt>
              <c:pt idx="1176">
                <c:v>1.3183055800000001</c:v>
              </c:pt>
              <c:pt idx="1177">
                <c:v>1.3189996799999986</c:v>
              </c:pt>
              <c:pt idx="1178">
                <c:v>1.3196942399999978</c:v>
              </c:pt>
              <c:pt idx="1179">
                <c:v>1.3203885700000013</c:v>
              </c:pt>
              <c:pt idx="1180">
                <c:v>1.3210828999999999</c:v>
              </c:pt>
              <c:pt idx="1181">
                <c:v>1.3217778099999999</c:v>
              </c:pt>
              <c:pt idx="1182">
                <c:v>1.3224723700000001</c:v>
              </c:pt>
              <c:pt idx="1183">
                <c:v>1.3231668099999998</c:v>
              </c:pt>
              <c:pt idx="1184">
                <c:v>1.3238609099999998</c:v>
              </c:pt>
              <c:pt idx="1185">
                <c:v>1.3245554700000013</c:v>
              </c:pt>
              <c:pt idx="1186">
                <c:v>1.32524957</c:v>
              </c:pt>
              <c:pt idx="1187">
                <c:v>1.3259444699999998</c:v>
              </c:pt>
              <c:pt idx="1188">
                <c:v>1.3266385700000001</c:v>
              </c:pt>
              <c:pt idx="1189">
                <c:v>1.32733313</c:v>
              </c:pt>
              <c:pt idx="1190">
                <c:v>1.3280275800000001</c:v>
              </c:pt>
              <c:pt idx="1191">
                <c:v>1.32872214</c:v>
              </c:pt>
              <c:pt idx="1192">
                <c:v>1.32941646</c:v>
              </c:pt>
              <c:pt idx="1193">
                <c:v>1.33011079</c:v>
              </c:pt>
              <c:pt idx="1194">
                <c:v>1.3308051200000013</c:v>
              </c:pt>
              <c:pt idx="1195">
                <c:v>1.331499799999998</c:v>
              </c:pt>
              <c:pt idx="1196">
                <c:v>1.3321937799999999</c:v>
              </c:pt>
              <c:pt idx="1197">
                <c:v>1.3328882200000001</c:v>
              </c:pt>
              <c:pt idx="1198">
                <c:v>1.33358336</c:v>
              </c:pt>
              <c:pt idx="1199">
                <c:v>1.3342774600000014</c:v>
              </c:pt>
              <c:pt idx="1200">
                <c:v>1.3349719</c:v>
              </c:pt>
              <c:pt idx="1201">
                <c:v>1.3356659999999998</c:v>
              </c:pt>
              <c:pt idx="1202">
                <c:v>1.3363611399999999</c:v>
              </c:pt>
              <c:pt idx="1203">
                <c:v>1.3370554700000001</c:v>
              </c:pt>
              <c:pt idx="1204">
                <c:v>1.3377496799999986</c:v>
              </c:pt>
              <c:pt idx="1205">
                <c:v>1.3384441300000001</c:v>
              </c:pt>
              <c:pt idx="1206">
                <c:v>1.3391386899999986</c:v>
              </c:pt>
              <c:pt idx="1207">
                <c:v>1.3398331299999999</c:v>
              </c:pt>
              <c:pt idx="1208">
                <c:v>1.34052734</c:v>
              </c:pt>
              <c:pt idx="1209">
                <c:v>1.3412222499999986</c:v>
              </c:pt>
              <c:pt idx="1210">
                <c:v>1.3419163499999998</c:v>
              </c:pt>
              <c:pt idx="1211">
                <c:v>1.3426109100000001</c:v>
              </c:pt>
              <c:pt idx="1212">
                <c:v>1.3433052399999998</c:v>
              </c:pt>
              <c:pt idx="1213">
                <c:v>1.3439999099999986</c:v>
              </c:pt>
              <c:pt idx="1214">
                <c:v>1.3446943599999988</c:v>
              </c:pt>
              <c:pt idx="1215">
                <c:v>1.34538845</c:v>
              </c:pt>
              <c:pt idx="1216">
                <c:v>1.3460829000000019</c:v>
              </c:pt>
              <c:pt idx="1217">
                <c:v>1.3467769999999999</c:v>
              </c:pt>
              <c:pt idx="1218">
                <c:v>1.34747248</c:v>
              </c:pt>
              <c:pt idx="1219">
                <c:v>1.3481662299999999</c:v>
              </c:pt>
              <c:pt idx="1220">
                <c:v>1.3488613699999998</c:v>
              </c:pt>
              <c:pt idx="1221">
                <c:v>1.3495547699999999</c:v>
              </c:pt>
              <c:pt idx="1222">
                <c:v>1.3502496799999999</c:v>
              </c:pt>
              <c:pt idx="1223">
                <c:v>1.35094413</c:v>
              </c:pt>
              <c:pt idx="1224">
                <c:v>1.3516389200000001</c:v>
              </c:pt>
              <c:pt idx="1225">
                <c:v>1.35233336</c:v>
              </c:pt>
              <c:pt idx="1226">
                <c:v>1.3530274600000001</c:v>
              </c:pt>
              <c:pt idx="1227">
                <c:v>1.3537217899999978</c:v>
              </c:pt>
              <c:pt idx="1228">
                <c:v>1.3544165800000001</c:v>
              </c:pt>
              <c:pt idx="1229">
                <c:v>1.35511045</c:v>
              </c:pt>
              <c:pt idx="1230">
                <c:v>1.35580558</c:v>
              </c:pt>
              <c:pt idx="1231">
                <c:v>1.3564994499999998</c:v>
              </c:pt>
              <c:pt idx="1232">
                <c:v>1.3571942399999986</c:v>
              </c:pt>
              <c:pt idx="1233">
                <c:v>1.3578886899999998</c:v>
              </c:pt>
              <c:pt idx="1234">
                <c:v>1.3585835900000001</c:v>
              </c:pt>
              <c:pt idx="1235">
                <c:v>1.3592776899999999</c:v>
              </c:pt>
              <c:pt idx="1236">
                <c:v>1.35997214</c:v>
              </c:pt>
              <c:pt idx="1237">
                <c:v>1.3606663499999998</c:v>
              </c:pt>
              <c:pt idx="1238">
                <c:v>1.3613606799999998</c:v>
              </c:pt>
              <c:pt idx="1239">
                <c:v>1.3620553500000001</c:v>
              </c:pt>
              <c:pt idx="1240">
                <c:v>1.3627496799999999</c:v>
              </c:pt>
              <c:pt idx="1241">
                <c:v>1.3634445899999998</c:v>
              </c:pt>
              <c:pt idx="1242">
                <c:v>1.3641389200000014</c:v>
              </c:pt>
              <c:pt idx="1243">
                <c:v>1.3648330099999999</c:v>
              </c:pt>
              <c:pt idx="1244">
                <c:v>1.36552758</c:v>
              </c:pt>
              <c:pt idx="1245">
                <c:v>1.3662221400000001</c:v>
              </c:pt>
              <c:pt idx="1246">
                <c:v>1.36691658</c:v>
              </c:pt>
              <c:pt idx="1247">
                <c:v>1.36761091</c:v>
              </c:pt>
              <c:pt idx="1248">
                <c:v>1.3683051200000016</c:v>
              </c:pt>
              <c:pt idx="1249">
                <c:v>1.36900003</c:v>
              </c:pt>
              <c:pt idx="1250">
                <c:v>1.369694359999998</c:v>
              </c:pt>
              <c:pt idx="1251">
                <c:v>1.3703892600000001</c:v>
              </c:pt>
              <c:pt idx="1252">
                <c:v>1.3710833600000001</c:v>
              </c:pt>
              <c:pt idx="1253">
                <c:v>1.37177734</c:v>
              </c:pt>
              <c:pt idx="1254">
                <c:v>1.3724719000000001</c:v>
              </c:pt>
              <c:pt idx="1255">
                <c:v>1.37316704</c:v>
              </c:pt>
              <c:pt idx="1256">
                <c:v>1.3738610199999988</c:v>
              </c:pt>
              <c:pt idx="1257">
                <c:v>1.3745555800000013</c:v>
              </c:pt>
              <c:pt idx="1258">
                <c:v>1.37525038</c:v>
              </c:pt>
              <c:pt idx="1259">
                <c:v>1.3759441299999999</c:v>
              </c:pt>
              <c:pt idx="1260">
                <c:v>1.3766385700000001</c:v>
              </c:pt>
              <c:pt idx="1261">
                <c:v>1.37733313</c:v>
              </c:pt>
              <c:pt idx="1262">
                <c:v>1.3780275800000001</c:v>
              </c:pt>
              <c:pt idx="1263">
                <c:v>1.37872237</c:v>
              </c:pt>
              <c:pt idx="1264">
                <c:v>1.3794168099999999</c:v>
              </c:pt>
              <c:pt idx="1265">
                <c:v>1.3801109100000013</c:v>
              </c:pt>
              <c:pt idx="1266">
                <c:v>1.3808053499999999</c:v>
              </c:pt>
              <c:pt idx="1267">
                <c:v>1.3814999099999998</c:v>
              </c:pt>
              <c:pt idx="1268">
                <c:v>1.3821938899999999</c:v>
              </c:pt>
              <c:pt idx="1269">
                <c:v>1.38288834</c:v>
              </c:pt>
              <c:pt idx="1270">
                <c:v>1.38358348</c:v>
              </c:pt>
              <c:pt idx="1271">
                <c:v>1.3842778100000013</c:v>
              </c:pt>
              <c:pt idx="1272">
                <c:v>1.3849721400000001</c:v>
              </c:pt>
              <c:pt idx="1273">
                <c:v>1.3856665799999999</c:v>
              </c:pt>
              <c:pt idx="1274">
                <c:v>1.3863605600000013</c:v>
              </c:pt>
              <c:pt idx="1275">
                <c:v>1.3870555800000013</c:v>
              </c:pt>
              <c:pt idx="1276">
                <c:v>1.3877497999999986</c:v>
              </c:pt>
              <c:pt idx="1277">
                <c:v>1.3884441300000001</c:v>
              </c:pt>
              <c:pt idx="1278">
                <c:v>1.38913822</c:v>
              </c:pt>
              <c:pt idx="1279">
                <c:v>1.38983313</c:v>
              </c:pt>
              <c:pt idx="1280">
                <c:v>1.39052815</c:v>
              </c:pt>
              <c:pt idx="1281">
                <c:v>1.3912217899999986</c:v>
              </c:pt>
              <c:pt idx="1282">
                <c:v>1.3919169300000001</c:v>
              </c:pt>
              <c:pt idx="1283">
                <c:v>1.39261149</c:v>
              </c:pt>
              <c:pt idx="1284">
                <c:v>1.3933053499999999</c:v>
              </c:pt>
              <c:pt idx="1285">
                <c:v>1.39400038</c:v>
              </c:pt>
              <c:pt idx="1286">
                <c:v>1.3946945899999998</c:v>
              </c:pt>
              <c:pt idx="1287">
                <c:v>1.3953885700000013</c:v>
              </c:pt>
              <c:pt idx="1288">
                <c:v>1.3960831300000016</c:v>
              </c:pt>
              <c:pt idx="1289">
                <c:v>1.39677769</c:v>
              </c:pt>
              <c:pt idx="1290">
                <c:v>1.3974716699999998</c:v>
              </c:pt>
              <c:pt idx="1291">
                <c:v>1.3981667</c:v>
              </c:pt>
              <c:pt idx="1292">
                <c:v>1.3988607899999999</c:v>
              </c:pt>
              <c:pt idx="1293">
                <c:v>1.3995558200000013</c:v>
              </c:pt>
              <c:pt idx="1294">
                <c:v>1.4002499099999999</c:v>
              </c:pt>
              <c:pt idx="1295">
                <c:v>1.4009442399999983</c:v>
              </c:pt>
              <c:pt idx="1296">
                <c:v>1.4016389199999986</c:v>
              </c:pt>
              <c:pt idx="1297">
                <c:v>1.4023333599999988</c:v>
              </c:pt>
              <c:pt idx="1298">
                <c:v>1.4030280399999986</c:v>
              </c:pt>
              <c:pt idx="1299">
                <c:v>1.403722599999998</c:v>
              </c:pt>
              <c:pt idx="1300">
                <c:v>1.4044165799999999</c:v>
              </c:pt>
              <c:pt idx="1301">
                <c:v>1.4051110199999988</c:v>
              </c:pt>
              <c:pt idx="1302">
                <c:v>1.4058055799999998</c:v>
              </c:pt>
              <c:pt idx="1303">
                <c:v>1.4064996799999978</c:v>
              </c:pt>
              <c:pt idx="1304">
                <c:v>1.4071937799999983</c:v>
              </c:pt>
              <c:pt idx="1305">
                <c:v>1.407889259999997</c:v>
              </c:pt>
              <c:pt idx="1306">
                <c:v>1.4085830099999999</c:v>
              </c:pt>
              <c:pt idx="1307">
                <c:v>1.4092779200000001</c:v>
              </c:pt>
              <c:pt idx="1308">
                <c:v>1.4099723699999998</c:v>
              </c:pt>
              <c:pt idx="1309">
                <c:v>1.4106664599999987</c:v>
              </c:pt>
              <c:pt idx="1310">
                <c:v>1.4113613699999981</c:v>
              </c:pt>
              <c:pt idx="1311">
                <c:v>1.41205501</c:v>
              </c:pt>
              <c:pt idx="1312">
                <c:v>1.4127499099999998</c:v>
              </c:pt>
              <c:pt idx="1313">
                <c:v>1.4134443599999975</c:v>
              </c:pt>
              <c:pt idx="1314">
                <c:v>1.4141390299999999</c:v>
              </c:pt>
              <c:pt idx="1315">
                <c:v>1.4148330099999986</c:v>
              </c:pt>
              <c:pt idx="1316">
                <c:v>1.4155275799999998</c:v>
              </c:pt>
              <c:pt idx="1317">
                <c:v>1.4162227099999998</c:v>
              </c:pt>
              <c:pt idx="1318">
                <c:v>1.4169168099999998</c:v>
              </c:pt>
              <c:pt idx="1319">
                <c:v>1.4176111399999998</c:v>
              </c:pt>
              <c:pt idx="1320">
                <c:v>1.4183052399999998</c:v>
              </c:pt>
              <c:pt idx="1321">
                <c:v>1.419000259999998</c:v>
              </c:pt>
              <c:pt idx="1322">
                <c:v>1.4196945899999975</c:v>
              </c:pt>
              <c:pt idx="1323">
                <c:v>1.4203888</c:v>
              </c:pt>
              <c:pt idx="1324">
                <c:v>1.4210829</c:v>
              </c:pt>
              <c:pt idx="1325">
                <c:v>1.4217773399999998</c:v>
              </c:pt>
              <c:pt idx="1326">
                <c:v>1.4224720200000001</c:v>
              </c:pt>
              <c:pt idx="1327">
                <c:v>1.4231670399999998</c:v>
              </c:pt>
              <c:pt idx="1328">
                <c:v>1.4238609099999986</c:v>
              </c:pt>
              <c:pt idx="1329">
                <c:v>1.42455558</c:v>
              </c:pt>
              <c:pt idx="1330">
                <c:v>1.4252494499999986</c:v>
              </c:pt>
              <c:pt idx="1331">
                <c:v>1.425944819999998</c:v>
              </c:pt>
              <c:pt idx="1332">
                <c:v>1.4266386899999985</c:v>
              </c:pt>
              <c:pt idx="1333">
                <c:v>1.4273328999999988</c:v>
              </c:pt>
              <c:pt idx="1334">
                <c:v>1.4280282699999998</c:v>
              </c:pt>
              <c:pt idx="1335">
                <c:v>1.4287223699999998</c:v>
              </c:pt>
              <c:pt idx="1336">
                <c:v>1.4294168099999998</c:v>
              </c:pt>
              <c:pt idx="1337">
                <c:v>1.43011102</c:v>
              </c:pt>
              <c:pt idx="1338">
                <c:v>1.4308060499999986</c:v>
              </c:pt>
              <c:pt idx="1339">
                <c:v>1.4314999099999985</c:v>
              </c:pt>
              <c:pt idx="1340">
                <c:v>1.4321940099999986</c:v>
              </c:pt>
              <c:pt idx="1341">
                <c:v>1.4328883399999999</c:v>
              </c:pt>
              <c:pt idx="1342">
                <c:v>1.4335831299999999</c:v>
              </c:pt>
              <c:pt idx="1343">
                <c:v>1.4342775800000001</c:v>
              </c:pt>
              <c:pt idx="1344">
                <c:v>1.4349722499999986</c:v>
              </c:pt>
              <c:pt idx="1345">
                <c:v>1.4356670399999998</c:v>
              </c:pt>
              <c:pt idx="1346">
                <c:v>1.4363612599999978</c:v>
              </c:pt>
              <c:pt idx="1347">
                <c:v>1.4370551200000001</c:v>
              </c:pt>
              <c:pt idx="1348">
                <c:v>1.4377502599999985</c:v>
              </c:pt>
              <c:pt idx="1349">
                <c:v>1.4384442399999986</c:v>
              </c:pt>
              <c:pt idx="1350">
                <c:v>1.439139259999997</c:v>
              </c:pt>
              <c:pt idx="1351">
                <c:v>1.4398333599999975</c:v>
              </c:pt>
              <c:pt idx="1352">
                <c:v>1.4405279200000001</c:v>
              </c:pt>
              <c:pt idx="1353">
                <c:v>1.4412220199999988</c:v>
              </c:pt>
              <c:pt idx="1354">
                <c:v>1.4419168099999986</c:v>
              </c:pt>
              <c:pt idx="1355">
                <c:v>1.44261102</c:v>
              </c:pt>
              <c:pt idx="1356">
                <c:v>1.4433055799999999</c:v>
              </c:pt>
              <c:pt idx="1357">
                <c:v>1.4439995699999986</c:v>
              </c:pt>
              <c:pt idx="1358">
                <c:v>1.4446940099999985</c:v>
              </c:pt>
              <c:pt idx="1359">
                <c:v>1.4453890299999999</c:v>
              </c:pt>
              <c:pt idx="1360">
                <c:v>1.4460828999999999</c:v>
              </c:pt>
              <c:pt idx="1361">
                <c:v>1.4467776899999998</c:v>
              </c:pt>
              <c:pt idx="1362">
                <c:v>1.4474728299999999</c:v>
              </c:pt>
              <c:pt idx="1363">
                <c:v>1.4481671600000001</c:v>
              </c:pt>
              <c:pt idx="1364">
                <c:v>1.4488615999999985</c:v>
              </c:pt>
              <c:pt idx="1365">
                <c:v>1.4495552399999998</c:v>
              </c:pt>
              <c:pt idx="1366">
                <c:v>1.4502506099999999</c:v>
              </c:pt>
              <c:pt idx="1367">
                <c:v>1.4509443599999985</c:v>
              </c:pt>
              <c:pt idx="1368">
                <c:v>1.4516383399999986</c:v>
              </c:pt>
              <c:pt idx="1369">
                <c:v>1.4523329</c:v>
              </c:pt>
              <c:pt idx="1370">
                <c:v>1.45302792</c:v>
              </c:pt>
              <c:pt idx="1371">
                <c:v>1.4537220199999985</c:v>
              </c:pt>
              <c:pt idx="1372">
                <c:v>1.45441704</c:v>
              </c:pt>
              <c:pt idx="1373">
                <c:v>1.4551106799999998</c:v>
              </c:pt>
              <c:pt idx="1374">
                <c:v>1.4558053499999986</c:v>
              </c:pt>
              <c:pt idx="1375">
                <c:v>1.4564996799999983</c:v>
              </c:pt>
              <c:pt idx="1376">
                <c:v>1.4571945899999983</c:v>
              </c:pt>
              <c:pt idx="1377">
                <c:v>1.4578892599999975</c:v>
              </c:pt>
              <c:pt idx="1378">
                <c:v>1.45858336</c:v>
              </c:pt>
              <c:pt idx="1379">
                <c:v>1.4592779199999999</c:v>
              </c:pt>
              <c:pt idx="1380">
                <c:v>1.4599717899999975</c:v>
              </c:pt>
              <c:pt idx="1381">
                <c:v>1.4606662299999986</c:v>
              </c:pt>
              <c:pt idx="1382">
                <c:v>1.4613611399999986</c:v>
              </c:pt>
              <c:pt idx="1383">
                <c:v>1.4620561599999999</c:v>
              </c:pt>
              <c:pt idx="1384">
                <c:v>1.46275003</c:v>
              </c:pt>
              <c:pt idx="1385">
                <c:v>1.4634449399999998</c:v>
              </c:pt>
              <c:pt idx="1386">
                <c:v>1.46413857</c:v>
              </c:pt>
              <c:pt idx="1387">
                <c:v>1.4648335899999998</c:v>
              </c:pt>
              <c:pt idx="1388">
                <c:v>1.4655282699999983</c:v>
              </c:pt>
              <c:pt idx="1389">
                <c:v>1.4662225999999998</c:v>
              </c:pt>
              <c:pt idx="1390">
                <c:v>1.4669171599999999</c:v>
              </c:pt>
              <c:pt idx="1391">
                <c:v>1.4676106799999986</c:v>
              </c:pt>
              <c:pt idx="1392">
                <c:v>1.4683052399999998</c:v>
              </c:pt>
              <c:pt idx="1393">
                <c:v>1.4689997999999975</c:v>
              </c:pt>
              <c:pt idx="1394">
                <c:v>1.4696946999999969</c:v>
              </c:pt>
              <c:pt idx="1395">
                <c:v>1.4703895</c:v>
              </c:pt>
              <c:pt idx="1396">
                <c:v>1.4710834799999999</c:v>
              </c:pt>
              <c:pt idx="1397">
                <c:v>1.47177746</c:v>
              </c:pt>
              <c:pt idx="1398">
                <c:v>1.4724720200000001</c:v>
              </c:pt>
              <c:pt idx="1399">
                <c:v>1.47316716</c:v>
              </c:pt>
              <c:pt idx="1400">
                <c:v>1.4738617199999973</c:v>
              </c:pt>
              <c:pt idx="1401">
                <c:v>1.4745551200000013</c:v>
              </c:pt>
              <c:pt idx="1402">
                <c:v>1.4752496799999986</c:v>
              </c:pt>
              <c:pt idx="1403">
                <c:v>1.4759448199999985</c:v>
              </c:pt>
              <c:pt idx="1404">
                <c:v>1.4766393799999986</c:v>
              </c:pt>
              <c:pt idx="1405">
                <c:v>1.4773337099999986</c:v>
              </c:pt>
              <c:pt idx="1406">
                <c:v>1.4780273399999999</c:v>
              </c:pt>
              <c:pt idx="1407">
                <c:v>1.4787223699999998</c:v>
              </c:pt>
              <c:pt idx="1408">
                <c:v>1.47941704</c:v>
              </c:pt>
              <c:pt idx="1409">
                <c:v>1.4801107899999999</c:v>
              </c:pt>
              <c:pt idx="1410">
                <c:v>1.4808060499999998</c:v>
              </c:pt>
              <c:pt idx="1411">
                <c:v>1.4815006099999986</c:v>
              </c:pt>
              <c:pt idx="1412">
                <c:v>1.4821941299999999</c:v>
              </c:pt>
              <c:pt idx="1413">
                <c:v>1.4828884499999999</c:v>
              </c:pt>
              <c:pt idx="1414">
                <c:v>1.4835837099999998</c:v>
              </c:pt>
              <c:pt idx="1415">
                <c:v>1.4842775800000001</c:v>
              </c:pt>
              <c:pt idx="1416">
                <c:v>1.4849725999999999</c:v>
              </c:pt>
              <c:pt idx="1417">
                <c:v>1.4856662299999985</c:v>
              </c:pt>
              <c:pt idx="1418">
                <c:v>1.4863611399999999</c:v>
              </c:pt>
              <c:pt idx="1419">
                <c:v>1.4870552399999999</c:v>
              </c:pt>
              <c:pt idx="1420">
                <c:v>1.4877502599999985</c:v>
              </c:pt>
              <c:pt idx="1421">
                <c:v>1.48844413</c:v>
              </c:pt>
              <c:pt idx="1422">
                <c:v>1.4891393799999986</c:v>
              </c:pt>
              <c:pt idx="1423">
                <c:v>1.4898328999999988</c:v>
              </c:pt>
              <c:pt idx="1424">
                <c:v>1.4905284999999986</c:v>
              </c:pt>
              <c:pt idx="1425">
                <c:v>1.4912221399999999</c:v>
              </c:pt>
              <c:pt idx="1426">
                <c:v>1.4919171600000001</c:v>
              </c:pt>
              <c:pt idx="1427">
                <c:v>1.4926112599999986</c:v>
              </c:pt>
              <c:pt idx="1428">
                <c:v>1.4933061599999986</c:v>
              </c:pt>
              <c:pt idx="1429">
                <c:v>1.49400003</c:v>
              </c:pt>
              <c:pt idx="1430">
                <c:v>1.494694359999998</c:v>
              </c:pt>
              <c:pt idx="1431">
                <c:v>1.4953891499999998</c:v>
              </c:pt>
              <c:pt idx="1432">
                <c:v>1.4960838300000001</c:v>
              </c:pt>
              <c:pt idx="1433">
                <c:v>1.4967783899999998</c:v>
              </c:pt>
              <c:pt idx="1434">
                <c:v>1.4974717899999983</c:v>
              </c:pt>
              <c:pt idx="1435">
                <c:v>1.4981663499999998</c:v>
              </c:pt>
              <c:pt idx="1436">
                <c:v>1.4988615999999986</c:v>
              </c:pt>
              <c:pt idx="1437">
                <c:v>1.4995562799999986</c:v>
              </c:pt>
              <c:pt idx="1438">
                <c:v>1.50025049</c:v>
              </c:pt>
              <c:pt idx="1439">
                <c:v>1.5009451700000001</c:v>
              </c:pt>
              <c:pt idx="1440">
                <c:v>1.5016391499999986</c:v>
              </c:pt>
              <c:pt idx="1441">
                <c:v>1.5023330099999999</c:v>
              </c:pt>
              <c:pt idx="1442">
                <c:v>1.5030279200000001</c:v>
              </c:pt>
              <c:pt idx="1443">
                <c:v>1.5037227099999986</c:v>
              </c:pt>
              <c:pt idx="1444">
                <c:v>1.50441727</c:v>
              </c:pt>
              <c:pt idx="1445">
                <c:v>1.5051107899999998</c:v>
              </c:pt>
              <c:pt idx="1446">
                <c:v>1.5058061599999988</c:v>
              </c:pt>
              <c:pt idx="1447">
                <c:v>1.5065003799999999</c:v>
              </c:pt>
              <c:pt idx="1448">
                <c:v>1.5071949399999998</c:v>
              </c:pt>
              <c:pt idx="1449">
                <c:v>1.5078894999999988</c:v>
              </c:pt>
              <c:pt idx="1450">
                <c:v>1.5085839400000001</c:v>
              </c:pt>
              <c:pt idx="1451">
                <c:v>1.5092782699999998</c:v>
              </c:pt>
              <c:pt idx="1452">
                <c:v>1.5099718999999983</c:v>
              </c:pt>
              <c:pt idx="1453">
                <c:v>1.5106663499999988</c:v>
              </c:pt>
              <c:pt idx="1454">
                <c:v>1.5113617199999982</c:v>
              </c:pt>
              <c:pt idx="1455">
                <c:v>1.5120561600000013</c:v>
              </c:pt>
              <c:pt idx="1456">
                <c:v>1.5127496799999998</c:v>
              </c:pt>
              <c:pt idx="1457">
                <c:v>1.5134446999999978</c:v>
              </c:pt>
              <c:pt idx="1458">
                <c:v>1.5141392599999985</c:v>
              </c:pt>
              <c:pt idx="1459">
                <c:v>1.5148334799999998</c:v>
              </c:pt>
              <c:pt idx="1460">
                <c:v>1.5155280399999986</c:v>
              </c:pt>
              <c:pt idx="1461">
                <c:v>1.51622283</c:v>
              </c:pt>
              <c:pt idx="1462">
                <c:v>1.51691727</c:v>
              </c:pt>
              <c:pt idx="1463">
                <c:v>1.5176107899999998</c:v>
              </c:pt>
              <c:pt idx="1464">
                <c:v>1.5183053499999999</c:v>
              </c:pt>
              <c:pt idx="1465">
                <c:v>1.5190004899999998</c:v>
              </c:pt>
              <c:pt idx="1466">
                <c:v>1.5196949399999986</c:v>
              </c:pt>
              <c:pt idx="1467">
                <c:v>1.52038915</c:v>
              </c:pt>
              <c:pt idx="1468">
                <c:v>1.52108406</c:v>
              </c:pt>
              <c:pt idx="1469">
                <c:v>1.5217781499999998</c:v>
              </c:pt>
              <c:pt idx="1470">
                <c:v>1.52247271</c:v>
              </c:pt>
              <c:pt idx="1471">
                <c:v>1.5231666999999978</c:v>
              </c:pt>
              <c:pt idx="1472">
                <c:v>1.5238617199999978</c:v>
              </c:pt>
              <c:pt idx="1473">
                <c:v>1.5245561599999999</c:v>
              </c:pt>
              <c:pt idx="1474">
                <c:v>1.5252496799999986</c:v>
              </c:pt>
              <c:pt idx="1475">
                <c:v>1.5259442399999983</c:v>
              </c:pt>
              <c:pt idx="1476">
                <c:v>1.5266394999999986</c:v>
              </c:pt>
              <c:pt idx="1477">
                <c:v>1.5273333599999988</c:v>
              </c:pt>
              <c:pt idx="1478">
                <c:v>1.5280285</c:v>
              </c:pt>
              <c:pt idx="1479">
                <c:v>1.5287227099999998</c:v>
              </c:pt>
              <c:pt idx="1480">
                <c:v>1.5294173899999999</c:v>
              </c:pt>
              <c:pt idx="1481">
                <c:v>1.5301117199999998</c:v>
              </c:pt>
              <c:pt idx="1482">
                <c:v>1.53080616</c:v>
              </c:pt>
              <c:pt idx="1483">
                <c:v>1.5314996799999978</c:v>
              </c:pt>
              <c:pt idx="1484">
                <c:v>1.5321951700000001</c:v>
              </c:pt>
              <c:pt idx="1485">
                <c:v>1.5328891499999999</c:v>
              </c:pt>
              <c:pt idx="1486">
                <c:v>1.5335835899999999</c:v>
              </c:pt>
              <c:pt idx="1487">
                <c:v>1.5342783899999999</c:v>
              </c:pt>
              <c:pt idx="1488">
                <c:v>1.5349728300000001</c:v>
              </c:pt>
              <c:pt idx="1489">
                <c:v>1.5356673899999986</c:v>
              </c:pt>
              <c:pt idx="1490">
                <c:v>1.5363618300000002</c:v>
              </c:pt>
              <c:pt idx="1491">
                <c:v>1.5370561600000001</c:v>
              </c:pt>
              <c:pt idx="1492">
                <c:v>1.5377504899999999</c:v>
              </c:pt>
              <c:pt idx="1493">
                <c:v>1.53844505</c:v>
              </c:pt>
              <c:pt idx="1494">
                <c:v>1.5391396099999985</c:v>
              </c:pt>
              <c:pt idx="1495">
                <c:v>1.539834059999998</c:v>
              </c:pt>
              <c:pt idx="1496">
                <c:v>1.5405280399999999</c:v>
              </c:pt>
              <c:pt idx="1497">
                <c:v>1.5412229499999999</c:v>
              </c:pt>
              <c:pt idx="1498">
                <c:v>1.5419172699999999</c:v>
              </c:pt>
              <c:pt idx="1499">
                <c:v>1.54261172</c:v>
              </c:pt>
              <c:pt idx="1500">
                <c:v>1.5433062799999986</c:v>
              </c:pt>
              <c:pt idx="1501">
                <c:v>1.5440007200000001</c:v>
              </c:pt>
              <c:pt idx="1502">
                <c:v>1.5446948199999988</c:v>
              </c:pt>
              <c:pt idx="1503">
                <c:v>1.5453895</c:v>
              </c:pt>
              <c:pt idx="1504">
                <c:v>1.5460832499999999</c:v>
              </c:pt>
              <c:pt idx="1505">
                <c:v>1.5467783899999998</c:v>
              </c:pt>
              <c:pt idx="1506">
                <c:v>1.54747283</c:v>
              </c:pt>
              <c:pt idx="1507">
                <c:v>1.5481673899999999</c:v>
              </c:pt>
              <c:pt idx="1508">
                <c:v>1.5488614899999986</c:v>
              </c:pt>
              <c:pt idx="1509">
                <c:v>1.5495560499999999</c:v>
              </c:pt>
              <c:pt idx="1510">
                <c:v>1.5502502599999999</c:v>
              </c:pt>
              <c:pt idx="1511">
                <c:v>1.5509446999999987</c:v>
              </c:pt>
              <c:pt idx="1512">
                <c:v>1.5516397299999998</c:v>
              </c:pt>
              <c:pt idx="1513">
                <c:v>1.5523334800000002</c:v>
              </c:pt>
              <c:pt idx="1514">
                <c:v>1.5530282699999998</c:v>
              </c:pt>
              <c:pt idx="1515">
                <c:v>1.5537220199999986</c:v>
              </c:pt>
              <c:pt idx="1516">
                <c:v>1.5544172700000001</c:v>
              </c:pt>
              <c:pt idx="1517">
                <c:v>1.55511183</c:v>
              </c:pt>
              <c:pt idx="1518">
                <c:v>1.5558061599999986</c:v>
              </c:pt>
              <c:pt idx="1519">
                <c:v>1.55650026</c:v>
              </c:pt>
              <c:pt idx="1520">
                <c:v>1.5571950499999998</c:v>
              </c:pt>
              <c:pt idx="1521">
                <c:v>1.5578893799999998</c:v>
              </c:pt>
              <c:pt idx="1522">
                <c:v>1.55858406</c:v>
              </c:pt>
              <c:pt idx="1523">
                <c:v>1.5592785</c:v>
              </c:pt>
              <c:pt idx="1524">
                <c:v>1.5599727099999998</c:v>
              </c:pt>
              <c:pt idx="1525">
                <c:v>1.5606665799999999</c:v>
              </c:pt>
              <c:pt idx="1526">
                <c:v>1.5613617199999983</c:v>
              </c:pt>
              <c:pt idx="1527">
                <c:v>1.5620561600000014</c:v>
              </c:pt>
              <c:pt idx="1528">
                <c:v>1.56275038</c:v>
              </c:pt>
              <c:pt idx="1529">
                <c:v>1.56344482</c:v>
              </c:pt>
              <c:pt idx="1530">
                <c:v>1.5641395</c:v>
              </c:pt>
              <c:pt idx="1531">
                <c:v>1.56483394</c:v>
              </c:pt>
              <c:pt idx="1532">
                <c:v>1.5655281499999998</c:v>
              </c:pt>
              <c:pt idx="1533">
                <c:v>1.56622295</c:v>
              </c:pt>
            </c:numLit>
          </c:xVal>
          <c:yVal>
            <c:numLit>
              <c:formatCode>General</c:formatCode>
              <c:ptCount val="32000"/>
              <c:pt idx="0">
                <c:v>10.02982712</c:v>
              </c:pt>
              <c:pt idx="1">
                <c:v>10.03032494</c:v>
              </c:pt>
              <c:pt idx="2">
                <c:v>10.029138570000002</c:v>
              </c:pt>
              <c:pt idx="3">
                <c:v>10.02693558</c:v>
              </c:pt>
              <c:pt idx="4">
                <c:v>10.028533940000001</c:v>
              </c:pt>
              <c:pt idx="5">
                <c:v>10.03030014</c:v>
              </c:pt>
              <c:pt idx="6">
                <c:v>10.0237236</c:v>
              </c:pt>
              <c:pt idx="7">
                <c:v>10.013294220000002</c:v>
              </c:pt>
              <c:pt idx="8">
                <c:v>10.022840500000004</c:v>
              </c:pt>
              <c:pt idx="9">
                <c:v>10.017450330000004</c:v>
              </c:pt>
              <c:pt idx="10">
                <c:v>10.00378323000001</c:v>
              </c:pt>
              <c:pt idx="11">
                <c:v>10.00809288</c:v>
              </c:pt>
              <c:pt idx="12">
                <c:v>10.0074749</c:v>
              </c:pt>
              <c:pt idx="13">
                <c:v>10.00140476</c:v>
              </c:pt>
              <c:pt idx="14">
                <c:v>10.00176239</c:v>
              </c:pt>
              <c:pt idx="15">
                <c:v>10.00142288</c:v>
              </c:pt>
              <c:pt idx="16">
                <c:v>9.9918575300000008</c:v>
              </c:pt>
              <c:pt idx="17">
                <c:v>9.9900026300000047</c:v>
              </c:pt>
              <c:pt idx="18">
                <c:v>9.9893693900000002</c:v>
              </c:pt>
              <c:pt idx="19">
                <c:v>9.9898634000000008</c:v>
              </c:pt>
              <c:pt idx="20">
                <c:v>9.9860248600000006</c:v>
              </c:pt>
              <c:pt idx="21">
                <c:v>9.9951534300000002</c:v>
              </c:pt>
              <c:pt idx="22">
                <c:v>9.9844770400000016</c:v>
              </c:pt>
              <c:pt idx="23">
                <c:v>9.9851436600000003</c:v>
              </c:pt>
              <c:pt idx="24">
                <c:v>9.9764823900000152</c:v>
              </c:pt>
              <c:pt idx="25">
                <c:v>9.9684181200000008</c:v>
              </c:pt>
              <c:pt idx="26">
                <c:v>9.9813117999999985</c:v>
              </c:pt>
              <c:pt idx="27">
                <c:v>9.9767389300000104</c:v>
              </c:pt>
              <c:pt idx="28">
                <c:v>9.9747896200000028</c:v>
              </c:pt>
              <c:pt idx="29">
                <c:v>9.9726734200000013</c:v>
              </c:pt>
              <c:pt idx="30">
                <c:v>9.9738760000000006</c:v>
              </c:pt>
              <c:pt idx="31">
                <c:v>9.9752330800000006</c:v>
              </c:pt>
              <c:pt idx="32">
                <c:v>9.9647979700000047</c:v>
              </c:pt>
              <c:pt idx="33">
                <c:v>9.9629726400000003</c:v>
              </c:pt>
              <c:pt idx="34">
                <c:v>9.9664487800000003</c:v>
              </c:pt>
              <c:pt idx="35">
                <c:v>9.9696350100000188</c:v>
              </c:pt>
              <c:pt idx="36">
                <c:v>9.9680414200000005</c:v>
              </c:pt>
              <c:pt idx="37">
                <c:v>9.9634275400000067</c:v>
              </c:pt>
              <c:pt idx="38">
                <c:v>9.9592046700000125</c:v>
              </c:pt>
              <c:pt idx="39">
                <c:v>9.9513196900000001</c:v>
              </c:pt>
              <c:pt idx="40">
                <c:v>9.9495439500000007</c:v>
              </c:pt>
              <c:pt idx="41">
                <c:v>9.9568386100000126</c:v>
              </c:pt>
              <c:pt idx="42">
                <c:v>9.9614429500000146</c:v>
              </c:pt>
              <c:pt idx="43">
                <c:v>9.9507694200000003</c:v>
              </c:pt>
              <c:pt idx="44">
                <c:v>9.9438219099999987</c:v>
              </c:pt>
              <c:pt idx="45">
                <c:v>9.9477167100000017</c:v>
              </c:pt>
              <c:pt idx="46">
                <c:v>9.9431304899999997</c:v>
              </c:pt>
              <c:pt idx="47">
                <c:v>9.9476919200000005</c:v>
              </c:pt>
              <c:pt idx="48">
                <c:v>9.9432802200000001</c:v>
              </c:pt>
              <c:pt idx="49">
                <c:v>9.9481677999999985</c:v>
              </c:pt>
              <c:pt idx="50">
                <c:v>9.9412517499999939</c:v>
              </c:pt>
              <c:pt idx="51">
                <c:v>9.94399166</c:v>
              </c:pt>
              <c:pt idx="52">
                <c:v>9.9356641800000016</c:v>
              </c:pt>
              <c:pt idx="53">
                <c:v>9.9342327100000016</c:v>
              </c:pt>
              <c:pt idx="54">
                <c:v>9.9317035699999998</c:v>
              </c:pt>
              <c:pt idx="55">
                <c:v>9.93141842</c:v>
              </c:pt>
              <c:pt idx="56">
                <c:v>9.9327526100000068</c:v>
              </c:pt>
              <c:pt idx="57">
                <c:v>9.9282894099999996</c:v>
              </c:pt>
              <c:pt idx="58">
                <c:v>9.9240837099999997</c:v>
              </c:pt>
              <c:pt idx="59">
                <c:v>9.9232978800000016</c:v>
              </c:pt>
              <c:pt idx="60">
                <c:v>9.9230728100000007</c:v>
              </c:pt>
              <c:pt idx="61">
                <c:v>9.9200582500000003</c:v>
              </c:pt>
              <c:pt idx="62">
                <c:v>9.9231014299999991</c:v>
              </c:pt>
              <c:pt idx="63">
                <c:v>9.9147348400000048</c:v>
              </c:pt>
              <c:pt idx="64">
                <c:v>9.9199438100000048</c:v>
              </c:pt>
              <c:pt idx="65">
                <c:v>9.9117050200000012</c:v>
              </c:pt>
              <c:pt idx="66">
                <c:v>9.919191360000001</c:v>
              </c:pt>
              <c:pt idx="67">
                <c:v>9.9160995500000109</c:v>
              </c:pt>
              <c:pt idx="68">
                <c:v>9.9088363600000005</c:v>
              </c:pt>
              <c:pt idx="69">
                <c:v>9.9093446700000047</c:v>
              </c:pt>
              <c:pt idx="70">
                <c:v>9.9025116000000004</c:v>
              </c:pt>
              <c:pt idx="71">
                <c:v>9.9105434400000014</c:v>
              </c:pt>
              <c:pt idx="72">
                <c:v>9.8968334200000001</c:v>
              </c:pt>
              <c:pt idx="73">
                <c:v>9.9025297200000004</c:v>
              </c:pt>
              <c:pt idx="74">
                <c:v>9.9133300800000015</c:v>
              </c:pt>
              <c:pt idx="75">
                <c:v>9.8953485500000067</c:v>
              </c:pt>
              <c:pt idx="76">
                <c:v>9.8948869700000124</c:v>
              </c:pt>
              <c:pt idx="77">
                <c:v>9.8968782400000013</c:v>
              </c:pt>
              <c:pt idx="78">
                <c:v>9.8982248300000002</c:v>
              </c:pt>
              <c:pt idx="79">
                <c:v>9.8916072800000006</c:v>
              </c:pt>
              <c:pt idx="80">
                <c:v>9.8917045600000026</c:v>
              </c:pt>
              <c:pt idx="81">
                <c:v>9.890118600000001</c:v>
              </c:pt>
              <c:pt idx="82">
                <c:v>9.8889408100000047</c:v>
              </c:pt>
              <c:pt idx="83">
                <c:v>9.8875837300000047</c:v>
              </c:pt>
              <c:pt idx="84">
                <c:v>9.8899755500000008</c:v>
              </c:pt>
              <c:pt idx="85">
                <c:v>9.8883552600000009</c:v>
              </c:pt>
              <c:pt idx="86">
                <c:v>9.8845758400000001</c:v>
              </c:pt>
              <c:pt idx="87">
                <c:v>9.8884582500000047</c:v>
              </c:pt>
              <c:pt idx="88">
                <c:v>9.8839731200000003</c:v>
              </c:pt>
              <c:pt idx="89">
                <c:v>9.8751869200000186</c:v>
              </c:pt>
              <c:pt idx="90">
                <c:v>9.8719654099999996</c:v>
              </c:pt>
              <c:pt idx="91">
                <c:v>9.8824091000000109</c:v>
              </c:pt>
              <c:pt idx="92">
                <c:v>9.8742036800000008</c:v>
              </c:pt>
              <c:pt idx="93">
                <c:v>9.8784065200000111</c:v>
              </c:pt>
              <c:pt idx="94">
                <c:v>9.8728532800000028</c:v>
              </c:pt>
              <c:pt idx="95">
                <c:v>9.8744373300000152</c:v>
              </c:pt>
              <c:pt idx="96">
                <c:v>9.8726797100000123</c:v>
              </c:pt>
              <c:pt idx="97">
                <c:v>9.8749065400000067</c:v>
              </c:pt>
              <c:pt idx="98">
                <c:v>9.8716917000000013</c:v>
              </c:pt>
              <c:pt idx="99">
                <c:v>9.8626632700000147</c:v>
              </c:pt>
              <c:pt idx="100">
                <c:v>9.8595714600000015</c:v>
              </c:pt>
              <c:pt idx="101">
                <c:v>9.8579006200000006</c:v>
              </c:pt>
              <c:pt idx="102">
                <c:v>9.8658599900000148</c:v>
              </c:pt>
              <c:pt idx="103">
                <c:v>9.8607883500000124</c:v>
              </c:pt>
              <c:pt idx="104">
                <c:v>9.8654785200000141</c:v>
              </c:pt>
              <c:pt idx="105">
                <c:v>9.8584013000000006</c:v>
              </c:pt>
              <c:pt idx="106">
                <c:v>9.8622674900000007</c:v>
              </c:pt>
              <c:pt idx="107">
                <c:v>9.8497085600000016</c:v>
              </c:pt>
              <c:pt idx="108">
                <c:v>9.8458957700000003</c:v>
              </c:pt>
              <c:pt idx="109">
                <c:v>9.848217009999999</c:v>
              </c:pt>
              <c:pt idx="110">
                <c:v>9.848040580000001</c:v>
              </c:pt>
              <c:pt idx="111">
                <c:v>9.8464841800000027</c:v>
              </c:pt>
              <c:pt idx="112">
                <c:v>9.8478689199999998</c:v>
              </c:pt>
              <c:pt idx="113">
                <c:v>9.8458595300000109</c:v>
              </c:pt>
              <c:pt idx="114">
                <c:v>9.8470020300000005</c:v>
              </c:pt>
              <c:pt idx="115">
                <c:v>9.8433313400000007</c:v>
              </c:pt>
              <c:pt idx="116">
                <c:v>9.8422174499999997</c:v>
              </c:pt>
              <c:pt idx="117">
                <c:v>9.843436240000015</c:v>
              </c:pt>
              <c:pt idx="118">
                <c:v>9.8504238100000148</c:v>
              </c:pt>
              <c:pt idx="119">
                <c:v>9.8424167600000008</c:v>
              </c:pt>
              <c:pt idx="120">
                <c:v>9.8334054900000005</c:v>
              </c:pt>
              <c:pt idx="121">
                <c:v>9.8355693800000008</c:v>
              </c:pt>
              <c:pt idx="122">
                <c:v>9.8329038600000001</c:v>
              </c:pt>
              <c:pt idx="123">
                <c:v>9.8395929300000109</c:v>
              </c:pt>
              <c:pt idx="124">
                <c:v>9.8364524800000002</c:v>
              </c:pt>
              <c:pt idx="125">
                <c:v>9.8305959700000027</c:v>
              </c:pt>
              <c:pt idx="126">
                <c:v>9.8320350600000008</c:v>
              </c:pt>
              <c:pt idx="127">
                <c:v>9.8331718400000003</c:v>
              </c:pt>
              <c:pt idx="128">
                <c:v>9.8296375300000189</c:v>
              </c:pt>
              <c:pt idx="129">
                <c:v>9.8255252800000008</c:v>
              </c:pt>
              <c:pt idx="130">
                <c:v>9.8276834500000003</c:v>
              </c:pt>
              <c:pt idx="131">
                <c:v>9.822566030000015</c:v>
              </c:pt>
              <c:pt idx="132">
                <c:v>9.8250064800000008</c:v>
              </c:pt>
              <c:pt idx="133">
                <c:v>9.8240385100000047</c:v>
              </c:pt>
              <c:pt idx="134">
                <c:v>9.826261520000001</c:v>
              </c:pt>
              <c:pt idx="135">
                <c:v>9.8230276100000005</c:v>
              </c:pt>
              <c:pt idx="136">
                <c:v>9.8171548800000004</c:v>
              </c:pt>
              <c:pt idx="137">
                <c:v>9.8190250400000014</c:v>
              </c:pt>
              <c:pt idx="138">
                <c:v>9.8182106000000005</c:v>
              </c:pt>
              <c:pt idx="139">
                <c:v>9.8157043500000114</c:v>
              </c:pt>
              <c:pt idx="140">
                <c:v>9.8205022800000048</c:v>
              </c:pt>
              <c:pt idx="141">
                <c:v>9.8126449600000125</c:v>
              </c:pt>
              <c:pt idx="142">
                <c:v>9.8108339300000047</c:v>
              </c:pt>
              <c:pt idx="143">
                <c:v>9.8153467200000026</c:v>
              </c:pt>
              <c:pt idx="144">
                <c:v>9.8092842100000208</c:v>
              </c:pt>
              <c:pt idx="145">
                <c:v>9.8090868000000189</c:v>
              </c:pt>
              <c:pt idx="146">
                <c:v>9.8059129700000067</c:v>
              </c:pt>
              <c:pt idx="147">
                <c:v>9.8099632300000028</c:v>
              </c:pt>
              <c:pt idx="148">
                <c:v>9.8015728000000006</c:v>
              </c:pt>
              <c:pt idx="149">
                <c:v>9.8013534499999988</c:v>
              </c:pt>
              <c:pt idx="150">
                <c:v>9.8011064500000007</c:v>
              </c:pt>
              <c:pt idx="151">
                <c:v>9.7999343900000007</c:v>
              </c:pt>
              <c:pt idx="152">
                <c:v>9.8059024800000003</c:v>
              </c:pt>
              <c:pt idx="153">
                <c:v>9.7977867100000005</c:v>
              </c:pt>
              <c:pt idx="154">
                <c:v>9.8013982800000008</c:v>
              </c:pt>
              <c:pt idx="155">
                <c:v>9.7933321000000007</c:v>
              </c:pt>
              <c:pt idx="156">
                <c:v>9.7981033299999982</c:v>
              </c:pt>
              <c:pt idx="157">
                <c:v>9.7919492700000017</c:v>
              </c:pt>
              <c:pt idx="158">
                <c:v>9.7911262499999996</c:v>
              </c:pt>
              <c:pt idx="159">
                <c:v>9.7946147900000007</c:v>
              </c:pt>
              <c:pt idx="160">
                <c:v>9.8000164000000005</c:v>
              </c:pt>
              <c:pt idx="161">
                <c:v>9.7900285699999987</c:v>
              </c:pt>
              <c:pt idx="162">
                <c:v>9.7864913900000001</c:v>
              </c:pt>
              <c:pt idx="163">
                <c:v>9.7879524199999999</c:v>
              </c:pt>
              <c:pt idx="164">
                <c:v>9.7879133199999995</c:v>
              </c:pt>
              <c:pt idx="165">
                <c:v>9.782993320000001</c:v>
              </c:pt>
              <c:pt idx="166">
                <c:v>9.7864112900000002</c:v>
              </c:pt>
              <c:pt idx="167">
                <c:v>9.7756156900000004</c:v>
              </c:pt>
              <c:pt idx="168">
                <c:v>9.7790803900000007</c:v>
              </c:pt>
              <c:pt idx="169">
                <c:v>9.7852640200000014</c:v>
              </c:pt>
              <c:pt idx="170">
                <c:v>9.778828619999997</c:v>
              </c:pt>
              <c:pt idx="171">
                <c:v>9.7764234499999993</c:v>
              </c:pt>
              <c:pt idx="172">
                <c:v>9.7819671599999971</c:v>
              </c:pt>
              <c:pt idx="173">
                <c:v>9.7777366600000004</c:v>
              </c:pt>
              <c:pt idx="174">
                <c:v>9.7791547800000007</c:v>
              </c:pt>
              <c:pt idx="175">
                <c:v>9.7755003000000027</c:v>
              </c:pt>
              <c:pt idx="176">
                <c:v>9.7753410300000017</c:v>
              </c:pt>
              <c:pt idx="177">
                <c:v>9.7729015400000012</c:v>
              </c:pt>
              <c:pt idx="178">
                <c:v>9.7724332800000067</c:v>
              </c:pt>
              <c:pt idx="179">
                <c:v>9.7749051999999992</c:v>
              </c:pt>
              <c:pt idx="180">
                <c:v>9.7729578000000004</c:v>
              </c:pt>
              <c:pt idx="181">
                <c:v>9.761529920000001</c:v>
              </c:pt>
              <c:pt idx="182">
                <c:v>9.7636385000000008</c:v>
              </c:pt>
              <c:pt idx="183">
                <c:v>9.7639713299999986</c:v>
              </c:pt>
              <c:pt idx="184">
                <c:v>9.7638101600000002</c:v>
              </c:pt>
              <c:pt idx="185">
                <c:v>9.7543134699999889</c:v>
              </c:pt>
              <c:pt idx="186">
                <c:v>9.7729082100000007</c:v>
              </c:pt>
              <c:pt idx="187">
                <c:v>9.75952339</c:v>
              </c:pt>
              <c:pt idx="188">
                <c:v>9.7563104599999999</c:v>
              </c:pt>
              <c:pt idx="189">
                <c:v>9.7615613900000007</c:v>
              </c:pt>
              <c:pt idx="190">
                <c:v>9.7558250400000013</c:v>
              </c:pt>
              <c:pt idx="191">
                <c:v>9.7630376800000001</c:v>
              </c:pt>
              <c:pt idx="192">
                <c:v>9.7538623800000011</c:v>
              </c:pt>
              <c:pt idx="193">
                <c:v>9.7586660400000014</c:v>
              </c:pt>
              <c:pt idx="194">
                <c:v>9.7550487500000003</c:v>
              </c:pt>
              <c:pt idx="195">
                <c:v>9.75679111</c:v>
              </c:pt>
              <c:pt idx="196">
                <c:v>9.7486391099999992</c:v>
              </c:pt>
              <c:pt idx="197">
                <c:v>9.7469673199999995</c:v>
              </c:pt>
              <c:pt idx="198">
                <c:v>9.7476406099999995</c:v>
              </c:pt>
              <c:pt idx="199">
                <c:v>9.7472076399999992</c:v>
              </c:pt>
              <c:pt idx="200">
                <c:v>9.7540864900000006</c:v>
              </c:pt>
              <c:pt idx="201">
                <c:v>9.74440098</c:v>
              </c:pt>
              <c:pt idx="202">
                <c:v>9.7463216799999959</c:v>
              </c:pt>
              <c:pt idx="203">
                <c:v>9.7420721099999987</c:v>
              </c:pt>
              <c:pt idx="204">
                <c:v>9.7356586499999995</c:v>
              </c:pt>
              <c:pt idx="205">
                <c:v>9.7430629699999987</c:v>
              </c:pt>
              <c:pt idx="206">
                <c:v>9.745643620000001</c:v>
              </c:pt>
              <c:pt idx="207">
                <c:v>9.7397298800000005</c:v>
              </c:pt>
              <c:pt idx="208">
                <c:v>9.7423648800000002</c:v>
              </c:pt>
              <c:pt idx="209">
                <c:v>9.7409934999999983</c:v>
              </c:pt>
              <c:pt idx="210">
                <c:v>9.7358493800000012</c:v>
              </c:pt>
              <c:pt idx="211">
                <c:v>9.736415860000001</c:v>
              </c:pt>
              <c:pt idx="212">
                <c:v>9.7320880899999995</c:v>
              </c:pt>
              <c:pt idx="213">
                <c:v>9.7336730999999972</c:v>
              </c:pt>
              <c:pt idx="214">
                <c:v>9.7311220199999973</c:v>
              </c:pt>
              <c:pt idx="215">
                <c:v>9.7264137300000009</c:v>
              </c:pt>
              <c:pt idx="216">
                <c:v>9.7261591000000003</c:v>
              </c:pt>
              <c:pt idx="217">
                <c:v>9.73655224</c:v>
              </c:pt>
              <c:pt idx="218">
                <c:v>9.7237262700000002</c:v>
              </c:pt>
              <c:pt idx="219">
                <c:v>9.7321825000000004</c:v>
              </c:pt>
              <c:pt idx="220">
                <c:v>9.7248945200000012</c:v>
              </c:pt>
              <c:pt idx="221">
                <c:v>9.7243394899999984</c:v>
              </c:pt>
              <c:pt idx="222">
                <c:v>9.7214260100000001</c:v>
              </c:pt>
              <c:pt idx="223">
                <c:v>9.721768379999995</c:v>
              </c:pt>
              <c:pt idx="224">
                <c:v>9.7250108700000002</c:v>
              </c:pt>
              <c:pt idx="225">
                <c:v>9.7215309100000002</c:v>
              </c:pt>
              <c:pt idx="226">
                <c:v>9.7213268300000006</c:v>
              </c:pt>
              <c:pt idx="227">
                <c:v>9.7246971099999993</c:v>
              </c:pt>
              <c:pt idx="228">
                <c:v>9.7163343400000013</c:v>
              </c:pt>
              <c:pt idx="229">
                <c:v>9.7083444599999993</c:v>
              </c:pt>
              <c:pt idx="230">
                <c:v>9.7140178699999993</c:v>
              </c:pt>
              <c:pt idx="231">
                <c:v>9.7116813700000009</c:v>
              </c:pt>
              <c:pt idx="232">
                <c:v>9.7073574099999984</c:v>
              </c:pt>
              <c:pt idx="233">
                <c:v>9.713027949999999</c:v>
              </c:pt>
              <c:pt idx="234">
                <c:v>9.7112626999999971</c:v>
              </c:pt>
              <c:pt idx="235">
                <c:v>9.7123641999999997</c:v>
              </c:pt>
              <c:pt idx="236">
                <c:v>9.7103748299999992</c:v>
              </c:pt>
              <c:pt idx="237">
                <c:v>9.7102727899999959</c:v>
              </c:pt>
              <c:pt idx="238">
                <c:v>9.7086629899999988</c:v>
              </c:pt>
              <c:pt idx="239">
                <c:v>9.7052431099999996</c:v>
              </c:pt>
              <c:pt idx="240">
                <c:v>9.7050790800000009</c:v>
              </c:pt>
              <c:pt idx="241">
                <c:v>9.7022514299999987</c:v>
              </c:pt>
              <c:pt idx="242">
                <c:v>9.7001018499999994</c:v>
              </c:pt>
              <c:pt idx="243">
                <c:v>9.7119760499999988</c:v>
              </c:pt>
              <c:pt idx="244">
                <c:v>9.6992454499999994</c:v>
              </c:pt>
              <c:pt idx="245">
                <c:v>9.6965904200000015</c:v>
              </c:pt>
              <c:pt idx="246">
                <c:v>9.7014484400000001</c:v>
              </c:pt>
              <c:pt idx="247">
                <c:v>9.7090291999999998</c:v>
              </c:pt>
              <c:pt idx="248">
                <c:v>9.6917200099999992</c:v>
              </c:pt>
              <c:pt idx="249">
                <c:v>9.6872816099999994</c:v>
              </c:pt>
              <c:pt idx="250">
                <c:v>9.6960287099999984</c:v>
              </c:pt>
              <c:pt idx="251">
                <c:v>9.6953201300000007</c:v>
              </c:pt>
              <c:pt idx="252">
                <c:v>9.6966848400000067</c:v>
              </c:pt>
              <c:pt idx="253">
                <c:v>9.6908578900000002</c:v>
              </c:pt>
              <c:pt idx="254">
                <c:v>9.6877946900000005</c:v>
              </c:pt>
              <c:pt idx="255">
                <c:v>9.6936636000000007</c:v>
              </c:pt>
              <c:pt idx="256">
                <c:v>9.6967639900000009</c:v>
              </c:pt>
              <c:pt idx="257">
                <c:v>9.6839218099999993</c:v>
              </c:pt>
              <c:pt idx="258">
                <c:v>9.6821832700000048</c:v>
              </c:pt>
              <c:pt idx="259">
                <c:v>9.6867609000000012</c:v>
              </c:pt>
              <c:pt idx="260">
                <c:v>9.6812047999999997</c:v>
              </c:pt>
              <c:pt idx="261">
                <c:v>9.6844272600000014</c:v>
              </c:pt>
              <c:pt idx="262">
                <c:v>9.6896162000000068</c:v>
              </c:pt>
              <c:pt idx="263">
                <c:v>9.6865854300000027</c:v>
              </c:pt>
              <c:pt idx="264">
                <c:v>9.6886568100000048</c:v>
              </c:pt>
              <c:pt idx="265">
                <c:v>9.6862611799999971</c:v>
              </c:pt>
              <c:pt idx="266">
                <c:v>9.6795787799999999</c:v>
              </c:pt>
              <c:pt idx="267">
                <c:v>9.6807766000000015</c:v>
              </c:pt>
              <c:pt idx="268">
                <c:v>9.6724634200000015</c:v>
              </c:pt>
              <c:pt idx="269">
                <c:v>9.6727781299999993</c:v>
              </c:pt>
              <c:pt idx="270">
                <c:v>9.6833486600000001</c:v>
              </c:pt>
              <c:pt idx="271">
                <c:v>9.680799480000001</c:v>
              </c:pt>
              <c:pt idx="272">
                <c:v>9.6759967800000002</c:v>
              </c:pt>
              <c:pt idx="273">
                <c:v>9.6684665700000068</c:v>
              </c:pt>
              <c:pt idx="274">
                <c:v>9.6719436600000002</c:v>
              </c:pt>
              <c:pt idx="275">
                <c:v>9.6774158500000027</c:v>
              </c:pt>
              <c:pt idx="276">
                <c:v>9.6648445100000124</c:v>
              </c:pt>
              <c:pt idx="277">
                <c:v>9.6681213399999972</c:v>
              </c:pt>
              <c:pt idx="278">
                <c:v>9.6678896000000005</c:v>
              </c:pt>
              <c:pt idx="279">
                <c:v>9.6728754000000006</c:v>
              </c:pt>
              <c:pt idx="280">
                <c:v>9.6639967000000002</c:v>
              </c:pt>
              <c:pt idx="281">
                <c:v>9.6740570100000003</c:v>
              </c:pt>
              <c:pt idx="282">
                <c:v>9.6619768100000005</c:v>
              </c:pt>
              <c:pt idx="283">
                <c:v>9.6687307400000009</c:v>
              </c:pt>
              <c:pt idx="284">
                <c:v>9.6589221999999992</c:v>
              </c:pt>
              <c:pt idx="285">
                <c:v>9.6624670000000048</c:v>
              </c:pt>
              <c:pt idx="286">
                <c:v>9.6595153800000002</c:v>
              </c:pt>
              <c:pt idx="287">
                <c:v>9.6606273700000003</c:v>
              </c:pt>
              <c:pt idx="288">
                <c:v>9.6582717899999881</c:v>
              </c:pt>
              <c:pt idx="289">
                <c:v>9.6647520100000008</c:v>
              </c:pt>
              <c:pt idx="290">
                <c:v>9.658083920000001</c:v>
              </c:pt>
              <c:pt idx="291">
                <c:v>9.6553392400000124</c:v>
              </c:pt>
              <c:pt idx="292">
                <c:v>9.65485477</c:v>
              </c:pt>
              <c:pt idx="293">
                <c:v>9.6577291499999998</c:v>
              </c:pt>
              <c:pt idx="294">
                <c:v>9.6503429400000016</c:v>
              </c:pt>
              <c:pt idx="295">
                <c:v>9.6604909900000067</c:v>
              </c:pt>
              <c:pt idx="296">
                <c:v>9.6499424000000005</c:v>
              </c:pt>
              <c:pt idx="297">
                <c:v>9.6481227899999826</c:v>
              </c:pt>
              <c:pt idx="298">
                <c:v>9.6474361400000035</c:v>
              </c:pt>
              <c:pt idx="299">
                <c:v>9.6515970200000005</c:v>
              </c:pt>
              <c:pt idx="300">
                <c:v>9.6464986800000005</c:v>
              </c:pt>
              <c:pt idx="301">
                <c:v>9.6454916000000015</c:v>
              </c:pt>
              <c:pt idx="302">
                <c:v>9.6436910600000001</c:v>
              </c:pt>
              <c:pt idx="303">
                <c:v>9.64415932</c:v>
              </c:pt>
              <c:pt idx="304">
                <c:v>9.6422977400000001</c:v>
              </c:pt>
              <c:pt idx="305">
                <c:v>9.6483097099999959</c:v>
              </c:pt>
              <c:pt idx="306">
                <c:v>9.6421451600000001</c:v>
              </c:pt>
              <c:pt idx="307">
                <c:v>9.6429262200000014</c:v>
              </c:pt>
              <c:pt idx="308">
                <c:v>9.6405477499999996</c:v>
              </c:pt>
              <c:pt idx="309">
                <c:v>9.6376352300000008</c:v>
              </c:pt>
              <c:pt idx="310">
                <c:v>9.6442880599999992</c:v>
              </c:pt>
              <c:pt idx="311">
                <c:v>9.6453285199999996</c:v>
              </c:pt>
              <c:pt idx="312">
                <c:v>9.6421690000000009</c:v>
              </c:pt>
              <c:pt idx="313">
                <c:v>9.6379890400000008</c:v>
              </c:pt>
              <c:pt idx="314">
                <c:v>9.6369724299999984</c:v>
              </c:pt>
              <c:pt idx="315">
                <c:v>9.6446666699999994</c:v>
              </c:pt>
              <c:pt idx="316">
                <c:v>9.6349430100000006</c:v>
              </c:pt>
              <c:pt idx="317">
                <c:v>9.6324739499999996</c:v>
              </c:pt>
              <c:pt idx="318">
                <c:v>9.63750076</c:v>
              </c:pt>
              <c:pt idx="319">
                <c:v>9.6332616799999951</c:v>
              </c:pt>
              <c:pt idx="320">
                <c:v>9.6394128800000001</c:v>
              </c:pt>
              <c:pt idx="321">
                <c:v>9.6255083100000007</c:v>
              </c:pt>
              <c:pt idx="322">
                <c:v>9.6258964500000008</c:v>
              </c:pt>
              <c:pt idx="323">
                <c:v>9.6252775200000009</c:v>
              </c:pt>
              <c:pt idx="324">
                <c:v>9.6183595700000009</c:v>
              </c:pt>
              <c:pt idx="325">
                <c:v>9.6332912400000001</c:v>
              </c:pt>
              <c:pt idx="326">
                <c:v>9.633348459999997</c:v>
              </c:pt>
              <c:pt idx="327">
                <c:v>9.62232208</c:v>
              </c:pt>
              <c:pt idx="328">
                <c:v>9.6258707000000001</c:v>
              </c:pt>
              <c:pt idx="329">
                <c:v>9.6177282300000009</c:v>
              </c:pt>
              <c:pt idx="330">
                <c:v>9.6279354099999992</c:v>
              </c:pt>
              <c:pt idx="331">
                <c:v>9.62814236</c:v>
              </c:pt>
              <c:pt idx="332">
                <c:v>9.6144790600000007</c:v>
              </c:pt>
              <c:pt idx="333">
                <c:v>9.6132049600000009</c:v>
              </c:pt>
              <c:pt idx="334">
                <c:v>9.6241436</c:v>
              </c:pt>
              <c:pt idx="335">
                <c:v>9.6205358500000067</c:v>
              </c:pt>
              <c:pt idx="336">
                <c:v>9.6137609499999996</c:v>
              </c:pt>
              <c:pt idx="337">
                <c:v>9.6144981400000002</c:v>
              </c:pt>
              <c:pt idx="338">
                <c:v>9.6214075100000027</c:v>
              </c:pt>
              <c:pt idx="339">
                <c:v>9.6137542700000047</c:v>
              </c:pt>
              <c:pt idx="340">
                <c:v>9.6120424300000007</c:v>
              </c:pt>
              <c:pt idx="341">
                <c:v>9.6165285100000002</c:v>
              </c:pt>
              <c:pt idx="342">
                <c:v>9.6166095700000067</c:v>
              </c:pt>
              <c:pt idx="343">
                <c:v>9.6115484200000001</c:v>
              </c:pt>
              <c:pt idx="344">
                <c:v>9.6171159699999986</c:v>
              </c:pt>
              <c:pt idx="345">
                <c:v>9.6131792100000002</c:v>
              </c:pt>
              <c:pt idx="346">
                <c:v>9.6095628700000066</c:v>
              </c:pt>
              <c:pt idx="347">
                <c:v>9.6120557800000004</c:v>
              </c:pt>
              <c:pt idx="348">
                <c:v>9.6100177799999997</c:v>
              </c:pt>
              <c:pt idx="349">
                <c:v>9.6150875100000146</c:v>
              </c:pt>
              <c:pt idx="350">
                <c:v>9.5995073300000104</c:v>
              </c:pt>
              <c:pt idx="351">
                <c:v>9.6084375400000006</c:v>
              </c:pt>
              <c:pt idx="352">
                <c:v>9.6041517299999999</c:v>
              </c:pt>
              <c:pt idx="353">
                <c:v>9.6094751400000007</c:v>
              </c:pt>
              <c:pt idx="354">
                <c:v>9.5995073300000104</c:v>
              </c:pt>
              <c:pt idx="355">
                <c:v>9.6074962600000067</c:v>
              </c:pt>
              <c:pt idx="356">
                <c:v>9.5977926300000007</c:v>
              </c:pt>
              <c:pt idx="357">
                <c:v>9.6026334800000015</c:v>
              </c:pt>
              <c:pt idx="358">
                <c:v>9.6000976600000012</c:v>
              </c:pt>
              <c:pt idx="359">
                <c:v>9.5961895000000048</c:v>
              </c:pt>
              <c:pt idx="360">
                <c:v>9.5992727299999991</c:v>
              </c:pt>
              <c:pt idx="361">
                <c:v>9.6015472400000004</c:v>
              </c:pt>
              <c:pt idx="362">
                <c:v>9.6005592300000124</c:v>
              </c:pt>
              <c:pt idx="363">
                <c:v>9.6029586800000004</c:v>
              </c:pt>
              <c:pt idx="364">
                <c:v>9.6062726999999999</c:v>
              </c:pt>
              <c:pt idx="365">
                <c:v>9.5947570800000008</c:v>
              </c:pt>
              <c:pt idx="366">
                <c:v>9.6002101899999985</c:v>
              </c:pt>
              <c:pt idx="367">
                <c:v>9.5854520800000067</c:v>
              </c:pt>
              <c:pt idx="368">
                <c:v>9.5917606400000004</c:v>
              </c:pt>
              <c:pt idx="369">
                <c:v>9.5926761600000034</c:v>
              </c:pt>
              <c:pt idx="370">
                <c:v>9.5909061400000013</c:v>
              </c:pt>
              <c:pt idx="371">
                <c:v>9.5833177599999999</c:v>
              </c:pt>
              <c:pt idx="372">
                <c:v>9.5882110599999972</c:v>
              </c:pt>
              <c:pt idx="373">
                <c:v>9.5867967600000004</c:v>
              </c:pt>
              <c:pt idx="374">
                <c:v>9.5895824400000027</c:v>
              </c:pt>
              <c:pt idx="375">
                <c:v>9.5893898000000046</c:v>
              </c:pt>
              <c:pt idx="376">
                <c:v>9.5922308000000047</c:v>
              </c:pt>
              <c:pt idx="377">
                <c:v>9.5885934800000001</c:v>
              </c:pt>
              <c:pt idx="378">
                <c:v>9.5861606600000009</c:v>
              </c:pt>
              <c:pt idx="379">
                <c:v>9.5861539800000006</c:v>
              </c:pt>
              <c:pt idx="380">
                <c:v>9.58679199</c:v>
              </c:pt>
              <c:pt idx="381">
                <c:v>9.5787067400000012</c:v>
              </c:pt>
              <c:pt idx="382">
                <c:v>9.5891332600000005</c:v>
              </c:pt>
              <c:pt idx="383">
                <c:v>9.5844469100000111</c:v>
              </c:pt>
              <c:pt idx="384">
                <c:v>9.5829572700000067</c:v>
              </c:pt>
              <c:pt idx="385">
                <c:v>9.5773820900000004</c:v>
              </c:pt>
              <c:pt idx="386">
                <c:v>9.576884270000015</c:v>
              </c:pt>
              <c:pt idx="387">
                <c:v>9.5724639900000028</c:v>
              </c:pt>
              <c:pt idx="388">
                <c:v>9.5700883900000004</c:v>
              </c:pt>
              <c:pt idx="389">
                <c:v>9.5759916300000008</c:v>
              </c:pt>
              <c:pt idx="390">
                <c:v>9.5751380900000047</c:v>
              </c:pt>
              <c:pt idx="391">
                <c:v>9.5840930899999996</c:v>
              </c:pt>
              <c:pt idx="392">
                <c:v>9.5746154800000003</c:v>
              </c:pt>
              <c:pt idx="393">
                <c:v>9.5732212099999998</c:v>
              </c:pt>
              <c:pt idx="394">
                <c:v>9.5727005000000105</c:v>
              </c:pt>
              <c:pt idx="395">
                <c:v>9.5694208100000111</c:v>
              </c:pt>
              <c:pt idx="396">
                <c:v>9.5672035200000014</c:v>
              </c:pt>
              <c:pt idx="397">
                <c:v>9.5682220499999993</c:v>
              </c:pt>
              <c:pt idx="398">
                <c:v>9.5703907000000008</c:v>
              </c:pt>
              <c:pt idx="399">
                <c:v>9.5677442600000067</c:v>
              </c:pt>
              <c:pt idx="400">
                <c:v>9.5629501300000008</c:v>
              </c:pt>
              <c:pt idx="401">
                <c:v>9.5600862500000208</c:v>
              </c:pt>
              <c:pt idx="402">
                <c:v>9.5668582900000008</c:v>
              </c:pt>
              <c:pt idx="403">
                <c:v>9.5624904600000047</c:v>
              </c:pt>
              <c:pt idx="404">
                <c:v>9.5708494200000001</c:v>
              </c:pt>
              <c:pt idx="405">
                <c:v>9.5629730200000012</c:v>
              </c:pt>
              <c:pt idx="406">
                <c:v>9.5622139000000015</c:v>
              </c:pt>
              <c:pt idx="407">
                <c:v>9.5650129300000124</c:v>
              </c:pt>
              <c:pt idx="408">
                <c:v>9.5630683899999998</c:v>
              </c:pt>
              <c:pt idx="409">
                <c:v>9.5612993200000016</c:v>
              </c:pt>
              <c:pt idx="410">
                <c:v>9.559870720000001</c:v>
              </c:pt>
              <c:pt idx="411">
                <c:v>9.5573568300000105</c:v>
              </c:pt>
              <c:pt idx="412">
                <c:v>9.5510215800000005</c:v>
              </c:pt>
              <c:pt idx="413">
                <c:v>9.5639686600000005</c:v>
              </c:pt>
              <c:pt idx="414">
                <c:v>9.5660219200000007</c:v>
              </c:pt>
              <c:pt idx="415">
                <c:v>9.5540475800000007</c:v>
              </c:pt>
              <c:pt idx="416">
                <c:v>9.5464792300000028</c:v>
              </c:pt>
              <c:pt idx="417">
                <c:v>9.5562534300000017</c:v>
              </c:pt>
              <c:pt idx="418">
                <c:v>9.5580225000000016</c:v>
              </c:pt>
              <c:pt idx="419">
                <c:v>9.5525836900000112</c:v>
              </c:pt>
              <c:pt idx="420">
                <c:v>9.5495748500000008</c:v>
              </c:pt>
              <c:pt idx="421">
                <c:v>9.5536928200000109</c:v>
              </c:pt>
              <c:pt idx="422">
                <c:v>9.5503702200000014</c:v>
              </c:pt>
              <c:pt idx="423">
                <c:v>9.5489988299999986</c:v>
              </c:pt>
              <c:pt idx="424">
                <c:v>9.5490360300000123</c:v>
              </c:pt>
              <c:pt idx="425">
                <c:v>9.5504045500000192</c:v>
              </c:pt>
              <c:pt idx="426">
                <c:v>9.5488500599999995</c:v>
              </c:pt>
              <c:pt idx="427">
                <c:v>9.5546865500000191</c:v>
              </c:pt>
              <c:pt idx="428">
                <c:v>9.5498304400000009</c:v>
              </c:pt>
              <c:pt idx="429">
                <c:v>9.5453434000000001</c:v>
              </c:pt>
              <c:pt idx="430">
                <c:v>9.5507106800000034</c:v>
              </c:pt>
              <c:pt idx="431">
                <c:v>9.5432033500000006</c:v>
              </c:pt>
              <c:pt idx="432">
                <c:v>9.53902626</c:v>
              </c:pt>
              <c:pt idx="433">
                <c:v>9.5485096000000009</c:v>
              </c:pt>
              <c:pt idx="434">
                <c:v>9.5486803100000017</c:v>
              </c:pt>
              <c:pt idx="435">
                <c:v>9.54467964</c:v>
              </c:pt>
              <c:pt idx="436">
                <c:v>9.5430173899999993</c:v>
              </c:pt>
              <c:pt idx="437">
                <c:v>9.5452985800000008</c:v>
              </c:pt>
              <c:pt idx="438">
                <c:v>9.5403594999999992</c:v>
              </c:pt>
              <c:pt idx="439">
                <c:v>9.5440969500000001</c:v>
              </c:pt>
              <c:pt idx="440">
                <c:v>9.5333127999999991</c:v>
              </c:pt>
              <c:pt idx="441">
                <c:v>9.5447502100000001</c:v>
              </c:pt>
              <c:pt idx="442">
                <c:v>9.5404777500000009</c:v>
              </c:pt>
              <c:pt idx="443">
                <c:v>9.5370168700000004</c:v>
              </c:pt>
              <c:pt idx="444">
                <c:v>9.5427341500000047</c:v>
              </c:pt>
              <c:pt idx="445">
                <c:v>9.5326986300000005</c:v>
              </c:pt>
              <c:pt idx="446">
                <c:v>9.5386257199999971</c:v>
              </c:pt>
              <c:pt idx="447">
                <c:v>9.5344209699999993</c:v>
              </c:pt>
              <c:pt idx="448">
                <c:v>9.5364856700000047</c:v>
              </c:pt>
              <c:pt idx="449">
                <c:v>9.5325765600000008</c:v>
              </c:pt>
              <c:pt idx="450">
                <c:v>9.5267801300000006</c:v>
              </c:pt>
              <c:pt idx="451">
                <c:v>9.5282649999999993</c:v>
              </c:pt>
              <c:pt idx="452">
                <c:v>9.5302448300000027</c:v>
              </c:pt>
              <c:pt idx="453">
                <c:v>9.5343046200000003</c:v>
              </c:pt>
              <c:pt idx="454">
                <c:v>9.5267906200000034</c:v>
              </c:pt>
              <c:pt idx="455">
                <c:v>9.5318260200000005</c:v>
              </c:pt>
              <c:pt idx="456">
                <c:v>9.5255651500000003</c:v>
              </c:pt>
              <c:pt idx="457">
                <c:v>9.5304451000000014</c:v>
              </c:pt>
              <c:pt idx="458">
                <c:v>9.5269012500000017</c:v>
              </c:pt>
              <c:pt idx="459">
                <c:v>9.52347374</c:v>
              </c:pt>
              <c:pt idx="460">
                <c:v>9.5291070900000001</c:v>
              </c:pt>
              <c:pt idx="461">
                <c:v>9.5306253400000003</c:v>
              </c:pt>
              <c:pt idx="462">
                <c:v>9.5249957999999992</c:v>
              </c:pt>
              <c:pt idx="463">
                <c:v>9.5274438900000007</c:v>
              </c:pt>
              <c:pt idx="464">
                <c:v>9.52793694</c:v>
              </c:pt>
              <c:pt idx="465">
                <c:v>9.523468020000001</c:v>
              </c:pt>
              <c:pt idx="466">
                <c:v>9.5228576700000005</c:v>
              </c:pt>
              <c:pt idx="467">
                <c:v>9.5198478700000067</c:v>
              </c:pt>
              <c:pt idx="468">
                <c:v>9.5200471899999997</c:v>
              </c:pt>
              <c:pt idx="469">
                <c:v>9.5244150200000011</c:v>
              </c:pt>
              <c:pt idx="470">
                <c:v>9.5198097200000014</c:v>
              </c:pt>
              <c:pt idx="471">
                <c:v>9.5187091800000001</c:v>
              </c:pt>
              <c:pt idx="472">
                <c:v>9.5223188400000005</c:v>
              </c:pt>
              <c:pt idx="473">
                <c:v>9.5168113699999992</c:v>
              </c:pt>
              <c:pt idx="474">
                <c:v>9.5123901400000008</c:v>
              </c:pt>
              <c:pt idx="475">
                <c:v>9.5172615100000009</c:v>
              </c:pt>
              <c:pt idx="476">
                <c:v>9.5170831699999994</c:v>
              </c:pt>
              <c:pt idx="477">
                <c:v>9.5109939600000004</c:v>
              </c:pt>
              <c:pt idx="478">
                <c:v>9.5228977200000013</c:v>
              </c:pt>
              <c:pt idx="479">
                <c:v>9.5132379500000006</c:v>
              </c:pt>
              <c:pt idx="480">
                <c:v>9.5163574200000003</c:v>
              </c:pt>
              <c:pt idx="481">
                <c:v>9.5155935300000145</c:v>
              </c:pt>
              <c:pt idx="482">
                <c:v>9.5123186099999995</c:v>
              </c:pt>
              <c:pt idx="483">
                <c:v>9.5088615399999998</c:v>
              </c:pt>
              <c:pt idx="484">
                <c:v>9.5047397600000014</c:v>
              </c:pt>
              <c:pt idx="485">
                <c:v>9.5101394700000004</c:v>
              </c:pt>
              <c:pt idx="486">
                <c:v>9.508019449999999</c:v>
              </c:pt>
              <c:pt idx="487">
                <c:v>9.5087766600000005</c:v>
              </c:pt>
              <c:pt idx="488">
                <c:v>9.5075998300000109</c:v>
              </c:pt>
              <c:pt idx="489">
                <c:v>9.5020294200000013</c:v>
              </c:pt>
              <c:pt idx="490">
                <c:v>9.5095291100000008</c:v>
              </c:pt>
              <c:pt idx="491">
                <c:v>9.5071802100000067</c:v>
              </c:pt>
              <c:pt idx="492">
                <c:v>9.5048084300000006</c:v>
              </c:pt>
              <c:pt idx="493">
                <c:v>9.505323409999999</c:v>
              </c:pt>
              <c:pt idx="494">
                <c:v>9.5083360700000004</c:v>
              </c:pt>
              <c:pt idx="495">
                <c:v>9.5064153700000027</c:v>
              </c:pt>
              <c:pt idx="496">
                <c:v>9.5066547400000001</c:v>
              </c:pt>
              <c:pt idx="497">
                <c:v>9.5080900200000009</c:v>
              </c:pt>
              <c:pt idx="498">
                <c:v>9.5003833800000006</c:v>
              </c:pt>
              <c:pt idx="499">
                <c:v>9.4993181199999999</c:v>
              </c:pt>
              <c:pt idx="500">
                <c:v>9.5049171399999999</c:v>
              </c:pt>
              <c:pt idx="501">
                <c:v>9.5014972700000104</c:v>
              </c:pt>
              <c:pt idx="502">
                <c:v>9.5038595200000007</c:v>
              </c:pt>
              <c:pt idx="503">
                <c:v>9.4954357100000113</c:v>
              </c:pt>
              <c:pt idx="504">
                <c:v>9.4968986500000003</c:v>
              </c:pt>
              <c:pt idx="505">
                <c:v>9.4979715299999992</c:v>
              </c:pt>
              <c:pt idx="506">
                <c:v>9.5040149700000001</c:v>
              </c:pt>
              <c:pt idx="507">
                <c:v>9.4946088800000012</c:v>
              </c:pt>
              <c:pt idx="508">
                <c:v>9.5015754699999988</c:v>
              </c:pt>
              <c:pt idx="509">
                <c:v>9.4944934800000009</c:v>
              </c:pt>
              <c:pt idx="510">
                <c:v>9.4996061300000125</c:v>
              </c:pt>
              <c:pt idx="511">
                <c:v>9.49177742</c:v>
              </c:pt>
              <c:pt idx="512">
                <c:v>9.4880266200000012</c:v>
              </c:pt>
              <c:pt idx="513">
                <c:v>9.4915657000000007</c:v>
              </c:pt>
              <c:pt idx="514">
                <c:v>9.4918489499999996</c:v>
              </c:pt>
              <c:pt idx="515">
                <c:v>9.4939756400000004</c:v>
              </c:pt>
              <c:pt idx="516">
                <c:v>9.4896316500000104</c:v>
              </c:pt>
              <c:pt idx="517">
                <c:v>9.4885997800000013</c:v>
              </c:pt>
              <c:pt idx="518">
                <c:v>9.4892368300000189</c:v>
              </c:pt>
              <c:pt idx="519">
                <c:v>9.4960184099999996</c:v>
              </c:pt>
              <c:pt idx="520">
                <c:v>9.4884500500000026</c:v>
              </c:pt>
              <c:pt idx="521">
                <c:v>9.4939651499999993</c:v>
              </c:pt>
              <c:pt idx="522">
                <c:v>9.4930954000000014</c:v>
              </c:pt>
              <c:pt idx="523">
                <c:v>9.4851074200000003</c:v>
              </c:pt>
              <c:pt idx="524">
                <c:v>9.4861631400000004</c:v>
              </c:pt>
              <c:pt idx="525">
                <c:v>9.5020160700000105</c:v>
              </c:pt>
              <c:pt idx="526">
                <c:v>9.4825916300000124</c:v>
              </c:pt>
              <c:pt idx="527">
                <c:v>9.4807510400000012</c:v>
              </c:pt>
              <c:pt idx="528">
                <c:v>9.4931659699999997</c:v>
              </c:pt>
              <c:pt idx="529">
                <c:v>9.4849748600000012</c:v>
              </c:pt>
              <c:pt idx="530">
                <c:v>9.4842433899999996</c:v>
              </c:pt>
              <c:pt idx="531">
                <c:v>9.4812307400000009</c:v>
              </c:pt>
              <c:pt idx="532">
                <c:v>9.4840745900000005</c:v>
              </c:pt>
              <c:pt idx="533">
                <c:v>9.4827203800000035</c:v>
              </c:pt>
              <c:pt idx="534">
                <c:v>9.4848785400000004</c:v>
              </c:pt>
              <c:pt idx="535">
                <c:v>9.4818210599999997</c:v>
              </c:pt>
              <c:pt idx="536">
                <c:v>9.4801425900000105</c:v>
              </c:pt>
              <c:pt idx="537">
                <c:v>9.4817285499999997</c:v>
              </c:pt>
              <c:pt idx="538">
                <c:v>9.4812202499999998</c:v>
              </c:pt>
              <c:pt idx="539">
                <c:v>9.4799060800000028</c:v>
              </c:pt>
              <c:pt idx="540">
                <c:v>9.4732141500000004</c:v>
              </c:pt>
              <c:pt idx="541">
                <c:v>9.4804554000000003</c:v>
              </c:pt>
              <c:pt idx="542">
                <c:v>9.4703588500000002</c:v>
              </c:pt>
              <c:pt idx="543">
                <c:v>9.4802484499999995</c:v>
              </c:pt>
              <c:pt idx="544">
                <c:v>9.4841680499999992</c:v>
              </c:pt>
              <c:pt idx="545">
                <c:v>9.4724054300000109</c:v>
              </c:pt>
              <c:pt idx="546">
                <c:v>9.4705352800000124</c:v>
              </c:pt>
              <c:pt idx="547">
                <c:v>9.4767351200000007</c:v>
              </c:pt>
              <c:pt idx="548">
                <c:v>9.4726381300000124</c:v>
              </c:pt>
              <c:pt idx="549">
                <c:v>9.469984050000015</c:v>
              </c:pt>
              <c:pt idx="550">
                <c:v>9.4750776300000048</c:v>
              </c:pt>
              <c:pt idx="551">
                <c:v>9.4745950700000048</c:v>
              </c:pt>
              <c:pt idx="552">
                <c:v>9.4729938500000124</c:v>
              </c:pt>
              <c:pt idx="553">
                <c:v>9.4784574500000005</c:v>
              </c:pt>
              <c:pt idx="554">
                <c:v>9.4604311000000028</c:v>
              </c:pt>
              <c:pt idx="555">
                <c:v>9.4699926400000027</c:v>
              </c:pt>
              <c:pt idx="556">
                <c:v>9.4688329700000047</c:v>
              </c:pt>
              <c:pt idx="557">
                <c:v>9.4659786200000013</c:v>
              </c:pt>
              <c:pt idx="558">
                <c:v>9.4693288800000008</c:v>
              </c:pt>
              <c:pt idx="559">
                <c:v>9.47005272</c:v>
              </c:pt>
              <c:pt idx="560">
                <c:v>9.4659719500000001</c:v>
              </c:pt>
              <c:pt idx="561">
                <c:v>9.4679231599999998</c:v>
              </c:pt>
              <c:pt idx="562">
                <c:v>9.46612644</c:v>
              </c:pt>
              <c:pt idx="563">
                <c:v>9.4663181299999994</c:v>
              </c:pt>
              <c:pt idx="564">
                <c:v>9.467779160000001</c:v>
              </c:pt>
              <c:pt idx="565">
                <c:v>9.4625396700000213</c:v>
              </c:pt>
              <c:pt idx="566">
                <c:v>9.4716281899999988</c:v>
              </c:pt>
              <c:pt idx="567">
                <c:v>9.4641981100000017</c:v>
              </c:pt>
              <c:pt idx="568">
                <c:v>9.4642314899999995</c:v>
              </c:pt>
              <c:pt idx="569">
                <c:v>9.4601993600000007</c:v>
              </c:pt>
              <c:pt idx="570">
                <c:v>9.4648542400000046</c:v>
              </c:pt>
              <c:pt idx="571">
                <c:v>9.4606018100000124</c:v>
              </c:pt>
              <c:pt idx="572">
                <c:v>9.4614152900000068</c:v>
              </c:pt>
              <c:pt idx="573">
                <c:v>9.4584169400000047</c:v>
              </c:pt>
              <c:pt idx="574">
                <c:v>9.4619703299999998</c:v>
              </c:pt>
              <c:pt idx="575">
                <c:v>9.4634237300000006</c:v>
              </c:pt>
              <c:pt idx="576">
                <c:v>9.4645681400000008</c:v>
              </c:pt>
              <c:pt idx="577">
                <c:v>9.4510078400000008</c:v>
              </c:pt>
              <c:pt idx="578">
                <c:v>9.4549665500000124</c:v>
              </c:pt>
              <c:pt idx="579">
                <c:v>9.4560508700000145</c:v>
              </c:pt>
              <c:pt idx="580">
                <c:v>9.4620685600000005</c:v>
              </c:pt>
              <c:pt idx="581">
                <c:v>9.4529733700000005</c:v>
              </c:pt>
              <c:pt idx="582">
                <c:v>9.4588642100000104</c:v>
              </c:pt>
              <c:pt idx="583">
                <c:v>9.4580783799999999</c:v>
              </c:pt>
              <c:pt idx="584">
                <c:v>9.4576864200000141</c:v>
              </c:pt>
              <c:pt idx="585">
                <c:v>9.4513082500000003</c:v>
              </c:pt>
              <c:pt idx="586">
                <c:v>9.4477586700000007</c:v>
              </c:pt>
              <c:pt idx="587">
                <c:v>9.4548578300000123</c:v>
              </c:pt>
              <c:pt idx="588">
                <c:v>9.4517755500000007</c:v>
              </c:pt>
              <c:pt idx="589">
                <c:v>9.4472198499999998</c:v>
              </c:pt>
              <c:pt idx="590">
                <c:v>9.4480838800000004</c:v>
              </c:pt>
              <c:pt idx="591">
                <c:v>9.4588613499999994</c:v>
              </c:pt>
              <c:pt idx="592">
                <c:v>9.4528837200000027</c:v>
              </c:pt>
              <c:pt idx="593">
                <c:v>9.4513330500000006</c:v>
              </c:pt>
              <c:pt idx="594">
                <c:v>9.4478683499999985</c:v>
              </c:pt>
              <c:pt idx="595">
                <c:v>9.440263749999998</c:v>
              </c:pt>
              <c:pt idx="596">
                <c:v>9.4500503500000068</c:v>
              </c:pt>
              <c:pt idx="597">
                <c:v>9.4412870400000006</c:v>
              </c:pt>
              <c:pt idx="598">
                <c:v>9.4494533500000006</c:v>
              </c:pt>
              <c:pt idx="599">
                <c:v>9.4518880800000016</c:v>
              </c:pt>
              <c:pt idx="600">
                <c:v>9.4482545899999995</c:v>
              </c:pt>
              <c:pt idx="601">
                <c:v>9.4433774899999889</c:v>
              </c:pt>
              <c:pt idx="602">
                <c:v>9.4379816099999996</c:v>
              </c:pt>
              <c:pt idx="603">
                <c:v>9.4486780199999991</c:v>
              </c:pt>
              <c:pt idx="604">
                <c:v>9.4476156200000005</c:v>
              </c:pt>
              <c:pt idx="605">
                <c:v>9.4359998700000105</c:v>
              </c:pt>
              <c:pt idx="606">
                <c:v>9.4396762800000005</c:v>
              </c:pt>
              <c:pt idx="607">
                <c:v>9.4375095400000006</c:v>
              </c:pt>
              <c:pt idx="608">
                <c:v>9.4403295499999995</c:v>
              </c:pt>
              <c:pt idx="609">
                <c:v>9.4398536699999998</c:v>
              </c:pt>
              <c:pt idx="610">
                <c:v>9.4423914</c:v>
              </c:pt>
              <c:pt idx="611">
                <c:v>9.4404659300000002</c:v>
              </c:pt>
              <c:pt idx="612">
                <c:v>9.4385127999999998</c:v>
              </c:pt>
              <c:pt idx="613">
                <c:v>9.4360752100000003</c:v>
              </c:pt>
              <c:pt idx="614">
                <c:v>9.441822049999999</c:v>
              </c:pt>
              <c:pt idx="615">
                <c:v>9.4364576300000067</c:v>
              </c:pt>
              <c:pt idx="616">
                <c:v>9.4331541100000003</c:v>
              </c:pt>
              <c:pt idx="617">
                <c:v>9.4392080299999996</c:v>
              </c:pt>
              <c:pt idx="618">
                <c:v>9.4314689600000001</c:v>
              </c:pt>
              <c:pt idx="619">
                <c:v>9.4295482600000007</c:v>
              </c:pt>
              <c:pt idx="620">
                <c:v>9.4282379200000008</c:v>
              </c:pt>
              <c:pt idx="621">
                <c:v>9.4341478300000006</c:v>
              </c:pt>
              <c:pt idx="622">
                <c:v>9.4275875100000146</c:v>
              </c:pt>
              <c:pt idx="623">
                <c:v>9.4378509499999996</c:v>
              </c:pt>
              <c:pt idx="624">
                <c:v>9.4360771200000002</c:v>
              </c:pt>
              <c:pt idx="625">
                <c:v>9.4333524700000009</c:v>
              </c:pt>
              <c:pt idx="626">
                <c:v>9.4311895400000001</c:v>
              </c:pt>
              <c:pt idx="627">
                <c:v>9.4346656800000002</c:v>
              </c:pt>
              <c:pt idx="628">
                <c:v>9.4234132800000001</c:v>
              </c:pt>
              <c:pt idx="629">
                <c:v>9.4257125900000105</c:v>
              </c:pt>
              <c:pt idx="630">
                <c:v>9.4282541299999991</c:v>
              </c:pt>
              <c:pt idx="631">
                <c:v>9.4242820700000003</c:v>
              </c:pt>
              <c:pt idx="632">
                <c:v>9.4246358900000047</c:v>
              </c:pt>
              <c:pt idx="633">
                <c:v>9.4269723899999995</c:v>
              </c:pt>
              <c:pt idx="634">
                <c:v>9.4214525200000008</c:v>
              </c:pt>
              <c:pt idx="635">
                <c:v>9.4275522200000008</c:v>
              </c:pt>
              <c:pt idx="636">
                <c:v>9.4332866700000046</c:v>
              </c:pt>
              <c:pt idx="637">
                <c:v>9.4222087899999991</c:v>
              </c:pt>
              <c:pt idx="638">
                <c:v>9.4253692600000001</c:v>
              </c:pt>
              <c:pt idx="639">
                <c:v>9.4241161299999998</c:v>
              </c:pt>
              <c:pt idx="640">
                <c:v>9.4190330500000048</c:v>
              </c:pt>
              <c:pt idx="641">
                <c:v>9.4268655800000012</c:v>
              </c:pt>
              <c:pt idx="642">
                <c:v>9.4281339600000003</c:v>
              </c:pt>
              <c:pt idx="643">
                <c:v>9.4229469300000126</c:v>
              </c:pt>
              <c:pt idx="644">
                <c:v>9.4198103</c:v>
              </c:pt>
              <c:pt idx="645">
                <c:v>9.4292488100000007</c:v>
              </c:pt>
              <c:pt idx="646">
                <c:v>9.4145393400000028</c:v>
              </c:pt>
              <c:pt idx="647">
                <c:v>9.4164695700000109</c:v>
              </c:pt>
              <c:pt idx="648">
                <c:v>9.4190711999999994</c:v>
              </c:pt>
              <c:pt idx="649">
                <c:v>9.4198331800000012</c:v>
              </c:pt>
              <c:pt idx="650">
                <c:v>9.4197111099999997</c:v>
              </c:pt>
              <c:pt idx="651">
                <c:v>9.4195146600000008</c:v>
              </c:pt>
              <c:pt idx="652">
                <c:v>9.4195480300000067</c:v>
              </c:pt>
              <c:pt idx="653">
                <c:v>9.4189243299999994</c:v>
              </c:pt>
              <c:pt idx="654">
                <c:v>9.4192466700000068</c:v>
              </c:pt>
              <c:pt idx="655">
                <c:v>9.4182958600000006</c:v>
              </c:pt>
              <c:pt idx="656">
                <c:v>9.4123601899999993</c:v>
              </c:pt>
              <c:pt idx="657">
                <c:v>9.4205951700000004</c:v>
              </c:pt>
              <c:pt idx="658">
                <c:v>9.4161319700000004</c:v>
              </c:pt>
              <c:pt idx="659">
                <c:v>9.4130983400000012</c:v>
              </c:pt>
              <c:pt idx="660">
                <c:v>9.41662979</c:v>
              </c:pt>
              <c:pt idx="661">
                <c:v>9.4134264000000005</c:v>
              </c:pt>
              <c:pt idx="662">
                <c:v>9.4146461500000047</c:v>
              </c:pt>
              <c:pt idx="663">
                <c:v>9.4083137499999889</c:v>
              </c:pt>
              <c:pt idx="664">
                <c:v>9.4123182300000003</c:v>
              </c:pt>
              <c:pt idx="665">
                <c:v>9.4141654999999993</c:v>
              </c:pt>
              <c:pt idx="666">
                <c:v>9.4087438600000013</c:v>
              </c:pt>
              <c:pt idx="667">
                <c:v>9.4074192000000068</c:v>
              </c:pt>
              <c:pt idx="668">
                <c:v>9.4125881200000006</c:v>
              </c:pt>
              <c:pt idx="669">
                <c:v>9.4093055700000008</c:v>
              </c:pt>
              <c:pt idx="670">
                <c:v>9.4097719200000007</c:v>
              </c:pt>
              <c:pt idx="671">
                <c:v>9.4053907400000014</c:v>
              </c:pt>
              <c:pt idx="672">
                <c:v>9.40831661</c:v>
              </c:pt>
              <c:pt idx="673">
                <c:v>9.4065322900000208</c:v>
              </c:pt>
              <c:pt idx="674">
                <c:v>9.4051532700000067</c:v>
              </c:pt>
              <c:pt idx="675">
                <c:v>9.4089574799999998</c:v>
              </c:pt>
              <c:pt idx="676">
                <c:v>9.4065408700000148</c:v>
              </c:pt>
              <c:pt idx="677">
                <c:v>9.4084930400000015</c:v>
              </c:pt>
              <c:pt idx="678">
                <c:v>9.4082298299999998</c:v>
              </c:pt>
              <c:pt idx="679">
                <c:v>9.4000682800000011</c:v>
              </c:pt>
              <c:pt idx="680">
                <c:v>9.4030113200000009</c:v>
              </c:pt>
              <c:pt idx="681">
                <c:v>9.4017438900000005</c:v>
              </c:pt>
              <c:pt idx="682">
                <c:v>9.400821689999999</c:v>
              </c:pt>
              <c:pt idx="683">
                <c:v>9.4029455200000047</c:v>
              </c:pt>
              <c:pt idx="684">
                <c:v>9.3997821800000008</c:v>
              </c:pt>
              <c:pt idx="685">
                <c:v>9.401055340000001</c:v>
              </c:pt>
              <c:pt idx="686">
                <c:v>9.4013061500000017</c:v>
              </c:pt>
              <c:pt idx="687">
                <c:v>9.4055137600000016</c:v>
              </c:pt>
              <c:pt idx="688">
                <c:v>9.4016599700000008</c:v>
              </c:pt>
              <c:pt idx="689">
                <c:v>9.3983049400000009</c:v>
              </c:pt>
              <c:pt idx="690">
                <c:v>9.3969726600000012</c:v>
              </c:pt>
              <c:pt idx="691">
                <c:v>9.3959474600000004</c:v>
              </c:pt>
              <c:pt idx="692">
                <c:v>9.3932027800000011</c:v>
              </c:pt>
              <c:pt idx="693">
                <c:v>9.3996591600000006</c:v>
              </c:pt>
              <c:pt idx="694">
                <c:v>9.4027309400000068</c:v>
              </c:pt>
              <c:pt idx="695">
                <c:v>9.3955879200000147</c:v>
              </c:pt>
              <c:pt idx="696">
                <c:v>9.3946018200000001</c:v>
              </c:pt>
              <c:pt idx="697">
                <c:v>9.3940143600000034</c:v>
              </c:pt>
              <c:pt idx="698">
                <c:v>9.3876161600000003</c:v>
              </c:pt>
              <c:pt idx="699">
                <c:v>9.3969116200000009</c:v>
              </c:pt>
              <c:pt idx="700">
                <c:v>9.3934965100000234</c:v>
              </c:pt>
              <c:pt idx="701">
                <c:v>9.393003460000001</c:v>
              </c:pt>
              <c:pt idx="702">
                <c:v>9.3897638300000068</c:v>
              </c:pt>
              <c:pt idx="703">
                <c:v>9.3925352100000232</c:v>
              </c:pt>
              <c:pt idx="704">
                <c:v>9.3890562100000192</c:v>
              </c:pt>
              <c:pt idx="705">
                <c:v>9.3900127400000013</c:v>
              </c:pt>
              <c:pt idx="706">
                <c:v>9.3876018500000047</c:v>
              </c:pt>
              <c:pt idx="707">
                <c:v>9.3847122200000008</c:v>
              </c:pt>
              <c:pt idx="708">
                <c:v>9.3877363200000126</c:v>
              </c:pt>
              <c:pt idx="709">
                <c:v>9.3927145000000145</c:v>
              </c:pt>
              <c:pt idx="710">
                <c:v>9.3895759600000002</c:v>
              </c:pt>
              <c:pt idx="711">
                <c:v>9.3933925600000006</c:v>
              </c:pt>
              <c:pt idx="712">
                <c:v>9.3854351000000111</c:v>
              </c:pt>
              <c:pt idx="713">
                <c:v>9.3858308800000145</c:v>
              </c:pt>
              <c:pt idx="714">
                <c:v>9.3860607100000006</c:v>
              </c:pt>
              <c:pt idx="715">
                <c:v>9.3830995600000122</c:v>
              </c:pt>
              <c:pt idx="716">
                <c:v>9.3850526800000047</c:v>
              </c:pt>
              <c:pt idx="717">
                <c:v>9.3861179400000001</c:v>
              </c:pt>
              <c:pt idx="718">
                <c:v>9.3862571700000004</c:v>
              </c:pt>
              <c:pt idx="719">
                <c:v>9.3872089400000007</c:v>
              </c:pt>
              <c:pt idx="720">
                <c:v>9.3890104300000008</c:v>
              </c:pt>
              <c:pt idx="721">
                <c:v>9.3787870400000006</c:v>
              </c:pt>
              <c:pt idx="722">
                <c:v>9.3819570500000005</c:v>
              </c:pt>
              <c:pt idx="723">
                <c:v>9.3779268300000105</c:v>
              </c:pt>
              <c:pt idx="724">
                <c:v>9.3771324200000006</c:v>
              </c:pt>
              <c:pt idx="725">
                <c:v>9.3785638800000015</c:v>
              </c:pt>
              <c:pt idx="726">
                <c:v>9.3839597700000006</c:v>
              </c:pt>
              <c:pt idx="727">
                <c:v>9.3781404500000001</c:v>
              </c:pt>
              <c:pt idx="728">
                <c:v>9.3771848700000113</c:v>
              </c:pt>
              <c:pt idx="729">
                <c:v>9.3874778700000068</c:v>
              </c:pt>
              <c:pt idx="730">
                <c:v>9.3804969800000109</c:v>
              </c:pt>
              <c:pt idx="731">
                <c:v>9.3761282000000001</c:v>
              </c:pt>
              <c:pt idx="732">
                <c:v>9.3733406100000067</c:v>
              </c:pt>
              <c:pt idx="733">
                <c:v>9.3796796800000006</c:v>
              </c:pt>
              <c:pt idx="734">
                <c:v>9.3737573600000008</c:v>
              </c:pt>
              <c:pt idx="735">
                <c:v>9.3745880100000125</c:v>
              </c:pt>
              <c:pt idx="736">
                <c:v>9.3709192300000126</c:v>
              </c:pt>
              <c:pt idx="737">
                <c:v>9.3776454900000008</c:v>
              </c:pt>
              <c:pt idx="738">
                <c:v>9.3769340500000151</c:v>
              </c:pt>
              <c:pt idx="739">
                <c:v>9.3734588600000048</c:v>
              </c:pt>
              <c:pt idx="740">
                <c:v>9.3674707400000035</c:v>
              </c:pt>
              <c:pt idx="741">
                <c:v>9.3696155500000113</c:v>
              </c:pt>
              <c:pt idx="742">
                <c:v>9.3706283600000013</c:v>
              </c:pt>
              <c:pt idx="743">
                <c:v>9.3641519500000001</c:v>
              </c:pt>
              <c:pt idx="744">
                <c:v>9.3752450900000124</c:v>
              </c:pt>
              <c:pt idx="745">
                <c:v>9.3717355700000109</c:v>
              </c:pt>
              <c:pt idx="746">
                <c:v>9.37007236</c:v>
              </c:pt>
              <c:pt idx="747">
                <c:v>9.3728790300000124</c:v>
              </c:pt>
              <c:pt idx="748">
                <c:v>9.3717079200000004</c:v>
              </c:pt>
              <c:pt idx="749">
                <c:v>9.3742961900000008</c:v>
              </c:pt>
              <c:pt idx="750">
                <c:v>9.3645238900000027</c:v>
              </c:pt>
              <c:pt idx="751">
                <c:v>9.3703222300000046</c:v>
              </c:pt>
              <c:pt idx="752">
                <c:v>9.3668327300000112</c:v>
              </c:pt>
              <c:pt idx="753">
                <c:v>9.3659038500000111</c:v>
              </c:pt>
              <c:pt idx="754">
                <c:v>9.3696346300000233</c:v>
              </c:pt>
              <c:pt idx="755">
                <c:v>9.3623676300000067</c:v>
              </c:pt>
              <c:pt idx="756">
                <c:v>9.3656740200000126</c:v>
              </c:pt>
              <c:pt idx="757">
                <c:v>9.3679637899999992</c:v>
              </c:pt>
              <c:pt idx="758">
                <c:v>9.3723020600000027</c:v>
              </c:pt>
              <c:pt idx="759">
                <c:v>9.3586998000000126</c:v>
              </c:pt>
              <c:pt idx="760">
                <c:v>9.3675489400000007</c:v>
              </c:pt>
              <c:pt idx="761">
                <c:v>9.3594074200000126</c:v>
              </c:pt>
              <c:pt idx="762">
                <c:v>9.3623733500000004</c:v>
              </c:pt>
              <c:pt idx="763">
                <c:v>9.3642406500000028</c:v>
              </c:pt>
              <c:pt idx="764">
                <c:v>9.3638773000000004</c:v>
              </c:pt>
              <c:pt idx="765">
                <c:v>9.3595180500000126</c:v>
              </c:pt>
              <c:pt idx="766">
                <c:v>9.3580350900000067</c:v>
              </c:pt>
              <c:pt idx="767">
                <c:v>9.3629646300000111</c:v>
              </c:pt>
              <c:pt idx="768">
                <c:v>9.3602361700000145</c:v>
              </c:pt>
              <c:pt idx="769">
                <c:v>9.3616352100000189</c:v>
              </c:pt>
              <c:pt idx="770">
                <c:v>9.3656435000000151</c:v>
              </c:pt>
              <c:pt idx="771">
                <c:v>9.3570995300000153</c:v>
              </c:pt>
              <c:pt idx="772">
                <c:v>9.36335373</c:v>
              </c:pt>
              <c:pt idx="773">
                <c:v>9.3564863200000232</c:v>
              </c:pt>
              <c:pt idx="774">
                <c:v>9.3573665600000027</c:v>
              </c:pt>
              <c:pt idx="775">
                <c:v>9.3551302000000192</c:v>
              </c:pt>
              <c:pt idx="776">
                <c:v>9.3559808700000211</c:v>
              </c:pt>
              <c:pt idx="777">
                <c:v>9.3576021200000028</c:v>
              </c:pt>
              <c:pt idx="778">
                <c:v>9.3523187600000011</c:v>
              </c:pt>
              <c:pt idx="779">
                <c:v>9.3512535100000047</c:v>
              </c:pt>
              <c:pt idx="780">
                <c:v>9.3548593500000123</c:v>
              </c:pt>
              <c:pt idx="781">
                <c:v>9.359453200000015</c:v>
              </c:pt>
              <c:pt idx="782">
                <c:v>9.3544111300000008</c:v>
              </c:pt>
              <c:pt idx="783">
                <c:v>9.3494997000000026</c:v>
              </c:pt>
              <c:pt idx="784">
                <c:v>9.3490543400000004</c:v>
              </c:pt>
              <c:pt idx="785">
                <c:v>9.3569517100000006</c:v>
              </c:pt>
              <c:pt idx="786">
                <c:v>9.3589000700000007</c:v>
              </c:pt>
              <c:pt idx="787">
                <c:v>9.3539667100000123</c:v>
              </c:pt>
              <c:pt idx="788">
                <c:v>9.3526086800000048</c:v>
              </c:pt>
              <c:pt idx="789">
                <c:v>9.3500967000000141</c:v>
              </c:pt>
              <c:pt idx="790">
                <c:v>9.3474493000000027</c:v>
              </c:pt>
              <c:pt idx="791">
                <c:v>9.3537521400000028</c:v>
              </c:pt>
              <c:pt idx="792">
                <c:v>9.3477411299999993</c:v>
              </c:pt>
              <c:pt idx="793">
                <c:v>9.3506565100000234</c:v>
              </c:pt>
              <c:pt idx="794">
                <c:v>9.3489723199999997</c:v>
              </c:pt>
              <c:pt idx="795">
                <c:v>9.345362660000001</c:v>
              </c:pt>
              <c:pt idx="796">
                <c:v>9.3446721999999998</c:v>
              </c:pt>
              <c:pt idx="797">
                <c:v>9.3521289800000016</c:v>
              </c:pt>
              <c:pt idx="798">
                <c:v>9.34514332</c:v>
              </c:pt>
              <c:pt idx="799">
                <c:v>9.3471107499999988</c:v>
              </c:pt>
              <c:pt idx="800">
                <c:v>9.3468523000000001</c:v>
              </c:pt>
              <c:pt idx="801">
                <c:v>9.34724617</c:v>
              </c:pt>
              <c:pt idx="802">
                <c:v>9.3394794500000007</c:v>
              </c:pt>
              <c:pt idx="803">
                <c:v>9.3436098100000109</c:v>
              </c:pt>
              <c:pt idx="804">
                <c:v>9.3401899300000046</c:v>
              </c:pt>
              <c:pt idx="805">
                <c:v>9.34371185</c:v>
              </c:pt>
              <c:pt idx="806">
                <c:v>9.3465204200000009</c:v>
              </c:pt>
              <c:pt idx="807">
                <c:v>9.3402004200000004</c:v>
              </c:pt>
              <c:pt idx="808">
                <c:v>9.3446636200000004</c:v>
              </c:pt>
              <c:pt idx="809">
                <c:v>9.3380298600000007</c:v>
              </c:pt>
              <c:pt idx="810">
                <c:v>9.3396253600000012</c:v>
              </c:pt>
              <c:pt idx="811">
                <c:v>9.3433675800000007</c:v>
              </c:pt>
              <c:pt idx="812">
                <c:v>9.3425931900000005</c:v>
              </c:pt>
              <c:pt idx="813">
                <c:v>9.3471384000000004</c:v>
              </c:pt>
              <c:pt idx="814">
                <c:v>9.337942120000001</c:v>
              </c:pt>
              <c:pt idx="815">
                <c:v>9.3408517799999995</c:v>
              </c:pt>
              <c:pt idx="816">
                <c:v>9.3418769800000003</c:v>
              </c:pt>
              <c:pt idx="817">
                <c:v>9.33956242</c:v>
              </c:pt>
              <c:pt idx="818">
                <c:v>9.3312091800000001</c:v>
              </c:pt>
              <c:pt idx="819">
                <c:v>9.3310022400000001</c:v>
              </c:pt>
              <c:pt idx="820">
                <c:v>9.3318624499999991</c:v>
              </c:pt>
              <c:pt idx="821">
                <c:v>9.3319711699999939</c:v>
              </c:pt>
              <c:pt idx="822">
                <c:v>9.3367977100000008</c:v>
              </c:pt>
              <c:pt idx="823">
                <c:v>9.3338289299999992</c:v>
              </c:pt>
              <c:pt idx="824">
                <c:v>9.3369293200000012</c:v>
              </c:pt>
              <c:pt idx="825">
                <c:v>9.3315134000000004</c:v>
              </c:pt>
              <c:pt idx="826">
                <c:v>9.3276176500000005</c:v>
              </c:pt>
              <c:pt idx="827">
                <c:v>9.3377008400000001</c:v>
              </c:pt>
              <c:pt idx="828">
                <c:v>9.3312702200000004</c:v>
              </c:pt>
              <c:pt idx="829">
                <c:v>9.3309974699999998</c:v>
              </c:pt>
              <c:pt idx="830">
                <c:v>9.3314113600000006</c:v>
              </c:pt>
              <c:pt idx="831">
                <c:v>9.3291902500000123</c:v>
              </c:pt>
              <c:pt idx="832">
                <c:v>9.3292865800000122</c:v>
              </c:pt>
              <c:pt idx="833">
                <c:v>9.3303632699999994</c:v>
              </c:pt>
              <c:pt idx="834">
                <c:v>9.3273649200000008</c:v>
              </c:pt>
              <c:pt idx="835">
                <c:v>9.3313093200000008</c:v>
              </c:pt>
              <c:pt idx="836">
                <c:v>9.3275880800000035</c:v>
              </c:pt>
              <c:pt idx="837">
                <c:v>9.3306093200000007</c:v>
              </c:pt>
              <c:pt idx="838">
                <c:v>9.3313198100000001</c:v>
              </c:pt>
              <c:pt idx="839">
                <c:v>9.3253555300000048</c:v>
              </c:pt>
              <c:pt idx="840">
                <c:v>9.3233833300000004</c:v>
              </c:pt>
              <c:pt idx="841">
                <c:v>9.3187379800000034</c:v>
              </c:pt>
              <c:pt idx="842">
                <c:v>9.3289174999999993</c:v>
              </c:pt>
              <c:pt idx="843">
                <c:v>9.3275909400000003</c:v>
              </c:pt>
              <c:pt idx="844">
                <c:v>9.3233747499999993</c:v>
              </c:pt>
              <c:pt idx="845">
                <c:v>9.3279933899999996</c:v>
              </c:pt>
              <c:pt idx="846">
                <c:v>9.3226032300000146</c:v>
              </c:pt>
              <c:pt idx="847">
                <c:v>9.3230762500000068</c:v>
              </c:pt>
              <c:pt idx="848">
                <c:v>9.3288955700000002</c:v>
              </c:pt>
              <c:pt idx="849">
                <c:v>9.3188476600000012</c:v>
              </c:pt>
              <c:pt idx="850">
                <c:v>9.3185138700000003</c:v>
              </c:pt>
              <c:pt idx="851">
                <c:v>9.3212642700000004</c:v>
              </c:pt>
              <c:pt idx="852">
                <c:v>9.3202447900000003</c:v>
              </c:pt>
              <c:pt idx="853">
                <c:v>9.3190021500000046</c:v>
              </c:pt>
              <c:pt idx="854">
                <c:v>9.3288192700000003</c:v>
              </c:pt>
              <c:pt idx="855">
                <c:v>9.3207111400000002</c:v>
              </c:pt>
              <c:pt idx="856">
                <c:v>9.3209991500000005</c:v>
              </c:pt>
              <c:pt idx="857">
                <c:v>9.3196458800000048</c:v>
              </c:pt>
              <c:pt idx="858">
                <c:v>9.3210210799999995</c:v>
              </c:pt>
              <c:pt idx="859">
                <c:v>9.3259334600000034</c:v>
              </c:pt>
              <c:pt idx="860">
                <c:v>9.3172836300000004</c:v>
              </c:pt>
              <c:pt idx="861">
                <c:v>9.3174095200000124</c:v>
              </c:pt>
              <c:pt idx="862">
                <c:v>9.3138961800000004</c:v>
              </c:pt>
              <c:pt idx="863">
                <c:v>9.3192100500000006</c:v>
              </c:pt>
              <c:pt idx="864">
                <c:v>9.3136386900000048</c:v>
              </c:pt>
              <c:pt idx="865">
                <c:v>9.3148908600000002</c:v>
              </c:pt>
              <c:pt idx="866">
                <c:v>9.3199663200000007</c:v>
              </c:pt>
              <c:pt idx="867">
                <c:v>9.3183965700000027</c:v>
              </c:pt>
              <c:pt idx="868">
                <c:v>9.3223972300000124</c:v>
              </c:pt>
              <c:pt idx="869">
                <c:v>9.3107166300000124</c:v>
              </c:pt>
              <c:pt idx="870">
                <c:v>9.3195695900000111</c:v>
              </c:pt>
              <c:pt idx="871">
                <c:v>9.3143510799999998</c:v>
              </c:pt>
              <c:pt idx="872">
                <c:v>9.3099088700000028</c:v>
              </c:pt>
              <c:pt idx="873">
                <c:v>9.3152313200000005</c:v>
              </c:pt>
              <c:pt idx="874">
                <c:v>9.3050031700000027</c:v>
              </c:pt>
              <c:pt idx="875">
                <c:v>9.3116464600000004</c:v>
              </c:pt>
              <c:pt idx="876">
                <c:v>9.314027789999999</c:v>
              </c:pt>
              <c:pt idx="877">
                <c:v>9.3149948100000106</c:v>
              </c:pt>
              <c:pt idx="878">
                <c:v>9.3048915900000004</c:v>
              </c:pt>
              <c:pt idx="879">
                <c:v>9.3070354500000008</c:v>
              </c:pt>
              <c:pt idx="880">
                <c:v>9.3057193800000046</c:v>
              </c:pt>
              <c:pt idx="881">
                <c:v>9.30732918</c:v>
              </c:pt>
              <c:pt idx="882">
                <c:v>9.3051033000000007</c:v>
              </c:pt>
              <c:pt idx="883">
                <c:v>9.3006620400000006</c:v>
              </c:pt>
              <c:pt idx="884">
                <c:v>9.3114709900000001</c:v>
              </c:pt>
              <c:pt idx="885">
                <c:v>9.3084430700000027</c:v>
              </c:pt>
              <c:pt idx="886">
                <c:v>9.3062686899999996</c:v>
              </c:pt>
              <c:pt idx="887">
                <c:v>9.3072996100000047</c:v>
              </c:pt>
              <c:pt idx="888">
                <c:v>9.3101043700000048</c:v>
              </c:pt>
              <c:pt idx="889">
                <c:v>9.3102169000000004</c:v>
              </c:pt>
              <c:pt idx="890">
                <c:v>9.3092708600000016</c:v>
              </c:pt>
              <c:pt idx="891">
                <c:v>9.3015155800000002</c:v>
              </c:pt>
              <c:pt idx="892">
                <c:v>9.30282974</c:v>
              </c:pt>
              <c:pt idx="893">
                <c:v>9.3072347600000001</c:v>
              </c:pt>
              <c:pt idx="894">
                <c:v>9.3070220900000002</c:v>
              </c:pt>
              <c:pt idx="895">
                <c:v>9.3033685700000017</c:v>
              </c:pt>
              <c:pt idx="896">
                <c:v>9.3075962100000211</c:v>
              </c:pt>
              <c:pt idx="897">
                <c:v>9.3013572700000005</c:v>
              </c:pt>
              <c:pt idx="898">
                <c:v>9.2994279900000016</c:v>
              </c:pt>
              <c:pt idx="899">
                <c:v>9.30759048</c:v>
              </c:pt>
              <c:pt idx="900">
                <c:v>9.2934064900000006</c:v>
              </c:pt>
              <c:pt idx="901">
                <c:v>9.3020315200000141</c:v>
              </c:pt>
              <c:pt idx="902">
                <c:v>9.3012237499999983</c:v>
              </c:pt>
              <c:pt idx="903">
                <c:v>9.2966041600000011</c:v>
              </c:pt>
              <c:pt idx="904">
                <c:v>9.298090929999999</c:v>
              </c:pt>
              <c:pt idx="905">
                <c:v>9.2988319399999995</c:v>
              </c:pt>
              <c:pt idx="906">
                <c:v>9.3094453800000068</c:v>
              </c:pt>
              <c:pt idx="907">
                <c:v>9.3007888800000007</c:v>
              </c:pt>
              <c:pt idx="908">
                <c:v>9.2936029400000013</c:v>
              </c:pt>
              <c:pt idx="909">
                <c:v>9.2962894400000007</c:v>
              </c:pt>
              <c:pt idx="910">
                <c:v>9.2975006100000002</c:v>
              </c:pt>
              <c:pt idx="911">
                <c:v>9.29657555</c:v>
              </c:pt>
              <c:pt idx="912">
                <c:v>9.2953891800000008</c:v>
              </c:pt>
              <c:pt idx="913">
                <c:v>9.2969894400000008</c:v>
              </c:pt>
              <c:pt idx="914">
                <c:v>9.292171479999995</c:v>
              </c:pt>
              <c:pt idx="915">
                <c:v>9.2947807299999994</c:v>
              </c:pt>
              <c:pt idx="916">
                <c:v>9.29629993</c:v>
              </c:pt>
              <c:pt idx="917">
                <c:v>9.2918348300000027</c:v>
              </c:pt>
              <c:pt idx="918">
                <c:v>9.2922859200000012</c:v>
              </c:pt>
              <c:pt idx="919">
                <c:v>9.2960481599999998</c:v>
              </c:pt>
              <c:pt idx="920">
                <c:v>9.2929163000000035</c:v>
              </c:pt>
              <c:pt idx="921">
                <c:v>9.2941665600000007</c:v>
              </c:pt>
              <c:pt idx="922">
                <c:v>9.2938308700000007</c:v>
              </c:pt>
              <c:pt idx="923">
                <c:v>9.2930860500000048</c:v>
              </c:pt>
              <c:pt idx="924">
                <c:v>9.2965164200000014</c:v>
              </c:pt>
              <c:pt idx="925">
                <c:v>9.2918109899999983</c:v>
              </c:pt>
              <c:pt idx="926">
                <c:v>9.2854509400000005</c:v>
              </c:pt>
              <c:pt idx="927">
                <c:v>9.2865982100000046</c:v>
              </c:pt>
              <c:pt idx="928">
                <c:v>9.2855997100000067</c:v>
              </c:pt>
              <c:pt idx="929">
                <c:v>9.2837905900000006</c:v>
              </c:pt>
              <c:pt idx="930">
                <c:v>9.2929248800000011</c:v>
              </c:pt>
              <c:pt idx="931">
                <c:v>9.2841434499999984</c:v>
              </c:pt>
              <c:pt idx="932">
                <c:v>9.2825698900000067</c:v>
              </c:pt>
              <c:pt idx="933">
                <c:v>9.2856559800000014</c:v>
              </c:pt>
              <c:pt idx="934">
                <c:v>9.2835264200000012</c:v>
              </c:pt>
              <c:pt idx="935">
                <c:v>9.2856502500000104</c:v>
              </c:pt>
              <c:pt idx="936">
                <c:v>9.2827978100000124</c:v>
              </c:pt>
              <c:pt idx="937">
                <c:v>9.2833728799999999</c:v>
              </c:pt>
              <c:pt idx="938">
                <c:v>9.2824440000000124</c:v>
              </c:pt>
              <c:pt idx="939">
                <c:v>9.2829856900000003</c:v>
              </c:pt>
              <c:pt idx="940">
                <c:v>9.2778558699999998</c:v>
              </c:pt>
              <c:pt idx="941">
                <c:v>9.2778673200000004</c:v>
              </c:pt>
              <c:pt idx="942">
                <c:v>9.2786588699999992</c:v>
              </c:pt>
              <c:pt idx="943">
                <c:v>9.2846212399999999</c:v>
              </c:pt>
              <c:pt idx="944">
                <c:v>9.2808151199999998</c:v>
              </c:pt>
              <c:pt idx="945">
                <c:v>9.2821064</c:v>
              </c:pt>
              <c:pt idx="946">
                <c:v>9.2830219299999985</c:v>
              </c:pt>
              <c:pt idx="947">
                <c:v>9.2787990600000008</c:v>
              </c:pt>
              <c:pt idx="948">
                <c:v>9.2801036799999999</c:v>
              </c:pt>
              <c:pt idx="949">
                <c:v>9.2827873200000006</c:v>
              </c:pt>
              <c:pt idx="950">
                <c:v>9.2761049300000007</c:v>
              </c:pt>
              <c:pt idx="951">
                <c:v>9.2777442900000047</c:v>
              </c:pt>
              <c:pt idx="952">
                <c:v>9.2764425300000113</c:v>
              </c:pt>
              <c:pt idx="953">
                <c:v>9.2733535800000002</c:v>
              </c:pt>
              <c:pt idx="954">
                <c:v>9.2709474600000004</c:v>
              </c:pt>
              <c:pt idx="955">
                <c:v>9.2781496000000008</c:v>
              </c:pt>
              <c:pt idx="956">
                <c:v>9.2761974300000016</c:v>
              </c:pt>
              <c:pt idx="957">
                <c:v>9.274000169999999</c:v>
              </c:pt>
              <c:pt idx="958">
                <c:v>9.2729368200000124</c:v>
              </c:pt>
              <c:pt idx="959">
                <c:v>9.2771444300000017</c:v>
              </c:pt>
              <c:pt idx="960">
                <c:v>9.2750768700000048</c:v>
              </c:pt>
              <c:pt idx="961">
                <c:v>9.2685861600000035</c:v>
              </c:pt>
              <c:pt idx="962">
                <c:v>9.2711372400000016</c:v>
              </c:pt>
              <c:pt idx="963">
                <c:v>9.2773084599999969</c:v>
              </c:pt>
              <c:pt idx="964">
                <c:v>9.2695169400000008</c:v>
              </c:pt>
              <c:pt idx="965">
                <c:v>9.2710075400000012</c:v>
              </c:pt>
              <c:pt idx="966">
                <c:v>9.2741203299999988</c:v>
              </c:pt>
              <c:pt idx="967">
                <c:v>9.2685022400000001</c:v>
              </c:pt>
              <c:pt idx="968">
                <c:v>9.2730093</c:v>
              </c:pt>
              <c:pt idx="969">
                <c:v>9.2706136699999995</c:v>
              </c:pt>
              <c:pt idx="970">
                <c:v>9.2714691200000008</c:v>
              </c:pt>
              <c:pt idx="971">
                <c:v>9.2678794899999986</c:v>
              </c:pt>
              <c:pt idx="972">
                <c:v>9.2642011599999972</c:v>
              </c:pt>
              <c:pt idx="973">
                <c:v>9.2694292100000109</c:v>
              </c:pt>
              <c:pt idx="974">
                <c:v>9.2685375200000006</c:v>
              </c:pt>
              <c:pt idx="975">
                <c:v>9.2659645100000123</c:v>
              </c:pt>
              <c:pt idx="976">
                <c:v>9.2703447299999997</c:v>
              </c:pt>
              <c:pt idx="977">
                <c:v>9.2648296400000003</c:v>
              </c:pt>
              <c:pt idx="978">
                <c:v>9.2630300500000047</c:v>
              </c:pt>
              <c:pt idx="979">
                <c:v>9.2600097700000017</c:v>
              </c:pt>
              <c:pt idx="980">
                <c:v>9.2610950499999998</c:v>
              </c:pt>
              <c:pt idx="981">
                <c:v>9.2641592000000017</c:v>
              </c:pt>
              <c:pt idx="982">
                <c:v>9.2667436600000013</c:v>
              </c:pt>
              <c:pt idx="983">
                <c:v>9.2580795299999998</c:v>
              </c:pt>
              <c:pt idx="984">
                <c:v>9.2594881100000048</c:v>
              </c:pt>
              <c:pt idx="985">
                <c:v>9.2623615299999997</c:v>
              </c:pt>
              <c:pt idx="986">
                <c:v>9.2597723000000016</c:v>
              </c:pt>
              <c:pt idx="987">
                <c:v>9.2584409700000005</c:v>
              </c:pt>
              <c:pt idx="988">
                <c:v>9.2565593700000068</c:v>
              </c:pt>
              <c:pt idx="989">
                <c:v>9.2568311700000017</c:v>
              </c:pt>
              <c:pt idx="990">
                <c:v>9.2605381000000015</c:v>
              </c:pt>
              <c:pt idx="991">
                <c:v>9.2584886600000011</c:v>
              </c:pt>
              <c:pt idx="992">
                <c:v>9.2543029800000003</c:v>
              </c:pt>
              <c:pt idx="993">
                <c:v>9.2554597900000068</c:v>
              </c:pt>
              <c:pt idx="994">
                <c:v>9.2600765200000001</c:v>
              </c:pt>
              <c:pt idx="995">
                <c:v>9.2575931500000017</c:v>
              </c:pt>
              <c:pt idx="996">
                <c:v>9.2526149700000104</c:v>
              </c:pt>
              <c:pt idx="997">
                <c:v>9.2553253200000007</c:v>
              </c:pt>
              <c:pt idx="998">
                <c:v>9.2536010700000002</c:v>
              </c:pt>
              <c:pt idx="999">
                <c:v>9.2511215199999999</c:v>
              </c:pt>
              <c:pt idx="1000">
                <c:v>9.2570848500000125</c:v>
              </c:pt>
              <c:pt idx="1001">
                <c:v>9.2522449500000068</c:v>
              </c:pt>
              <c:pt idx="1002">
                <c:v>9.2562675500000005</c:v>
              </c:pt>
              <c:pt idx="1003">
                <c:v>9.2495031399999998</c:v>
              </c:pt>
              <c:pt idx="1004">
                <c:v>9.2533569300000007</c:v>
              </c:pt>
              <c:pt idx="1005">
                <c:v>9.2488222099999984</c:v>
              </c:pt>
              <c:pt idx="1006">
                <c:v>9.2471427899999981</c:v>
              </c:pt>
              <c:pt idx="1007">
                <c:v>9.2452506999999997</c:v>
              </c:pt>
              <c:pt idx="1008">
                <c:v>9.2506275200000001</c:v>
              </c:pt>
              <c:pt idx="1009">
                <c:v>9.2533683799999995</c:v>
              </c:pt>
              <c:pt idx="1010">
                <c:v>9.2581186299999985</c:v>
              </c:pt>
              <c:pt idx="1011">
                <c:v>9.2525653800000001</c:v>
              </c:pt>
              <c:pt idx="1012">
                <c:v>9.2412099799999972</c:v>
              </c:pt>
              <c:pt idx="1013">
                <c:v>9.2449293099999981</c:v>
              </c:pt>
              <c:pt idx="1014">
                <c:v>9.2460870699999997</c:v>
              </c:pt>
              <c:pt idx="1015">
                <c:v>9.2399044000000004</c:v>
              </c:pt>
              <c:pt idx="1016">
                <c:v>9.2525978100000152</c:v>
              </c:pt>
              <c:pt idx="1017">
                <c:v>9.2507066700000067</c:v>
              </c:pt>
              <c:pt idx="1018">
                <c:v>9.24709702</c:v>
              </c:pt>
              <c:pt idx="1019">
                <c:v>9.2459211299999939</c:v>
              </c:pt>
              <c:pt idx="1020">
                <c:v>9.2414465000000003</c:v>
              </c:pt>
              <c:pt idx="1021">
                <c:v>9.2394609499999998</c:v>
              </c:pt>
              <c:pt idx="1022">
                <c:v>9.2417144799999971</c:v>
              </c:pt>
              <c:pt idx="1023">
                <c:v>9.2411298799999972</c:v>
              </c:pt>
              <c:pt idx="1024">
                <c:v>9.241838459999995</c:v>
              </c:pt>
              <c:pt idx="1025">
                <c:v>9.2416458099999996</c:v>
              </c:pt>
              <c:pt idx="1026">
                <c:v>9.2418775599999972</c:v>
              </c:pt>
              <c:pt idx="1027">
                <c:v>9.2381086299999939</c:v>
              </c:pt>
              <c:pt idx="1028">
                <c:v>9.2390756599999992</c:v>
              </c:pt>
              <c:pt idx="1029">
                <c:v>9.2383632699999882</c:v>
              </c:pt>
              <c:pt idx="1030">
                <c:v>9.2362317999999988</c:v>
              </c:pt>
              <c:pt idx="1031">
                <c:v>9.237288479999993</c:v>
              </c:pt>
              <c:pt idx="1032">
                <c:v>9.2393941899999987</c:v>
              </c:pt>
              <c:pt idx="1033">
                <c:v>9.2376833000000005</c:v>
              </c:pt>
              <c:pt idx="1034">
                <c:v>9.238725659999993</c:v>
              </c:pt>
              <c:pt idx="1035">
                <c:v>9.2296047200000011</c:v>
              </c:pt>
              <c:pt idx="1036">
                <c:v>9.2354116400000006</c:v>
              </c:pt>
              <c:pt idx="1037">
                <c:v>9.240054129999999</c:v>
              </c:pt>
              <c:pt idx="1038">
                <c:v>9.2359161400000005</c:v>
              </c:pt>
              <c:pt idx="1039">
                <c:v>9.2384395600000015</c:v>
              </c:pt>
              <c:pt idx="1040">
                <c:v>9.2283392000000006</c:v>
              </c:pt>
              <c:pt idx="1041">
                <c:v>9.2325916300000017</c:v>
              </c:pt>
              <c:pt idx="1042">
                <c:v>9.2339305900000017</c:v>
              </c:pt>
              <c:pt idx="1043">
                <c:v>9.2327928500000027</c:v>
              </c:pt>
              <c:pt idx="1044">
                <c:v>9.2317876800000001</c:v>
              </c:pt>
              <c:pt idx="1045">
                <c:v>9.2362785299999999</c:v>
              </c:pt>
              <c:pt idx="1046">
                <c:v>9.2341327699999987</c:v>
              </c:pt>
              <c:pt idx="1047">
                <c:v>9.2350521099999998</c:v>
              </c:pt>
              <c:pt idx="1048">
                <c:v>9.2300844200000007</c:v>
              </c:pt>
              <c:pt idx="1049">
                <c:v>9.2290792499999998</c:v>
              </c:pt>
              <c:pt idx="1050">
                <c:v>9.232651709999999</c:v>
              </c:pt>
              <c:pt idx="1051">
                <c:v>9.2264003800000012</c:v>
              </c:pt>
              <c:pt idx="1052">
                <c:v>9.2272663099999992</c:v>
              </c:pt>
              <c:pt idx="1053">
                <c:v>9.2281837499999959</c:v>
              </c:pt>
              <c:pt idx="1054">
                <c:v>9.2264118200000009</c:v>
              </c:pt>
              <c:pt idx="1055">
                <c:v>9.2281627699999884</c:v>
              </c:pt>
              <c:pt idx="1056">
                <c:v>9.2274875600000001</c:v>
              </c:pt>
              <c:pt idx="1057">
                <c:v>9.2306594799999999</c:v>
              </c:pt>
              <c:pt idx="1058">
                <c:v>9.2255516100000001</c:v>
              </c:pt>
              <c:pt idx="1059">
                <c:v>9.2268924699999992</c:v>
              </c:pt>
              <c:pt idx="1060">
                <c:v>9.2282953299999999</c:v>
              </c:pt>
              <c:pt idx="1061">
                <c:v>9.2258615499999994</c:v>
              </c:pt>
              <c:pt idx="1062">
                <c:v>9.2276878400000015</c:v>
              </c:pt>
              <c:pt idx="1063">
                <c:v>9.2310552599999998</c:v>
              </c:pt>
              <c:pt idx="1064">
                <c:v>9.2248592400000007</c:v>
              </c:pt>
              <c:pt idx="1065">
                <c:v>9.2212285999999999</c:v>
              </c:pt>
              <c:pt idx="1066">
                <c:v>9.2229976699999998</c:v>
              </c:pt>
              <c:pt idx="1067">
                <c:v>9.2232704199999969</c:v>
              </c:pt>
              <c:pt idx="1068">
                <c:v>9.2179202999999994</c:v>
              </c:pt>
              <c:pt idx="1069">
                <c:v>9.22258186</c:v>
              </c:pt>
              <c:pt idx="1070">
                <c:v>9.2227878600000004</c:v>
              </c:pt>
              <c:pt idx="1071">
                <c:v>9.2222738300000007</c:v>
              </c:pt>
              <c:pt idx="1072">
                <c:v>9.2226657900000006</c:v>
              </c:pt>
              <c:pt idx="1073">
                <c:v>9.2212772399999992</c:v>
              </c:pt>
              <c:pt idx="1074">
                <c:v>9.2220010800000001</c:v>
              </c:pt>
              <c:pt idx="1075">
                <c:v>9.2238273599999996</c:v>
              </c:pt>
              <c:pt idx="1076">
                <c:v>9.2197990400000016</c:v>
              </c:pt>
              <c:pt idx="1077">
                <c:v>9.2124328600000123</c:v>
              </c:pt>
              <c:pt idx="1078">
                <c:v>9.2157573700000004</c:v>
              </c:pt>
              <c:pt idx="1079">
                <c:v>9.2196035400000014</c:v>
              </c:pt>
              <c:pt idx="1080">
                <c:v>9.2146673200000002</c:v>
              </c:pt>
              <c:pt idx="1081">
                <c:v>9.2135086100000017</c:v>
              </c:pt>
              <c:pt idx="1082">
                <c:v>9.2130851699999994</c:v>
              </c:pt>
              <c:pt idx="1083">
                <c:v>9.2203588499999984</c:v>
              </c:pt>
              <c:pt idx="1084">
                <c:v>9.2172279399999972</c:v>
              </c:pt>
              <c:pt idx="1085">
                <c:v>9.2084016799999997</c:v>
              </c:pt>
              <c:pt idx="1086">
                <c:v>9.2130889899999993</c:v>
              </c:pt>
              <c:pt idx="1087">
                <c:v>9.2138309500000002</c:v>
              </c:pt>
              <c:pt idx="1088">
                <c:v>9.2119855899999994</c:v>
              </c:pt>
              <c:pt idx="1089">
                <c:v>9.2136020700000003</c:v>
              </c:pt>
              <c:pt idx="1090">
                <c:v>9.2096118899999997</c:v>
              </c:pt>
              <c:pt idx="1091">
                <c:v>9.2085771599999973</c:v>
              </c:pt>
              <c:pt idx="1092">
                <c:v>9.2106599800000009</c:v>
              </c:pt>
              <c:pt idx="1093">
                <c:v>9.2083263399999993</c:v>
              </c:pt>
              <c:pt idx="1094">
                <c:v>9.21100998</c:v>
              </c:pt>
              <c:pt idx="1095">
                <c:v>9.2089576699999984</c:v>
              </c:pt>
              <c:pt idx="1096">
                <c:v>9.2081298799999995</c:v>
              </c:pt>
              <c:pt idx="1097">
                <c:v>9.2099342300000124</c:v>
              </c:pt>
              <c:pt idx="1098">
                <c:v>9.2125740100000026</c:v>
              </c:pt>
              <c:pt idx="1099">
                <c:v>9.2073192600000002</c:v>
              </c:pt>
              <c:pt idx="1100">
                <c:v>9.2079677599999972</c:v>
              </c:pt>
              <c:pt idx="1101">
                <c:v>9.2038230899999984</c:v>
              </c:pt>
              <c:pt idx="1102">
                <c:v>9.203128809999999</c:v>
              </c:pt>
              <c:pt idx="1103">
                <c:v>9.2057132700000004</c:v>
              </c:pt>
              <c:pt idx="1104">
                <c:v>9.2086677599999991</c:v>
              </c:pt>
              <c:pt idx="1105">
                <c:v>9.2009925800000012</c:v>
              </c:pt>
              <c:pt idx="1106">
                <c:v>9.2065534600000003</c:v>
              </c:pt>
              <c:pt idx="1107">
                <c:v>9.2075777100000007</c:v>
              </c:pt>
              <c:pt idx="1108">
                <c:v>9.2026138300000007</c:v>
              </c:pt>
              <c:pt idx="1109">
                <c:v>9.20394516</c:v>
              </c:pt>
              <c:pt idx="1110">
                <c:v>9.2015762300000006</c:v>
              </c:pt>
              <c:pt idx="1111">
                <c:v>9.2035980200000012</c:v>
              </c:pt>
              <c:pt idx="1112">
                <c:v>9.2015552500000002</c:v>
              </c:pt>
              <c:pt idx="1113">
                <c:v>9.2007923100000006</c:v>
              </c:pt>
              <c:pt idx="1114">
                <c:v>9.1946764000000005</c:v>
              </c:pt>
              <c:pt idx="1115">
                <c:v>9.2009334599999999</c:v>
              </c:pt>
              <c:pt idx="1116">
                <c:v>9.2007551200000002</c:v>
              </c:pt>
              <c:pt idx="1117">
                <c:v>9.2009563400000012</c:v>
              </c:pt>
              <c:pt idx="1118">
                <c:v>9.1989431399999972</c:v>
              </c:pt>
              <c:pt idx="1119">
                <c:v>9.1930837600000004</c:v>
              </c:pt>
              <c:pt idx="1120">
                <c:v>9.194222449999998</c:v>
              </c:pt>
              <c:pt idx="1121">
                <c:v>9.1943855300000017</c:v>
              </c:pt>
              <c:pt idx="1122">
                <c:v>9.1950941100000048</c:v>
              </c:pt>
              <c:pt idx="1123">
                <c:v>9.191972729999998</c:v>
              </c:pt>
              <c:pt idx="1124">
                <c:v>9.1943941099999993</c:v>
              </c:pt>
              <c:pt idx="1125">
                <c:v>9.1944217699999999</c:v>
              </c:pt>
              <c:pt idx="1126">
                <c:v>9.1931486099999997</c:v>
              </c:pt>
              <c:pt idx="1127">
                <c:v>9.1923818600000011</c:v>
              </c:pt>
              <c:pt idx="1128">
                <c:v>9.1958427400000016</c:v>
              </c:pt>
              <c:pt idx="1129">
                <c:v>9.1888608899999991</c:v>
              </c:pt>
              <c:pt idx="1130">
                <c:v>9.1940240899999992</c:v>
              </c:pt>
              <c:pt idx="1131">
                <c:v>9.1931705499999996</c:v>
              </c:pt>
              <c:pt idx="1132">
                <c:v>9.1908616999999992</c:v>
              </c:pt>
              <c:pt idx="1133">
                <c:v>9.198349949999999</c:v>
              </c:pt>
              <c:pt idx="1134">
                <c:v>9.1914634699999986</c:v>
              </c:pt>
              <c:pt idx="1135">
                <c:v>9.1918001199999999</c:v>
              </c:pt>
              <c:pt idx="1136">
                <c:v>9.1923780399999995</c:v>
              </c:pt>
              <c:pt idx="1137">
                <c:v>9.1894063900000109</c:v>
              </c:pt>
              <c:pt idx="1138">
                <c:v>9.18783569</c:v>
              </c:pt>
              <c:pt idx="1139">
                <c:v>9.1894197500000008</c:v>
              </c:pt>
              <c:pt idx="1140">
                <c:v>9.1948871600000004</c:v>
              </c:pt>
              <c:pt idx="1141">
                <c:v>9.1843223599999995</c:v>
              </c:pt>
              <c:pt idx="1142">
                <c:v>9.1883716599999889</c:v>
              </c:pt>
              <c:pt idx="1143">
                <c:v>9.1870431900000007</c:v>
              </c:pt>
              <c:pt idx="1144">
                <c:v>9.19441986</c:v>
              </c:pt>
              <c:pt idx="1145">
                <c:v>9.1856117200000007</c:v>
              </c:pt>
              <c:pt idx="1146">
                <c:v>9.1861114499999985</c:v>
              </c:pt>
              <c:pt idx="1147">
                <c:v>9.185153960000001</c:v>
              </c:pt>
              <c:pt idx="1148">
                <c:v>9.1864080400000034</c:v>
              </c:pt>
              <c:pt idx="1149">
                <c:v>9.1862087199999998</c:v>
              </c:pt>
              <c:pt idx="1150">
                <c:v>9.1868753400000003</c:v>
              </c:pt>
              <c:pt idx="1151">
                <c:v>9.1827840800000047</c:v>
              </c:pt>
              <c:pt idx="1152">
                <c:v>9.1803741499999987</c:v>
              </c:pt>
              <c:pt idx="1153">
                <c:v>9.1835155500000027</c:v>
              </c:pt>
              <c:pt idx="1154">
                <c:v>9.1822118800000005</c:v>
              </c:pt>
              <c:pt idx="1155">
                <c:v>9.18006134</c:v>
              </c:pt>
              <c:pt idx="1156">
                <c:v>9.1820526100000048</c:v>
              </c:pt>
              <c:pt idx="1157">
                <c:v>9.1793689699999987</c:v>
              </c:pt>
              <c:pt idx="1158">
                <c:v>9.1755676300000104</c:v>
              </c:pt>
              <c:pt idx="1159">
                <c:v>9.1779537199999996</c:v>
              </c:pt>
              <c:pt idx="1160">
                <c:v>9.1809110599999997</c:v>
              </c:pt>
              <c:pt idx="1161">
                <c:v>9.1773366900000006</c:v>
              </c:pt>
              <c:pt idx="1162">
                <c:v>9.1820802700000126</c:v>
              </c:pt>
              <c:pt idx="1163">
                <c:v>9.1774749800000013</c:v>
              </c:pt>
              <c:pt idx="1164">
                <c:v>9.1776247000000009</c:v>
              </c:pt>
              <c:pt idx="1165">
                <c:v>9.1815986600000006</c:v>
              </c:pt>
              <c:pt idx="1166">
                <c:v>9.1785574000000008</c:v>
              </c:pt>
              <c:pt idx="1167">
                <c:v>9.17617321</c:v>
              </c:pt>
              <c:pt idx="1168">
                <c:v>9.1783504499999999</c:v>
              </c:pt>
              <c:pt idx="1169">
                <c:v>9.1798715600000005</c:v>
              </c:pt>
              <c:pt idx="1170">
                <c:v>9.1756334300000066</c:v>
              </c:pt>
              <c:pt idx="1171">
                <c:v>9.1758766200000004</c:v>
              </c:pt>
              <c:pt idx="1172">
                <c:v>9.1761684399999996</c:v>
              </c:pt>
              <c:pt idx="1173">
                <c:v>9.1736364400000028</c:v>
              </c:pt>
              <c:pt idx="1174">
                <c:v>9.1738872500000124</c:v>
              </c:pt>
              <c:pt idx="1175">
                <c:v>9.1737060500000105</c:v>
              </c:pt>
              <c:pt idx="1176">
                <c:v>9.1740474699999996</c:v>
              </c:pt>
              <c:pt idx="1177">
                <c:v>9.167871479999997</c:v>
              </c:pt>
              <c:pt idx="1178">
                <c:v>9.1776008600000001</c:v>
              </c:pt>
              <c:pt idx="1179">
                <c:v>9.1667423200000027</c:v>
              </c:pt>
              <c:pt idx="1180">
                <c:v>9.1710109699999993</c:v>
              </c:pt>
              <c:pt idx="1181">
                <c:v>9.1734495200000126</c:v>
              </c:pt>
              <c:pt idx="1182">
                <c:v>9.1689539</c:v>
              </c:pt>
              <c:pt idx="1183">
                <c:v>9.1732749899999995</c:v>
              </c:pt>
              <c:pt idx="1184">
                <c:v>9.1729440700000104</c:v>
              </c:pt>
              <c:pt idx="1185">
                <c:v>9.1712636899999982</c:v>
              </c:pt>
              <c:pt idx="1186">
                <c:v>9.1726579700000048</c:v>
              </c:pt>
              <c:pt idx="1187">
                <c:v>9.1699085200000034</c:v>
              </c:pt>
              <c:pt idx="1188">
                <c:v>9.1729822200000068</c:v>
              </c:pt>
              <c:pt idx="1189">
                <c:v>9.1676273300000002</c:v>
              </c:pt>
              <c:pt idx="1190">
                <c:v>9.1610908500000008</c:v>
              </c:pt>
              <c:pt idx="1191">
                <c:v>9.1684675200000001</c:v>
              </c:pt>
              <c:pt idx="1192">
                <c:v>9.1660928700000124</c:v>
              </c:pt>
              <c:pt idx="1193">
                <c:v>9.1644687699999992</c:v>
              </c:pt>
              <c:pt idx="1194">
                <c:v>9.1676340100000111</c:v>
              </c:pt>
              <c:pt idx="1195">
                <c:v>9.1659660300000123</c:v>
              </c:pt>
              <c:pt idx="1196">
                <c:v>9.1635494200000007</c:v>
              </c:pt>
              <c:pt idx="1197">
                <c:v>9.1669998200000027</c:v>
              </c:pt>
              <c:pt idx="1198">
                <c:v>9.1592922200000046</c:v>
              </c:pt>
              <c:pt idx="1199">
                <c:v>9.1606531100000002</c:v>
              </c:pt>
              <c:pt idx="1200">
                <c:v>9.1590890900000126</c:v>
              </c:pt>
              <c:pt idx="1201">
                <c:v>9.1619529699999998</c:v>
              </c:pt>
              <c:pt idx="1202">
                <c:v>9.1612043400000012</c:v>
              </c:pt>
              <c:pt idx="1203">
                <c:v>9.1586589800000002</c:v>
              </c:pt>
              <c:pt idx="1204">
                <c:v>9.1576337800000012</c:v>
              </c:pt>
              <c:pt idx="1205">
                <c:v>9.1637411100000001</c:v>
              </c:pt>
              <c:pt idx="1206">
                <c:v>9.1583461800000006</c:v>
              </c:pt>
              <c:pt idx="1207">
                <c:v>9.1609697299999997</c:v>
              </c:pt>
              <c:pt idx="1208">
                <c:v>9.15892792</c:v>
              </c:pt>
              <c:pt idx="1209">
                <c:v>9.1622114200000002</c:v>
              </c:pt>
              <c:pt idx="1210">
                <c:v>9.1587257399999995</c:v>
              </c:pt>
              <c:pt idx="1211">
                <c:v>9.1544351600000002</c:v>
              </c:pt>
              <c:pt idx="1212">
                <c:v>9.1545229000000035</c:v>
              </c:pt>
              <c:pt idx="1213">
                <c:v>9.1534805300000208</c:v>
              </c:pt>
              <c:pt idx="1214">
                <c:v>9.1583108899999992</c:v>
              </c:pt>
              <c:pt idx="1215">
                <c:v>9.1576948200000068</c:v>
              </c:pt>
              <c:pt idx="1216">
                <c:v>9.1538305300000111</c:v>
              </c:pt>
              <c:pt idx="1217">
                <c:v>9.1555986400000027</c:v>
              </c:pt>
              <c:pt idx="1218">
                <c:v>9.1583414099999985</c:v>
              </c:pt>
              <c:pt idx="1219">
                <c:v>9.1577844600000002</c:v>
              </c:pt>
              <c:pt idx="1220">
                <c:v>9.1554737100000008</c:v>
              </c:pt>
              <c:pt idx="1221">
                <c:v>9.1491928100000006</c:v>
              </c:pt>
              <c:pt idx="1222">
                <c:v>9.1523857100000008</c:v>
              </c:pt>
              <c:pt idx="1223">
                <c:v>9.1574020400000027</c:v>
              </c:pt>
              <c:pt idx="1224">
                <c:v>9.15626812</c:v>
              </c:pt>
              <c:pt idx="1225">
                <c:v>9.1574411400000013</c:v>
              </c:pt>
              <c:pt idx="1226">
                <c:v>9.1480598400000002</c:v>
              </c:pt>
              <c:pt idx="1227">
                <c:v>9.1475419999999996</c:v>
              </c:pt>
              <c:pt idx="1228">
                <c:v>9.1556873300000152</c:v>
              </c:pt>
              <c:pt idx="1229">
                <c:v>9.1530523300000048</c:v>
              </c:pt>
              <c:pt idx="1230">
                <c:v>9.1504230500000006</c:v>
              </c:pt>
              <c:pt idx="1231">
                <c:v>9.1482334099999889</c:v>
              </c:pt>
              <c:pt idx="1232">
                <c:v>9.1536932000000046</c:v>
              </c:pt>
              <c:pt idx="1233">
                <c:v>9.151352880000001</c:v>
              </c:pt>
              <c:pt idx="1234">
                <c:v>9.1517057400000006</c:v>
              </c:pt>
              <c:pt idx="1235">
                <c:v>9.1472101199999969</c:v>
              </c:pt>
              <c:pt idx="1236">
                <c:v>9.1464338300000048</c:v>
              </c:pt>
              <c:pt idx="1237">
                <c:v>9.1475238799999996</c:v>
              </c:pt>
              <c:pt idx="1238">
                <c:v>9.1470909099999993</c:v>
              </c:pt>
              <c:pt idx="1239">
                <c:v>9.1516437500000016</c:v>
              </c:pt>
              <c:pt idx="1240">
                <c:v>9.1480808299999996</c:v>
              </c:pt>
              <c:pt idx="1241">
                <c:v>9.1400785399999993</c:v>
              </c:pt>
              <c:pt idx="1242">
                <c:v>9.1493015300000007</c:v>
              </c:pt>
              <c:pt idx="1243">
                <c:v>9.1498317699999987</c:v>
              </c:pt>
              <c:pt idx="1244">
                <c:v>9.140655520000001</c:v>
              </c:pt>
              <c:pt idx="1245">
                <c:v>9.1441612199999991</c:v>
              </c:pt>
              <c:pt idx="1246">
                <c:v>9.1452827499999998</c:v>
              </c:pt>
              <c:pt idx="1247">
                <c:v>9.1456174899999993</c:v>
              </c:pt>
              <c:pt idx="1248">
                <c:v>9.1472473099999991</c:v>
              </c:pt>
              <c:pt idx="1249">
                <c:v>9.1465816500000017</c:v>
              </c:pt>
              <c:pt idx="1250">
                <c:v>9.143865589999999</c:v>
              </c:pt>
              <c:pt idx="1251">
                <c:v>9.1444444699999998</c:v>
              </c:pt>
              <c:pt idx="1252">
                <c:v>9.1473197899999885</c:v>
              </c:pt>
              <c:pt idx="1253">
                <c:v>9.1410179099999986</c:v>
              </c:pt>
              <c:pt idx="1254">
                <c:v>9.137713429999998</c:v>
              </c:pt>
              <c:pt idx="1255">
                <c:v>9.1398687399999972</c:v>
              </c:pt>
              <c:pt idx="1256">
                <c:v>9.1426515600000009</c:v>
              </c:pt>
              <c:pt idx="1257">
                <c:v>9.1493215599999971</c:v>
              </c:pt>
              <c:pt idx="1258">
                <c:v>9.1332597699999987</c:v>
              </c:pt>
              <c:pt idx="1259">
                <c:v>9.1392965300000046</c:v>
              </c:pt>
              <c:pt idx="1260">
                <c:v>9.1438703499999985</c:v>
              </c:pt>
              <c:pt idx="1261">
                <c:v>9.1464405100000068</c:v>
              </c:pt>
              <c:pt idx="1262">
                <c:v>9.1334133100000017</c:v>
              </c:pt>
              <c:pt idx="1263">
                <c:v>9.13657188</c:v>
              </c:pt>
              <c:pt idx="1264">
                <c:v>9.130825999999999</c:v>
              </c:pt>
              <c:pt idx="1265">
                <c:v>9.1419115099999999</c:v>
              </c:pt>
              <c:pt idx="1266">
                <c:v>9.1309032400000003</c:v>
              </c:pt>
              <c:pt idx="1267">
                <c:v>9.1380538899999983</c:v>
              </c:pt>
              <c:pt idx="1268">
                <c:v>9.1364116699999993</c:v>
              </c:pt>
              <c:pt idx="1269">
                <c:v>9.1338262600000011</c:v>
              </c:pt>
              <c:pt idx="1270">
                <c:v>9.1357317000000009</c:v>
              </c:pt>
              <c:pt idx="1271">
                <c:v>9.1341304799999996</c:v>
              </c:pt>
              <c:pt idx="1272">
                <c:v>9.1364917800000001</c:v>
              </c:pt>
              <c:pt idx="1273">
                <c:v>9.1319866200000011</c:v>
              </c:pt>
              <c:pt idx="1274">
                <c:v>9.1287555699999992</c:v>
              </c:pt>
              <c:pt idx="1275">
                <c:v>9.1337070500000017</c:v>
              </c:pt>
              <c:pt idx="1276">
                <c:v>9.1334486000000012</c:v>
              </c:pt>
              <c:pt idx="1277">
                <c:v>9.1380367299999996</c:v>
              </c:pt>
              <c:pt idx="1278">
                <c:v>9.1301965700000007</c:v>
              </c:pt>
              <c:pt idx="1279">
                <c:v>9.1274805100000105</c:v>
              </c:pt>
              <c:pt idx="1280">
                <c:v>9.1293058400000007</c:v>
              </c:pt>
              <c:pt idx="1281">
                <c:v>9.1362705200000001</c:v>
              </c:pt>
              <c:pt idx="1282">
                <c:v>9.1354112600000015</c:v>
              </c:pt>
              <c:pt idx="1283">
                <c:v>9.13365078</c:v>
              </c:pt>
              <c:pt idx="1284">
                <c:v>9.1291828200000005</c:v>
              </c:pt>
              <c:pt idx="1285">
                <c:v>9.1326017400000001</c:v>
              </c:pt>
              <c:pt idx="1286">
                <c:v>9.1277208299999995</c:v>
              </c:pt>
              <c:pt idx="1287">
                <c:v>9.1328878400000004</c:v>
              </c:pt>
              <c:pt idx="1288">
                <c:v>9.1314334899999992</c:v>
              </c:pt>
              <c:pt idx="1289">
                <c:v>9.1243772499999984</c:v>
              </c:pt>
              <c:pt idx="1290">
                <c:v>9.1275119799999995</c:v>
              </c:pt>
              <c:pt idx="1291">
                <c:v>9.1317644099999988</c:v>
              </c:pt>
              <c:pt idx="1292">
                <c:v>9.1285505300000001</c:v>
              </c:pt>
              <c:pt idx="1293">
                <c:v>9.1266269700000002</c:v>
              </c:pt>
              <c:pt idx="1294">
                <c:v>9.1260919600000001</c:v>
              </c:pt>
              <c:pt idx="1295">
                <c:v>9.1258316000000015</c:v>
              </c:pt>
              <c:pt idx="1296">
                <c:v>9.1230926500000002</c:v>
              </c:pt>
              <c:pt idx="1297">
                <c:v>9.1264772400000016</c:v>
              </c:pt>
              <c:pt idx="1298">
                <c:v>9.1300249099999995</c:v>
              </c:pt>
              <c:pt idx="1299">
                <c:v>9.1231174499999987</c:v>
              </c:pt>
              <c:pt idx="1300">
                <c:v>9.1249008200000006</c:v>
              </c:pt>
              <c:pt idx="1301">
                <c:v>9.1282663300000007</c:v>
              </c:pt>
              <c:pt idx="1302">
                <c:v>9.1235475500000067</c:v>
              </c:pt>
              <c:pt idx="1303">
                <c:v>9.1259660700000005</c:v>
              </c:pt>
              <c:pt idx="1304">
                <c:v>9.1198663700000004</c:v>
              </c:pt>
              <c:pt idx="1305">
                <c:v>9.1207408900000004</c:v>
              </c:pt>
              <c:pt idx="1306">
                <c:v>9.1210603699999986</c:v>
              </c:pt>
              <c:pt idx="1307">
                <c:v>9.121326449999998</c:v>
              </c:pt>
              <c:pt idx="1308">
                <c:v>9.1199836700000017</c:v>
              </c:pt>
              <c:pt idx="1309">
                <c:v>9.1191473000000016</c:v>
              </c:pt>
              <c:pt idx="1310">
                <c:v>9.1194629700000007</c:v>
              </c:pt>
              <c:pt idx="1311">
                <c:v>9.1167020800000014</c:v>
              </c:pt>
              <c:pt idx="1312">
                <c:v>9.1221027400000008</c:v>
              </c:pt>
              <c:pt idx="1313">
                <c:v>9.121213909999998</c:v>
              </c:pt>
              <c:pt idx="1314">
                <c:v>9.1174650200000009</c:v>
              </c:pt>
              <c:pt idx="1315">
                <c:v>9.1183319099999984</c:v>
              </c:pt>
              <c:pt idx="1316">
                <c:v>9.1157808300000109</c:v>
              </c:pt>
              <c:pt idx="1317">
                <c:v>9.1182308200000008</c:v>
              </c:pt>
              <c:pt idx="1318">
                <c:v>9.1181211499999826</c:v>
              </c:pt>
              <c:pt idx="1319">
                <c:v>9.1197061500000007</c:v>
              </c:pt>
              <c:pt idx="1320">
                <c:v>9.1127567300000027</c:v>
              </c:pt>
              <c:pt idx="1321">
                <c:v>9.1194086100000007</c:v>
              </c:pt>
              <c:pt idx="1322">
                <c:v>9.1159334200000011</c:v>
              </c:pt>
              <c:pt idx="1323">
                <c:v>9.1144084900000006</c:v>
              </c:pt>
              <c:pt idx="1324">
                <c:v>9.1174650200000009</c:v>
              </c:pt>
              <c:pt idx="1325">
                <c:v>9.1102027900000007</c:v>
              </c:pt>
              <c:pt idx="1326">
                <c:v>9.1091175100000008</c:v>
              </c:pt>
              <c:pt idx="1327">
                <c:v>9.1164035800000001</c:v>
              </c:pt>
              <c:pt idx="1328">
                <c:v>9.1157646200000002</c:v>
              </c:pt>
              <c:pt idx="1329">
                <c:v>9.11320686</c:v>
              </c:pt>
              <c:pt idx="1330">
                <c:v>9.1107311200000005</c:v>
              </c:pt>
              <c:pt idx="1331">
                <c:v>9.1111535999999997</c:v>
              </c:pt>
              <c:pt idx="1332">
                <c:v>9.11657619</c:v>
              </c:pt>
              <c:pt idx="1333">
                <c:v>9.1132345200000007</c:v>
              </c:pt>
              <c:pt idx="1334">
                <c:v>9.1118373899999998</c:v>
              </c:pt>
              <c:pt idx="1335">
                <c:v>9.1098375300000107</c:v>
              </c:pt>
              <c:pt idx="1336">
                <c:v>9.1116752600000002</c:v>
              </c:pt>
              <c:pt idx="1337">
                <c:v>9.1095876700000105</c:v>
              </c:pt>
              <c:pt idx="1338">
                <c:v>9.1057920500000105</c:v>
              </c:pt>
              <c:pt idx="1339">
                <c:v>9.1108961100000005</c:v>
              </c:pt>
              <c:pt idx="1340">
                <c:v>9.1138448700000048</c:v>
              </c:pt>
              <c:pt idx="1341">
                <c:v>9.1098909400000014</c:v>
              </c:pt>
              <c:pt idx="1342">
                <c:v>9.1052141200000012</c:v>
              </c:pt>
              <c:pt idx="1343">
                <c:v>9.1063041699999996</c:v>
              </c:pt>
              <c:pt idx="1344">
                <c:v>9.1065511699999995</c:v>
              </c:pt>
              <c:pt idx="1345">
                <c:v>9.1130142200000002</c:v>
              </c:pt>
              <c:pt idx="1346">
                <c:v>9.1060838700000026</c:v>
              </c:pt>
              <c:pt idx="1347">
                <c:v>9.10719776</c:v>
              </c:pt>
              <c:pt idx="1348">
                <c:v>9.1059818300000028</c:v>
              </c:pt>
              <c:pt idx="1349">
                <c:v>9.1027441000000007</c:v>
              </c:pt>
              <c:pt idx="1350">
                <c:v>9.1054391900000109</c:v>
              </c:pt>
              <c:pt idx="1351">
                <c:v>9.1070251499999983</c:v>
              </c:pt>
              <c:pt idx="1352">
                <c:v>9.1037960100000124</c:v>
              </c:pt>
              <c:pt idx="1353">
                <c:v>9.104626660000001</c:v>
              </c:pt>
              <c:pt idx="1354">
                <c:v>9.1042118100000007</c:v>
              </c:pt>
              <c:pt idx="1355">
                <c:v>9.1064004900000004</c:v>
              </c:pt>
              <c:pt idx="1356">
                <c:v>9.1033544499999994</c:v>
              </c:pt>
              <c:pt idx="1357">
                <c:v>9.1008968400000008</c:v>
              </c:pt>
              <c:pt idx="1358">
                <c:v>9.0985822700000067</c:v>
              </c:pt>
              <c:pt idx="1359">
                <c:v>9.1025571800000016</c:v>
              </c:pt>
              <c:pt idx="1360">
                <c:v>9.101574900000001</c:v>
              </c:pt>
              <c:pt idx="1361">
                <c:v>9.1071176499999993</c:v>
              </c:pt>
              <c:pt idx="1362">
                <c:v>9.1039123500000017</c:v>
              </c:pt>
              <c:pt idx="1363">
                <c:v>9.1024017300000004</c:v>
              </c:pt>
              <c:pt idx="1364">
                <c:v>9.1001796699999993</c:v>
              </c:pt>
              <c:pt idx="1365">
                <c:v>9.0998640100000028</c:v>
              </c:pt>
              <c:pt idx="1366">
                <c:v>9.0995702700000027</c:v>
              </c:pt>
              <c:pt idx="1367">
                <c:v>9.0978355400000002</c:v>
              </c:pt>
              <c:pt idx="1368">
                <c:v>9.0988607399999992</c:v>
              </c:pt>
              <c:pt idx="1369">
                <c:v>9.0958108900000028</c:v>
              </c:pt>
              <c:pt idx="1370">
                <c:v>9.1041631699999979</c:v>
              </c:pt>
              <c:pt idx="1371">
                <c:v>9.0947055800000012</c:v>
              </c:pt>
              <c:pt idx="1372">
                <c:v>9.0928859700000046</c:v>
              </c:pt>
              <c:pt idx="1373">
                <c:v>9.0963478100000028</c:v>
              </c:pt>
              <c:pt idx="1374">
                <c:v>9.0960626600000012</c:v>
              </c:pt>
              <c:pt idx="1375">
                <c:v>9.0983858100000017</c:v>
              </c:pt>
              <c:pt idx="1376">
                <c:v>9.0998420700000047</c:v>
              </c:pt>
              <c:pt idx="1377">
                <c:v>9.1001024200000007</c:v>
              </c:pt>
              <c:pt idx="1378">
                <c:v>9.0905780800000002</c:v>
              </c:pt>
              <c:pt idx="1379">
                <c:v>9.0984210999999995</c:v>
              </c:pt>
              <c:pt idx="1380">
                <c:v>9.0959129300000008</c:v>
              </c:pt>
              <c:pt idx="1381">
                <c:v>9.0986967100000005</c:v>
              </c:pt>
              <c:pt idx="1382">
                <c:v>9.0968904500000001</c:v>
              </c:pt>
              <c:pt idx="1383">
                <c:v>9.0991115600000008</c:v>
              </c:pt>
              <c:pt idx="1384">
                <c:v>9.0959234200000001</c:v>
              </c:pt>
              <c:pt idx="1385">
                <c:v>9.0942726100000009</c:v>
              </c:pt>
              <c:pt idx="1386">
                <c:v>9.0959138900000003</c:v>
              </c:pt>
              <c:pt idx="1387">
                <c:v>9.0899400700000008</c:v>
              </c:pt>
              <c:pt idx="1388">
                <c:v>9.0964441300000107</c:v>
              </c:pt>
              <c:pt idx="1389">
                <c:v>9.0960216499999991</c:v>
              </c:pt>
              <c:pt idx="1390">
                <c:v>9.0909519200000002</c:v>
              </c:pt>
              <c:pt idx="1391">
                <c:v>9.0942811999999993</c:v>
              </c:pt>
              <c:pt idx="1392">
                <c:v>9.0904026000000027</c:v>
              </c:pt>
              <c:pt idx="1393">
                <c:v>9.094965929999999</c:v>
              </c:pt>
              <c:pt idx="1394">
                <c:v>9.096237180000001</c:v>
              </c:pt>
              <c:pt idx="1395">
                <c:v>9.096331600000001</c:v>
              </c:pt>
              <c:pt idx="1396">
                <c:v>9.0903730399999993</c:v>
              </c:pt>
              <c:pt idx="1397">
                <c:v>9.0867137899999992</c:v>
              </c:pt>
              <c:pt idx="1398">
                <c:v>9.0930414200000005</c:v>
              </c:pt>
              <c:pt idx="1399">
                <c:v>9.0876817699999997</c:v>
              </c:pt>
              <c:pt idx="1400">
                <c:v>9.0906591400000014</c:v>
              </c:pt>
              <c:pt idx="1401">
                <c:v>9.09333992</c:v>
              </c:pt>
              <c:pt idx="1402">
                <c:v>9.0898752200000015</c:v>
              </c:pt>
              <c:pt idx="1403">
                <c:v>9.0856037100000027</c:v>
              </c:pt>
              <c:pt idx="1404">
                <c:v>9.0895223600000001</c:v>
              </c:pt>
              <c:pt idx="1405">
                <c:v>9.0887832600000014</c:v>
              </c:pt>
              <c:pt idx="1406">
                <c:v>9.0928058600000004</c:v>
              </c:pt>
              <c:pt idx="1407">
                <c:v>9.0854501700000068</c:v>
              </c:pt>
              <c:pt idx="1408">
                <c:v>9.0843095800000011</c:v>
              </c:pt>
              <c:pt idx="1409">
                <c:v>9.091940880000001</c:v>
              </c:pt>
              <c:pt idx="1410">
                <c:v>9.0854492200000188</c:v>
              </c:pt>
              <c:pt idx="1411">
                <c:v>9.0839624400000005</c:v>
              </c:pt>
              <c:pt idx="1412">
                <c:v>9.085587500000015</c:v>
              </c:pt>
              <c:pt idx="1413">
                <c:v>9.0841493600000014</c:v>
              </c:pt>
              <c:pt idx="1414">
                <c:v>9.0837736099999997</c:v>
              </c:pt>
              <c:pt idx="1415">
                <c:v>9.0836353300000123</c:v>
              </c:pt>
              <c:pt idx="1416">
                <c:v>9.0836210299999998</c:v>
              </c:pt>
              <c:pt idx="1417">
                <c:v>9.0833673499999996</c:v>
              </c:pt>
              <c:pt idx="1418">
                <c:v>9.0827436400000003</c:v>
              </c:pt>
              <c:pt idx="1419">
                <c:v>9.0813131299999981</c:v>
              </c:pt>
              <c:pt idx="1420">
                <c:v>9.0829916000000015</c:v>
              </c:pt>
              <c:pt idx="1421">
                <c:v>9.0853309600000003</c:v>
              </c:pt>
              <c:pt idx="1422">
                <c:v>9.0787954299999996</c:v>
              </c:pt>
              <c:pt idx="1423">
                <c:v>9.0791683200000008</c:v>
              </c:pt>
              <c:pt idx="1424">
                <c:v>9.0819473300000002</c:v>
              </c:pt>
              <c:pt idx="1425">
                <c:v>9.0797061900000067</c:v>
              </c:pt>
              <c:pt idx="1426">
                <c:v>9.0822963700000123</c:v>
              </c:pt>
              <c:pt idx="1427">
                <c:v>9.0827360200000111</c:v>
              </c:pt>
              <c:pt idx="1428">
                <c:v>9.0779724099999992</c:v>
              </c:pt>
              <c:pt idx="1429">
                <c:v>9.0816450100000008</c:v>
              </c:pt>
              <c:pt idx="1430">
                <c:v>9.0779924400000009</c:v>
              </c:pt>
              <c:pt idx="1431">
                <c:v>9.0785036100000003</c:v>
              </c:pt>
              <c:pt idx="1432">
                <c:v>9.0799312600000004</c:v>
              </c:pt>
              <c:pt idx="1433">
                <c:v>9.0791826200000028</c:v>
              </c:pt>
              <c:pt idx="1434">
                <c:v>9.0759706500000004</c:v>
              </c:pt>
              <c:pt idx="1435">
                <c:v>9.0791120500000027</c:v>
              </c:pt>
              <c:pt idx="1436">
                <c:v>9.0765581100000006</c:v>
              </c:pt>
              <c:pt idx="1437">
                <c:v>9.0754489900000124</c:v>
              </c:pt>
              <c:pt idx="1438">
                <c:v>9.0781269100000017</c:v>
              </c:pt>
              <c:pt idx="1439">
                <c:v>9.0812664000000005</c:v>
              </c:pt>
              <c:pt idx="1440">
                <c:v>9.0766964000000048</c:v>
              </c:pt>
              <c:pt idx="1441">
                <c:v>9.0779218699999991</c:v>
              </c:pt>
              <c:pt idx="1442">
                <c:v>9.0777864500000067</c:v>
              </c:pt>
              <c:pt idx="1443">
                <c:v>9.0739336000000002</c:v>
              </c:pt>
              <c:pt idx="1444">
                <c:v>9.0714712100000003</c:v>
              </c:pt>
              <c:pt idx="1445">
                <c:v>9.0788555100000004</c:v>
              </c:pt>
              <c:pt idx="1446">
                <c:v>9.0757265100000186</c:v>
              </c:pt>
              <c:pt idx="1447">
                <c:v>9.0689144099999996</c:v>
              </c:pt>
              <c:pt idx="1448">
                <c:v>9.0772714599999951</c:v>
              </c:pt>
              <c:pt idx="1449">
                <c:v>9.0738515900000003</c:v>
              </c:pt>
              <c:pt idx="1450">
                <c:v>9.0732116699999992</c:v>
              </c:pt>
              <c:pt idx="1451">
                <c:v>9.0714998200000068</c:v>
              </c:pt>
              <c:pt idx="1452">
                <c:v>9.0703687699999982</c:v>
              </c:pt>
              <c:pt idx="1453">
                <c:v>9.0728006400000005</c:v>
              </c:pt>
              <c:pt idx="1454">
                <c:v>9.0692968400000122</c:v>
              </c:pt>
              <c:pt idx="1455">
                <c:v>9.0683622400000008</c:v>
              </c:pt>
              <c:pt idx="1456">
                <c:v>9.0750484500000006</c:v>
              </c:pt>
              <c:pt idx="1457">
                <c:v>9.0720548600000068</c:v>
              </c:pt>
              <c:pt idx="1458">
                <c:v>9.0694255800000008</c:v>
              </c:pt>
              <c:pt idx="1459">
                <c:v>9.07105827</c:v>
              </c:pt>
              <c:pt idx="1460">
                <c:v>9.0696849800000141</c:v>
              </c:pt>
              <c:pt idx="1461">
                <c:v>9.0697755800000035</c:v>
              </c:pt>
              <c:pt idx="1462">
                <c:v>9.0726070400000047</c:v>
              </c:pt>
              <c:pt idx="1463">
                <c:v>9.0659894900000104</c:v>
              </c:pt>
              <c:pt idx="1464">
                <c:v>9.064707760000001</c:v>
              </c:pt>
              <c:pt idx="1465">
                <c:v>9.064950940000001</c:v>
              </c:pt>
              <c:pt idx="1466">
                <c:v>9.0687913899999995</c:v>
              </c:pt>
              <c:pt idx="1467">
                <c:v>9.0648822800000008</c:v>
              </c:pt>
              <c:pt idx="1468">
                <c:v>9.0647907300000004</c:v>
              </c:pt>
              <c:pt idx="1469">
                <c:v>9.0673503899999996</c:v>
              </c:pt>
              <c:pt idx="1470">
                <c:v>9.0603380200000014</c:v>
              </c:pt>
              <c:pt idx="1471">
                <c:v>9.0610456500000005</c:v>
              </c:pt>
              <c:pt idx="1472">
                <c:v>9.0673456200000011</c:v>
              </c:pt>
              <c:pt idx="1473">
                <c:v>9.068412780000001</c:v>
              </c:pt>
              <c:pt idx="1474">
                <c:v>9.0651483500000047</c:v>
              </c:pt>
              <c:pt idx="1475">
                <c:v>9.0622997300000048</c:v>
              </c:pt>
              <c:pt idx="1476">
                <c:v>9.0649232899999994</c:v>
              </c:pt>
              <c:pt idx="1477">
                <c:v>9.0684051500000002</c:v>
              </c:pt>
              <c:pt idx="1478">
                <c:v>9.0689830800000006</c:v>
              </c:pt>
              <c:pt idx="1479">
                <c:v>9.0634555800000047</c:v>
              </c:pt>
              <c:pt idx="1480">
                <c:v>9.0663681</c:v>
              </c:pt>
              <c:pt idx="1481">
                <c:v>9.0621271100000005</c:v>
              </c:pt>
              <c:pt idx="1482">
                <c:v>9.0575628300000108</c:v>
              </c:pt>
              <c:pt idx="1483">
                <c:v>9.0614633600000012</c:v>
              </c:pt>
              <c:pt idx="1484">
                <c:v>9.0611171699999993</c:v>
              </c:pt>
              <c:pt idx="1485">
                <c:v>9.0617599500000008</c:v>
              </c:pt>
              <c:pt idx="1486">
                <c:v>9.0638599400000004</c:v>
              </c:pt>
              <c:pt idx="1487">
                <c:v>9.0622377400000005</c:v>
              </c:pt>
              <c:pt idx="1488">
                <c:v>9.0613966000000001</c:v>
              </c:pt>
              <c:pt idx="1489">
                <c:v>9.0596866600000148</c:v>
              </c:pt>
              <c:pt idx="1490">
                <c:v>9.0605669000000066</c:v>
              </c:pt>
              <c:pt idx="1491">
                <c:v>9.0619688000000007</c:v>
              </c:pt>
              <c:pt idx="1492">
                <c:v>9.0580396700000048</c:v>
              </c:pt>
              <c:pt idx="1493">
                <c:v>9.0579166400000002</c:v>
              </c:pt>
              <c:pt idx="1494">
                <c:v>9.0618057299999997</c:v>
              </c:pt>
              <c:pt idx="1495">
                <c:v>9.0565710100000008</c:v>
              </c:pt>
              <c:pt idx="1496">
                <c:v>9.061619760000001</c:v>
              </c:pt>
              <c:pt idx="1497">
                <c:v>9.0574474300000123</c:v>
              </c:pt>
              <c:pt idx="1498">
                <c:v>9.0571470300000048</c:v>
              </c:pt>
              <c:pt idx="1499">
                <c:v>9.0537519500000005</c:v>
              </c:pt>
              <c:pt idx="1500">
                <c:v>9.0533342400000141</c:v>
              </c:pt>
              <c:pt idx="1501">
                <c:v>9.0603208500000001</c:v>
              </c:pt>
              <c:pt idx="1502">
                <c:v>9.0540885900000028</c:v>
              </c:pt>
              <c:pt idx="1503">
                <c:v>9.0577297200000011</c:v>
              </c:pt>
              <c:pt idx="1504">
                <c:v>9.0515365600000148</c:v>
              </c:pt>
              <c:pt idx="1505">
                <c:v>9.0532827400000002</c:v>
              </c:pt>
              <c:pt idx="1506">
                <c:v>9.0606107700000003</c:v>
              </c:pt>
              <c:pt idx="1507">
                <c:v>9.0555849100000252</c:v>
              </c:pt>
              <c:pt idx="1508">
                <c:v>9.0546665200000067</c:v>
              </c:pt>
              <c:pt idx="1509">
                <c:v>9.0562410400000015</c:v>
              </c:pt>
              <c:pt idx="1510">
                <c:v>9.0533676100000005</c:v>
              </c:pt>
              <c:pt idx="1511">
                <c:v>9.0474758100000017</c:v>
              </c:pt>
              <c:pt idx="1512">
                <c:v>9.0561151500000001</c:v>
              </c:pt>
              <c:pt idx="1513">
                <c:v>9.0528841000000124</c:v>
              </c:pt>
              <c:pt idx="1514">
                <c:v>9.0470762300000001</c:v>
              </c:pt>
              <c:pt idx="1515">
                <c:v>9.0507164000000007</c:v>
              </c:pt>
              <c:pt idx="1516">
                <c:v>9.0485715899999999</c:v>
              </c:pt>
              <c:pt idx="1517">
                <c:v>9.0509395600000122</c:v>
              </c:pt>
              <c:pt idx="1518">
                <c:v>9.05431366</c:v>
              </c:pt>
              <c:pt idx="1519">
                <c:v>9.0448417699999979</c:v>
              </c:pt>
              <c:pt idx="1520">
                <c:v>9.0525188400000047</c:v>
              </c:pt>
              <c:pt idx="1521">
                <c:v>9.0463390400000012</c:v>
              </c:pt>
              <c:pt idx="1522">
                <c:v>9.049001689999999</c:v>
              </c:pt>
              <c:pt idx="1523">
                <c:v>9.0511312500000027</c:v>
              </c:pt>
              <c:pt idx="1524">
                <c:v>9.0523738900000001</c:v>
              </c:pt>
              <c:pt idx="1525">
                <c:v>9.0459985700000001</c:v>
              </c:pt>
              <c:pt idx="1526">
                <c:v>9.0440139799999972</c:v>
              </c:pt>
              <c:pt idx="1527">
                <c:v>9.0383520099999988</c:v>
              </c:pt>
              <c:pt idx="1528">
                <c:v>9.0481891599999997</c:v>
              </c:pt>
              <c:pt idx="1529">
                <c:v>9.0419959999999993</c:v>
              </c:pt>
              <c:pt idx="1530">
                <c:v>9.04378891</c:v>
              </c:pt>
              <c:pt idx="1531">
                <c:v>9.03988075</c:v>
              </c:pt>
              <c:pt idx="1532">
                <c:v>9.0461854899999992</c:v>
              </c:pt>
              <c:pt idx="1533">
                <c:v>9.0446119299999985</c:v>
              </c:pt>
            </c:numLit>
          </c:yVal>
          <c:smooth val="1"/>
        </c:ser>
        <c:axId val="59696256"/>
        <c:axId val="72766208"/>
      </c:scatterChart>
      <c:valAx>
        <c:axId val="59696256"/>
        <c:scaling>
          <c:orientation val="minMax"/>
        </c:scaling>
        <c:axPos val="b"/>
        <c:title>
          <c:tx>
            <c:rich>
              <a:bodyPr/>
              <a:lstStyle/>
              <a:p>
                <a:pPr>
                  <a:defRPr/>
                </a:pPr>
                <a:r>
                  <a:rPr lang="en-US"/>
                  <a:t>Time (h)</a:t>
                </a:r>
              </a:p>
            </c:rich>
          </c:tx>
          <c:layout/>
        </c:title>
        <c:numFmt formatCode="General"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72766208"/>
        <c:crosses val="autoZero"/>
        <c:crossBetween val="midCat"/>
      </c:valAx>
      <c:valAx>
        <c:axId val="72766208"/>
        <c:scaling>
          <c:orientation val="minMax"/>
        </c:scaling>
        <c:axPos val="l"/>
        <c:majorGridlines/>
        <c:title>
          <c:tx>
            <c:rich>
              <a:bodyPr rot="-5400000" vert="horz"/>
              <a:lstStyle/>
              <a:p>
                <a:pPr>
                  <a:defRPr/>
                </a:pPr>
                <a:r>
                  <a:rPr lang="en-US"/>
                  <a:t>pH (UN)</a:t>
                </a:r>
              </a:p>
            </c:rich>
          </c:tx>
          <c:layout/>
        </c:title>
        <c:numFmt formatCode="General"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59696256"/>
        <c:crosses val="autoZero"/>
        <c:crossBetween val="midCat"/>
      </c:valAx>
    </c:plotArea>
    <c:plotVisOnly val="1"/>
    <c:dispBlanksAs val="gap"/>
  </c:chart>
  <c:txPr>
    <a:bodyPr/>
    <a:lstStyle/>
    <a:p>
      <a:pPr>
        <a:defRPr sz="1000" b="0" i="0" u="none" strike="noStrike" baseline="0">
          <a:solidFill>
            <a:srgbClr val="000000"/>
          </a:solidFill>
          <a:latin typeface="Calibri"/>
          <a:ea typeface="Calibri"/>
          <a:cs typeface="Calibri"/>
        </a:defRPr>
      </a:pPr>
      <a:endParaRPr lang="en-US"/>
    </a:p>
  </c:txPr>
  <c:externalData r:id="rId2"/>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42437E-97E3-44F9-A4D2-3C6E3C4E2763}"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195331B8-2A59-4956-B2F4-190F5B278AC6}">
      <dgm:prSet phldrT="[Text]" custT="1"/>
      <dgm:spPr/>
      <dgm:t>
        <a:bodyPr/>
        <a:lstStyle/>
        <a:p>
          <a:r>
            <a:rPr lang="en-US" sz="2000" b="1" dirty="0" smtClean="0"/>
            <a:t>WHY</a:t>
          </a:r>
          <a:endParaRPr lang="en-US" sz="2000" b="1" dirty="0"/>
        </a:p>
      </dgm:t>
    </dgm:pt>
    <dgm:pt modelId="{E755CB61-7907-4619-A524-2863700446D9}" type="parTrans" cxnId="{662A7A8B-C506-4DD4-9FFA-A2E5849DB2C5}">
      <dgm:prSet/>
      <dgm:spPr/>
      <dgm:t>
        <a:bodyPr/>
        <a:lstStyle/>
        <a:p>
          <a:endParaRPr lang="en-US" sz="2000" b="0"/>
        </a:p>
      </dgm:t>
    </dgm:pt>
    <dgm:pt modelId="{6C539344-6B60-4589-9474-AD23758D4CBF}" type="sibTrans" cxnId="{662A7A8B-C506-4DD4-9FFA-A2E5849DB2C5}">
      <dgm:prSet/>
      <dgm:spPr/>
      <dgm:t>
        <a:bodyPr/>
        <a:lstStyle/>
        <a:p>
          <a:endParaRPr lang="en-US" sz="2000" b="0"/>
        </a:p>
      </dgm:t>
    </dgm:pt>
    <dgm:pt modelId="{69410CFD-4BDC-43A8-885D-35F1811FC198}">
      <dgm:prSet phldrT="[Text]" custT="1"/>
      <dgm:spPr/>
      <dgm:t>
        <a:bodyPr/>
        <a:lstStyle/>
        <a:p>
          <a:r>
            <a:rPr lang="en-US" sz="2000" b="0" dirty="0" smtClean="0"/>
            <a:t>To improve the performance of experiment 3, determining its failure causes.</a:t>
          </a:r>
          <a:endParaRPr lang="en-US" sz="2000" b="0" dirty="0"/>
        </a:p>
      </dgm:t>
    </dgm:pt>
    <dgm:pt modelId="{FCE68D4C-BE21-4C64-B71F-3839E0A1E90E}" type="parTrans" cxnId="{FEA101B6-1096-4133-B3CA-3FD956C3E570}">
      <dgm:prSet/>
      <dgm:spPr/>
      <dgm:t>
        <a:bodyPr/>
        <a:lstStyle/>
        <a:p>
          <a:endParaRPr lang="en-US" sz="2000" b="0"/>
        </a:p>
      </dgm:t>
    </dgm:pt>
    <dgm:pt modelId="{B1FF8CC3-F1AF-4ABD-A5A7-25B57F6F2001}" type="sibTrans" cxnId="{FEA101B6-1096-4133-B3CA-3FD956C3E570}">
      <dgm:prSet/>
      <dgm:spPr/>
      <dgm:t>
        <a:bodyPr/>
        <a:lstStyle/>
        <a:p>
          <a:endParaRPr lang="en-US" sz="2000" b="0"/>
        </a:p>
      </dgm:t>
    </dgm:pt>
    <dgm:pt modelId="{0D7B713D-28B4-46BE-B0F8-EB0260F0A72D}">
      <dgm:prSet phldrT="[Text]" custT="1"/>
      <dgm:spPr/>
      <dgm:t>
        <a:bodyPr/>
        <a:lstStyle/>
        <a:p>
          <a:r>
            <a:rPr lang="en-US" sz="2000" b="1" dirty="0" smtClean="0"/>
            <a:t>HOW</a:t>
          </a:r>
          <a:endParaRPr lang="en-US" sz="2000" b="1" dirty="0"/>
        </a:p>
      </dgm:t>
    </dgm:pt>
    <dgm:pt modelId="{BB760FAE-0573-4820-A108-1C68A3EF6017}" type="parTrans" cxnId="{72AA8CBA-637D-403E-A63C-5D9CBE3F36AF}">
      <dgm:prSet/>
      <dgm:spPr/>
      <dgm:t>
        <a:bodyPr/>
        <a:lstStyle/>
        <a:p>
          <a:endParaRPr lang="en-US" sz="2000" b="0"/>
        </a:p>
      </dgm:t>
    </dgm:pt>
    <dgm:pt modelId="{40404DD6-C7EA-4894-8D33-E73C4D03E259}" type="sibTrans" cxnId="{72AA8CBA-637D-403E-A63C-5D9CBE3F36AF}">
      <dgm:prSet/>
      <dgm:spPr/>
      <dgm:t>
        <a:bodyPr/>
        <a:lstStyle/>
        <a:p>
          <a:endParaRPr lang="en-US" sz="2000" b="0"/>
        </a:p>
      </dgm:t>
    </dgm:pt>
    <dgm:pt modelId="{50AC2F89-9D13-4B53-9271-135BD7B7C618}">
      <dgm:prSet phldrT="[Text]" custT="1"/>
      <dgm:spPr/>
      <dgm:t>
        <a:bodyPr/>
        <a:lstStyle/>
        <a:p>
          <a:r>
            <a:rPr lang="en-US" sz="2000" b="0" dirty="0" smtClean="0"/>
            <a:t>Reducing up-flow velocity and the amount of lime.</a:t>
          </a:r>
          <a:endParaRPr lang="en-US" sz="2000" b="0" dirty="0"/>
        </a:p>
      </dgm:t>
    </dgm:pt>
    <dgm:pt modelId="{24A2617B-E1AB-4796-996C-56C0655BB7C5}" type="parTrans" cxnId="{64E87F07-9A67-4368-B023-CE395CAC4E1F}">
      <dgm:prSet/>
      <dgm:spPr/>
      <dgm:t>
        <a:bodyPr/>
        <a:lstStyle/>
        <a:p>
          <a:endParaRPr lang="en-US" sz="2000" b="0"/>
        </a:p>
      </dgm:t>
    </dgm:pt>
    <dgm:pt modelId="{152C87CD-FB8F-4F33-AFAD-7D9C9969782B}" type="sibTrans" cxnId="{64E87F07-9A67-4368-B023-CE395CAC4E1F}">
      <dgm:prSet/>
      <dgm:spPr/>
      <dgm:t>
        <a:bodyPr/>
        <a:lstStyle/>
        <a:p>
          <a:endParaRPr lang="en-US" sz="2000" b="0"/>
        </a:p>
      </dgm:t>
    </dgm:pt>
    <dgm:pt modelId="{B4ED841A-019E-4BB7-9B4D-6DAE177858FE}">
      <dgm:prSet phldrT="[Text]" custT="1"/>
      <dgm:spPr/>
      <dgm:t>
        <a:bodyPr/>
        <a:lstStyle/>
        <a:p>
          <a:r>
            <a:rPr lang="en-US" sz="1900" b="1" dirty="0" smtClean="0"/>
            <a:t>WHAT DID WE LEARN?</a:t>
          </a:r>
          <a:endParaRPr lang="en-US" sz="1900" b="1" dirty="0"/>
        </a:p>
      </dgm:t>
    </dgm:pt>
    <dgm:pt modelId="{FF254569-B361-4C87-8AFC-0AE6C295649B}" type="parTrans" cxnId="{30978368-352C-4705-A3F6-98D1D14134A6}">
      <dgm:prSet/>
      <dgm:spPr/>
      <dgm:t>
        <a:bodyPr/>
        <a:lstStyle/>
        <a:p>
          <a:endParaRPr lang="en-US" sz="2000" b="0"/>
        </a:p>
      </dgm:t>
    </dgm:pt>
    <dgm:pt modelId="{C1393F99-4052-482D-82B8-657BE3194274}" type="sibTrans" cxnId="{30978368-352C-4705-A3F6-98D1D14134A6}">
      <dgm:prSet/>
      <dgm:spPr/>
      <dgm:t>
        <a:bodyPr/>
        <a:lstStyle/>
        <a:p>
          <a:endParaRPr lang="en-US" sz="2000" b="0"/>
        </a:p>
      </dgm:t>
    </dgm:pt>
    <dgm:pt modelId="{A0548571-37D7-4511-A836-651FC7667D78}">
      <dgm:prSet phldrT="[Text]" custT="1"/>
      <dgm:spPr/>
      <dgm:t>
        <a:bodyPr/>
        <a:lstStyle/>
        <a:p>
          <a:r>
            <a:rPr lang="en-US" sz="2000" b="0" dirty="0" smtClean="0"/>
            <a:t>Lower up-flow velocities provide higher </a:t>
          </a:r>
          <a:r>
            <a:rPr lang="en-US" sz="2000" b="0" dirty="0" smtClean="0"/>
            <a:t>residence </a:t>
          </a:r>
          <a:r>
            <a:rPr lang="en-US" sz="2000" b="0" dirty="0" smtClean="0"/>
            <a:t>time allowing small particles to dissolve.</a:t>
          </a:r>
          <a:endParaRPr lang="en-US" sz="2000" b="0" dirty="0"/>
        </a:p>
      </dgm:t>
    </dgm:pt>
    <dgm:pt modelId="{7F14BDA1-6964-4A79-9B02-DDBBC95F8C58}" type="parTrans" cxnId="{BF4C4B49-F0BC-402F-938B-4C9115098460}">
      <dgm:prSet/>
      <dgm:spPr/>
      <dgm:t>
        <a:bodyPr/>
        <a:lstStyle/>
        <a:p>
          <a:endParaRPr lang="en-US" sz="2000" b="0"/>
        </a:p>
      </dgm:t>
    </dgm:pt>
    <dgm:pt modelId="{BBF99488-A651-4F11-993F-46BC9E061D64}" type="sibTrans" cxnId="{BF4C4B49-F0BC-402F-938B-4C9115098460}">
      <dgm:prSet/>
      <dgm:spPr/>
      <dgm:t>
        <a:bodyPr/>
        <a:lstStyle/>
        <a:p>
          <a:endParaRPr lang="en-US" sz="2000" b="0"/>
        </a:p>
      </dgm:t>
    </dgm:pt>
    <dgm:pt modelId="{F72CF33B-C501-4144-9FA0-683CB31020A9}">
      <dgm:prSet custT="1"/>
      <dgm:spPr/>
      <dgm:t>
        <a:bodyPr/>
        <a:lstStyle/>
        <a:p>
          <a:r>
            <a:rPr lang="en-US" sz="2000" b="0" dirty="0" smtClean="0"/>
            <a:t>Having different up-flow velocities in both reactors.</a:t>
          </a:r>
        </a:p>
      </dgm:t>
    </dgm:pt>
    <dgm:pt modelId="{2C8AA0AA-CEBC-4A23-9554-95645247037F}" type="parTrans" cxnId="{1BE83504-693C-4434-824A-BF48FA3A11BD}">
      <dgm:prSet/>
      <dgm:spPr/>
      <dgm:t>
        <a:bodyPr/>
        <a:lstStyle/>
        <a:p>
          <a:endParaRPr lang="en-US" sz="2000" b="0"/>
        </a:p>
      </dgm:t>
    </dgm:pt>
    <dgm:pt modelId="{EDEB0286-854D-4771-AACA-B33868D5B2E9}" type="sibTrans" cxnId="{1BE83504-693C-4434-824A-BF48FA3A11BD}">
      <dgm:prSet/>
      <dgm:spPr/>
      <dgm:t>
        <a:bodyPr/>
        <a:lstStyle/>
        <a:p>
          <a:endParaRPr lang="en-US" sz="2000" b="0"/>
        </a:p>
      </dgm:t>
    </dgm:pt>
    <dgm:pt modelId="{52FC90C2-F52D-41C3-872B-DFCC18E772B1}">
      <dgm:prSet custT="1"/>
      <dgm:spPr/>
      <dgm:t>
        <a:bodyPr/>
        <a:lstStyle/>
        <a:p>
          <a:r>
            <a:rPr lang="en-US" sz="2000" b="0" dirty="0" smtClean="0"/>
            <a:t>By increasing up-flow velocity the amount of lime in the reactor can decrease rapidly and also the performance.</a:t>
          </a:r>
          <a:endParaRPr lang="en-US" sz="2000" b="0" dirty="0"/>
        </a:p>
      </dgm:t>
    </dgm:pt>
    <dgm:pt modelId="{F60B5246-1464-44CE-A342-27DE88860134}" type="parTrans" cxnId="{9C2917E9-45D5-4847-8F35-DC46CB674E46}">
      <dgm:prSet/>
      <dgm:spPr/>
      <dgm:t>
        <a:bodyPr/>
        <a:lstStyle/>
        <a:p>
          <a:endParaRPr lang="en-US" sz="2000" b="0"/>
        </a:p>
      </dgm:t>
    </dgm:pt>
    <dgm:pt modelId="{7348D0B8-D930-450F-A88E-5ECB0D889B9E}" type="sibTrans" cxnId="{9C2917E9-45D5-4847-8F35-DC46CB674E46}">
      <dgm:prSet/>
      <dgm:spPr/>
      <dgm:t>
        <a:bodyPr/>
        <a:lstStyle/>
        <a:p>
          <a:endParaRPr lang="en-US" sz="2000" b="0"/>
        </a:p>
      </dgm:t>
    </dgm:pt>
    <dgm:pt modelId="{B22A656A-EDC8-406B-9C93-14C8FA53F9A4}" type="pres">
      <dgm:prSet presAssocID="{4142437E-97E3-44F9-A4D2-3C6E3C4E2763}" presName="linearFlow" presStyleCnt="0">
        <dgm:presLayoutVars>
          <dgm:dir/>
          <dgm:animLvl val="lvl"/>
          <dgm:resizeHandles val="exact"/>
        </dgm:presLayoutVars>
      </dgm:prSet>
      <dgm:spPr/>
      <dgm:t>
        <a:bodyPr/>
        <a:lstStyle/>
        <a:p>
          <a:endParaRPr lang="en-US"/>
        </a:p>
      </dgm:t>
    </dgm:pt>
    <dgm:pt modelId="{8DCB1BF5-B566-4B44-82E0-94DCF8D414A5}" type="pres">
      <dgm:prSet presAssocID="{195331B8-2A59-4956-B2F4-190F5B278AC6}" presName="composite" presStyleCnt="0"/>
      <dgm:spPr/>
    </dgm:pt>
    <dgm:pt modelId="{EB29F1BA-C7E4-4950-AA66-7D08937577D7}" type="pres">
      <dgm:prSet presAssocID="{195331B8-2A59-4956-B2F4-190F5B278AC6}" presName="parentText" presStyleLbl="alignNode1" presStyleIdx="0" presStyleCnt="3">
        <dgm:presLayoutVars>
          <dgm:chMax val="1"/>
          <dgm:bulletEnabled val="1"/>
        </dgm:presLayoutVars>
      </dgm:prSet>
      <dgm:spPr/>
      <dgm:t>
        <a:bodyPr/>
        <a:lstStyle/>
        <a:p>
          <a:endParaRPr lang="en-US"/>
        </a:p>
      </dgm:t>
    </dgm:pt>
    <dgm:pt modelId="{0D876284-52CB-4137-87E1-10470D692AE5}" type="pres">
      <dgm:prSet presAssocID="{195331B8-2A59-4956-B2F4-190F5B278AC6}" presName="descendantText" presStyleLbl="alignAcc1" presStyleIdx="0" presStyleCnt="3">
        <dgm:presLayoutVars>
          <dgm:bulletEnabled val="1"/>
        </dgm:presLayoutVars>
      </dgm:prSet>
      <dgm:spPr/>
      <dgm:t>
        <a:bodyPr/>
        <a:lstStyle/>
        <a:p>
          <a:endParaRPr lang="en-US"/>
        </a:p>
      </dgm:t>
    </dgm:pt>
    <dgm:pt modelId="{A317AF0A-9A51-467B-A9C0-567888151CF5}" type="pres">
      <dgm:prSet presAssocID="{6C539344-6B60-4589-9474-AD23758D4CBF}" presName="sp" presStyleCnt="0"/>
      <dgm:spPr/>
    </dgm:pt>
    <dgm:pt modelId="{A5436C29-7337-47E8-AC0C-CEF180F70E7C}" type="pres">
      <dgm:prSet presAssocID="{0D7B713D-28B4-46BE-B0F8-EB0260F0A72D}" presName="composite" presStyleCnt="0"/>
      <dgm:spPr/>
    </dgm:pt>
    <dgm:pt modelId="{9D24F2D4-3867-497F-8D80-AD8E1D76784C}" type="pres">
      <dgm:prSet presAssocID="{0D7B713D-28B4-46BE-B0F8-EB0260F0A72D}" presName="parentText" presStyleLbl="alignNode1" presStyleIdx="1" presStyleCnt="3">
        <dgm:presLayoutVars>
          <dgm:chMax val="1"/>
          <dgm:bulletEnabled val="1"/>
        </dgm:presLayoutVars>
      </dgm:prSet>
      <dgm:spPr/>
      <dgm:t>
        <a:bodyPr/>
        <a:lstStyle/>
        <a:p>
          <a:endParaRPr lang="en-US"/>
        </a:p>
      </dgm:t>
    </dgm:pt>
    <dgm:pt modelId="{C0A34E14-CFA0-4C47-845A-113EEF678D9F}" type="pres">
      <dgm:prSet presAssocID="{0D7B713D-28B4-46BE-B0F8-EB0260F0A72D}" presName="descendantText" presStyleLbl="alignAcc1" presStyleIdx="1" presStyleCnt="3">
        <dgm:presLayoutVars>
          <dgm:bulletEnabled val="1"/>
        </dgm:presLayoutVars>
      </dgm:prSet>
      <dgm:spPr/>
      <dgm:t>
        <a:bodyPr/>
        <a:lstStyle/>
        <a:p>
          <a:endParaRPr lang="en-US"/>
        </a:p>
      </dgm:t>
    </dgm:pt>
    <dgm:pt modelId="{BCD64312-157B-4D3F-842D-F2AAEB391458}" type="pres">
      <dgm:prSet presAssocID="{40404DD6-C7EA-4894-8D33-E73C4D03E259}" presName="sp" presStyleCnt="0"/>
      <dgm:spPr/>
    </dgm:pt>
    <dgm:pt modelId="{F7FF240C-8BF2-4382-8347-C770C73C5FE6}" type="pres">
      <dgm:prSet presAssocID="{B4ED841A-019E-4BB7-9B4D-6DAE177858FE}" presName="composite" presStyleCnt="0"/>
      <dgm:spPr/>
    </dgm:pt>
    <dgm:pt modelId="{4D9BF22E-2920-4381-B2AA-FD51D50D35B8}" type="pres">
      <dgm:prSet presAssocID="{B4ED841A-019E-4BB7-9B4D-6DAE177858FE}" presName="parentText" presStyleLbl="alignNode1" presStyleIdx="2" presStyleCnt="3" custLinFactNeighborX="0" custLinFactNeighborY="189">
        <dgm:presLayoutVars>
          <dgm:chMax val="1"/>
          <dgm:bulletEnabled val="1"/>
        </dgm:presLayoutVars>
      </dgm:prSet>
      <dgm:spPr/>
      <dgm:t>
        <a:bodyPr/>
        <a:lstStyle/>
        <a:p>
          <a:endParaRPr lang="en-US"/>
        </a:p>
      </dgm:t>
    </dgm:pt>
    <dgm:pt modelId="{8DE259B1-E95A-4262-806B-ACA3898DA945}" type="pres">
      <dgm:prSet presAssocID="{B4ED841A-019E-4BB7-9B4D-6DAE177858FE}" presName="descendantText" presStyleLbl="alignAcc1" presStyleIdx="2" presStyleCnt="3" custScaleY="167307">
        <dgm:presLayoutVars>
          <dgm:bulletEnabled val="1"/>
        </dgm:presLayoutVars>
      </dgm:prSet>
      <dgm:spPr/>
      <dgm:t>
        <a:bodyPr/>
        <a:lstStyle/>
        <a:p>
          <a:endParaRPr lang="en-US"/>
        </a:p>
      </dgm:t>
    </dgm:pt>
  </dgm:ptLst>
  <dgm:cxnLst>
    <dgm:cxn modelId="{64E87F07-9A67-4368-B023-CE395CAC4E1F}" srcId="{0D7B713D-28B4-46BE-B0F8-EB0260F0A72D}" destId="{50AC2F89-9D13-4B53-9271-135BD7B7C618}" srcOrd="0" destOrd="0" parTransId="{24A2617B-E1AB-4796-996C-56C0655BB7C5}" sibTransId="{152C87CD-FB8F-4F33-AFAD-7D9C9969782B}"/>
    <dgm:cxn modelId="{A2688F5F-7EA6-4ABF-BE23-BCB8EA962734}" type="presOf" srcId="{A0548571-37D7-4511-A836-651FC7667D78}" destId="{8DE259B1-E95A-4262-806B-ACA3898DA945}" srcOrd="0" destOrd="0" presId="urn:microsoft.com/office/officeart/2005/8/layout/chevron2"/>
    <dgm:cxn modelId="{9C2917E9-45D5-4847-8F35-DC46CB674E46}" srcId="{B4ED841A-019E-4BB7-9B4D-6DAE177858FE}" destId="{52FC90C2-F52D-41C3-872B-DFCC18E772B1}" srcOrd="1" destOrd="0" parTransId="{F60B5246-1464-44CE-A342-27DE88860134}" sibTransId="{7348D0B8-D930-450F-A88E-5ECB0D889B9E}"/>
    <dgm:cxn modelId="{FEFB51A9-78E1-4ECB-A832-0F436FF41E7B}" type="presOf" srcId="{F72CF33B-C501-4144-9FA0-683CB31020A9}" destId="{C0A34E14-CFA0-4C47-845A-113EEF678D9F}" srcOrd="0" destOrd="1" presId="urn:microsoft.com/office/officeart/2005/8/layout/chevron2"/>
    <dgm:cxn modelId="{9B4A5541-1AFF-4BB5-9DD8-88829612D371}" type="presOf" srcId="{50AC2F89-9D13-4B53-9271-135BD7B7C618}" destId="{C0A34E14-CFA0-4C47-845A-113EEF678D9F}" srcOrd="0" destOrd="0" presId="urn:microsoft.com/office/officeart/2005/8/layout/chevron2"/>
    <dgm:cxn modelId="{1A56BC41-D6F6-4043-9967-A5F22B65CDF1}" type="presOf" srcId="{B4ED841A-019E-4BB7-9B4D-6DAE177858FE}" destId="{4D9BF22E-2920-4381-B2AA-FD51D50D35B8}" srcOrd="0" destOrd="0" presId="urn:microsoft.com/office/officeart/2005/8/layout/chevron2"/>
    <dgm:cxn modelId="{662A7A8B-C506-4DD4-9FFA-A2E5849DB2C5}" srcId="{4142437E-97E3-44F9-A4D2-3C6E3C4E2763}" destId="{195331B8-2A59-4956-B2F4-190F5B278AC6}" srcOrd="0" destOrd="0" parTransId="{E755CB61-7907-4619-A524-2863700446D9}" sibTransId="{6C539344-6B60-4589-9474-AD23758D4CBF}"/>
    <dgm:cxn modelId="{2E03828C-4233-4FCB-94B3-EF1FBE42E322}" type="presOf" srcId="{52FC90C2-F52D-41C3-872B-DFCC18E772B1}" destId="{8DE259B1-E95A-4262-806B-ACA3898DA945}" srcOrd="0" destOrd="1" presId="urn:microsoft.com/office/officeart/2005/8/layout/chevron2"/>
    <dgm:cxn modelId="{1BE83504-693C-4434-824A-BF48FA3A11BD}" srcId="{0D7B713D-28B4-46BE-B0F8-EB0260F0A72D}" destId="{F72CF33B-C501-4144-9FA0-683CB31020A9}" srcOrd="1" destOrd="0" parTransId="{2C8AA0AA-CEBC-4A23-9554-95645247037F}" sibTransId="{EDEB0286-854D-4771-AACA-B33868D5B2E9}"/>
    <dgm:cxn modelId="{E863A43B-0907-49D9-9571-E8D382DD4BBA}" type="presOf" srcId="{0D7B713D-28B4-46BE-B0F8-EB0260F0A72D}" destId="{9D24F2D4-3867-497F-8D80-AD8E1D76784C}" srcOrd="0" destOrd="0" presId="urn:microsoft.com/office/officeart/2005/8/layout/chevron2"/>
    <dgm:cxn modelId="{6638AF11-E59E-4FE5-AA0C-E13CB1D7EB5C}" type="presOf" srcId="{195331B8-2A59-4956-B2F4-190F5B278AC6}" destId="{EB29F1BA-C7E4-4950-AA66-7D08937577D7}" srcOrd="0" destOrd="0" presId="urn:microsoft.com/office/officeart/2005/8/layout/chevron2"/>
    <dgm:cxn modelId="{FEA101B6-1096-4133-B3CA-3FD956C3E570}" srcId="{195331B8-2A59-4956-B2F4-190F5B278AC6}" destId="{69410CFD-4BDC-43A8-885D-35F1811FC198}" srcOrd="0" destOrd="0" parTransId="{FCE68D4C-BE21-4C64-B71F-3839E0A1E90E}" sibTransId="{B1FF8CC3-F1AF-4ABD-A5A7-25B57F6F2001}"/>
    <dgm:cxn modelId="{30978368-352C-4705-A3F6-98D1D14134A6}" srcId="{4142437E-97E3-44F9-A4D2-3C6E3C4E2763}" destId="{B4ED841A-019E-4BB7-9B4D-6DAE177858FE}" srcOrd="2" destOrd="0" parTransId="{FF254569-B361-4C87-8AFC-0AE6C295649B}" sibTransId="{C1393F99-4052-482D-82B8-657BE3194274}"/>
    <dgm:cxn modelId="{34E8FFD7-E6DF-4493-BB3F-D2DB24349A12}" type="presOf" srcId="{4142437E-97E3-44F9-A4D2-3C6E3C4E2763}" destId="{B22A656A-EDC8-406B-9C93-14C8FA53F9A4}" srcOrd="0" destOrd="0" presId="urn:microsoft.com/office/officeart/2005/8/layout/chevron2"/>
    <dgm:cxn modelId="{7EE7935E-477E-4718-ACCA-587CA84DEAEB}" type="presOf" srcId="{69410CFD-4BDC-43A8-885D-35F1811FC198}" destId="{0D876284-52CB-4137-87E1-10470D692AE5}" srcOrd="0" destOrd="0" presId="urn:microsoft.com/office/officeart/2005/8/layout/chevron2"/>
    <dgm:cxn modelId="{72AA8CBA-637D-403E-A63C-5D9CBE3F36AF}" srcId="{4142437E-97E3-44F9-A4D2-3C6E3C4E2763}" destId="{0D7B713D-28B4-46BE-B0F8-EB0260F0A72D}" srcOrd="1" destOrd="0" parTransId="{BB760FAE-0573-4820-A108-1C68A3EF6017}" sibTransId="{40404DD6-C7EA-4894-8D33-E73C4D03E259}"/>
    <dgm:cxn modelId="{BF4C4B49-F0BC-402F-938B-4C9115098460}" srcId="{B4ED841A-019E-4BB7-9B4D-6DAE177858FE}" destId="{A0548571-37D7-4511-A836-651FC7667D78}" srcOrd="0" destOrd="0" parTransId="{7F14BDA1-6964-4A79-9B02-DDBBC95F8C58}" sibTransId="{BBF99488-A651-4F11-993F-46BC9E061D64}"/>
    <dgm:cxn modelId="{B3225C4F-B574-4F39-B297-A1658500625D}" type="presParOf" srcId="{B22A656A-EDC8-406B-9C93-14C8FA53F9A4}" destId="{8DCB1BF5-B566-4B44-82E0-94DCF8D414A5}" srcOrd="0" destOrd="0" presId="urn:microsoft.com/office/officeart/2005/8/layout/chevron2"/>
    <dgm:cxn modelId="{0B6B4814-F313-438E-9D20-99834DC5C403}" type="presParOf" srcId="{8DCB1BF5-B566-4B44-82E0-94DCF8D414A5}" destId="{EB29F1BA-C7E4-4950-AA66-7D08937577D7}" srcOrd="0" destOrd="0" presId="urn:microsoft.com/office/officeart/2005/8/layout/chevron2"/>
    <dgm:cxn modelId="{9ED1EFF2-F746-48AD-877B-AA7DC07834F2}" type="presParOf" srcId="{8DCB1BF5-B566-4B44-82E0-94DCF8D414A5}" destId="{0D876284-52CB-4137-87E1-10470D692AE5}" srcOrd="1" destOrd="0" presId="urn:microsoft.com/office/officeart/2005/8/layout/chevron2"/>
    <dgm:cxn modelId="{D7F4FD75-321D-48B6-B983-69508819F7E6}" type="presParOf" srcId="{B22A656A-EDC8-406B-9C93-14C8FA53F9A4}" destId="{A317AF0A-9A51-467B-A9C0-567888151CF5}" srcOrd="1" destOrd="0" presId="urn:microsoft.com/office/officeart/2005/8/layout/chevron2"/>
    <dgm:cxn modelId="{468870B3-3D6B-46C0-B0ED-F14B36B9735C}" type="presParOf" srcId="{B22A656A-EDC8-406B-9C93-14C8FA53F9A4}" destId="{A5436C29-7337-47E8-AC0C-CEF180F70E7C}" srcOrd="2" destOrd="0" presId="urn:microsoft.com/office/officeart/2005/8/layout/chevron2"/>
    <dgm:cxn modelId="{92B7BBE6-ECA0-4A55-9D18-F01AD5BF375E}" type="presParOf" srcId="{A5436C29-7337-47E8-AC0C-CEF180F70E7C}" destId="{9D24F2D4-3867-497F-8D80-AD8E1D76784C}" srcOrd="0" destOrd="0" presId="urn:microsoft.com/office/officeart/2005/8/layout/chevron2"/>
    <dgm:cxn modelId="{14635BC5-C328-46A4-B37D-B59637E35EE5}" type="presParOf" srcId="{A5436C29-7337-47E8-AC0C-CEF180F70E7C}" destId="{C0A34E14-CFA0-4C47-845A-113EEF678D9F}" srcOrd="1" destOrd="0" presId="urn:microsoft.com/office/officeart/2005/8/layout/chevron2"/>
    <dgm:cxn modelId="{A0E3C670-8F65-4F8A-8A52-B8BA602FE976}" type="presParOf" srcId="{B22A656A-EDC8-406B-9C93-14C8FA53F9A4}" destId="{BCD64312-157B-4D3F-842D-F2AAEB391458}" srcOrd="3" destOrd="0" presId="urn:microsoft.com/office/officeart/2005/8/layout/chevron2"/>
    <dgm:cxn modelId="{6CCAC840-F66D-4117-B124-211DFD28783F}" type="presParOf" srcId="{B22A656A-EDC8-406B-9C93-14C8FA53F9A4}" destId="{F7FF240C-8BF2-4382-8347-C770C73C5FE6}" srcOrd="4" destOrd="0" presId="urn:microsoft.com/office/officeart/2005/8/layout/chevron2"/>
    <dgm:cxn modelId="{B2B76C99-DF5D-47C3-BE0B-85B72575A638}" type="presParOf" srcId="{F7FF240C-8BF2-4382-8347-C770C73C5FE6}" destId="{4D9BF22E-2920-4381-B2AA-FD51D50D35B8}" srcOrd="0" destOrd="0" presId="urn:microsoft.com/office/officeart/2005/8/layout/chevron2"/>
    <dgm:cxn modelId="{5570B878-CB35-4BBD-9F21-D9FD14279E10}" type="presParOf" srcId="{F7FF240C-8BF2-4382-8347-C770C73C5FE6}" destId="{8DE259B1-E95A-4262-806B-ACA3898DA94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42437E-97E3-44F9-A4D2-3C6E3C4E2763}"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195331B8-2A59-4956-B2F4-190F5B278AC6}">
      <dgm:prSet phldrT="[Text]" custT="1"/>
      <dgm:spPr/>
      <dgm:t>
        <a:bodyPr/>
        <a:lstStyle/>
        <a:p>
          <a:r>
            <a:rPr lang="en-US" sz="2000" b="1" dirty="0" smtClean="0"/>
            <a:t>WHY</a:t>
          </a:r>
          <a:endParaRPr lang="en-US" sz="2000" b="1" dirty="0"/>
        </a:p>
      </dgm:t>
    </dgm:pt>
    <dgm:pt modelId="{E755CB61-7907-4619-A524-2863700446D9}" type="parTrans" cxnId="{662A7A8B-C506-4DD4-9FFA-A2E5849DB2C5}">
      <dgm:prSet/>
      <dgm:spPr/>
      <dgm:t>
        <a:bodyPr/>
        <a:lstStyle/>
        <a:p>
          <a:endParaRPr lang="en-US" sz="2000" b="0"/>
        </a:p>
      </dgm:t>
    </dgm:pt>
    <dgm:pt modelId="{6C539344-6B60-4589-9474-AD23758D4CBF}" type="sibTrans" cxnId="{662A7A8B-C506-4DD4-9FFA-A2E5849DB2C5}">
      <dgm:prSet/>
      <dgm:spPr/>
      <dgm:t>
        <a:bodyPr/>
        <a:lstStyle/>
        <a:p>
          <a:endParaRPr lang="en-US" sz="2000" b="0"/>
        </a:p>
      </dgm:t>
    </dgm:pt>
    <dgm:pt modelId="{69410CFD-4BDC-43A8-885D-35F1811FC198}">
      <dgm:prSet phldrT="[Text]" custT="1"/>
      <dgm:spPr/>
      <dgm:t>
        <a:bodyPr/>
        <a:lstStyle/>
        <a:p>
          <a:r>
            <a:rPr lang="en-US" sz="2000" b="0" dirty="0" smtClean="0"/>
            <a:t>Producing smaller particles provides more surface area available for lime to dissolve in water.</a:t>
          </a:r>
          <a:endParaRPr lang="en-US" sz="2000" b="0" dirty="0"/>
        </a:p>
      </dgm:t>
    </dgm:pt>
    <dgm:pt modelId="{FCE68D4C-BE21-4C64-B71F-3839E0A1E90E}" type="parTrans" cxnId="{FEA101B6-1096-4133-B3CA-3FD956C3E570}">
      <dgm:prSet/>
      <dgm:spPr/>
      <dgm:t>
        <a:bodyPr/>
        <a:lstStyle/>
        <a:p>
          <a:endParaRPr lang="en-US" sz="2000" b="0"/>
        </a:p>
      </dgm:t>
    </dgm:pt>
    <dgm:pt modelId="{B1FF8CC3-F1AF-4ABD-A5A7-25B57F6F2001}" type="sibTrans" cxnId="{FEA101B6-1096-4133-B3CA-3FD956C3E570}">
      <dgm:prSet/>
      <dgm:spPr/>
      <dgm:t>
        <a:bodyPr/>
        <a:lstStyle/>
        <a:p>
          <a:endParaRPr lang="en-US" sz="2000" b="0"/>
        </a:p>
      </dgm:t>
    </dgm:pt>
    <dgm:pt modelId="{0D7B713D-28B4-46BE-B0F8-EB0260F0A72D}">
      <dgm:prSet phldrT="[Text]" custT="1"/>
      <dgm:spPr/>
      <dgm:t>
        <a:bodyPr/>
        <a:lstStyle/>
        <a:p>
          <a:r>
            <a:rPr lang="en-US" sz="2000" b="1" dirty="0" smtClean="0"/>
            <a:t>HOW</a:t>
          </a:r>
          <a:endParaRPr lang="en-US" sz="2000" b="1" dirty="0"/>
        </a:p>
      </dgm:t>
    </dgm:pt>
    <dgm:pt modelId="{BB760FAE-0573-4820-A108-1C68A3EF6017}" type="parTrans" cxnId="{72AA8CBA-637D-403E-A63C-5D9CBE3F36AF}">
      <dgm:prSet/>
      <dgm:spPr/>
      <dgm:t>
        <a:bodyPr/>
        <a:lstStyle/>
        <a:p>
          <a:endParaRPr lang="en-US" sz="2000" b="0"/>
        </a:p>
      </dgm:t>
    </dgm:pt>
    <dgm:pt modelId="{40404DD6-C7EA-4894-8D33-E73C4D03E259}" type="sibTrans" cxnId="{72AA8CBA-637D-403E-A63C-5D9CBE3F36AF}">
      <dgm:prSet/>
      <dgm:spPr/>
      <dgm:t>
        <a:bodyPr/>
        <a:lstStyle/>
        <a:p>
          <a:endParaRPr lang="en-US" sz="2000" b="0"/>
        </a:p>
      </dgm:t>
    </dgm:pt>
    <dgm:pt modelId="{50AC2F89-9D13-4B53-9271-135BD7B7C618}">
      <dgm:prSet phldrT="[Text]" custT="1"/>
      <dgm:spPr/>
      <dgm:t>
        <a:bodyPr/>
        <a:lstStyle/>
        <a:p>
          <a:r>
            <a:rPr lang="en-US" sz="2000" b="0" dirty="0" smtClean="0"/>
            <a:t>Blending lime before adding it to the reactors.</a:t>
          </a:r>
          <a:endParaRPr lang="en-US" sz="2000" b="0" dirty="0"/>
        </a:p>
      </dgm:t>
    </dgm:pt>
    <dgm:pt modelId="{24A2617B-E1AB-4796-996C-56C0655BB7C5}" type="parTrans" cxnId="{64E87F07-9A67-4368-B023-CE395CAC4E1F}">
      <dgm:prSet/>
      <dgm:spPr/>
      <dgm:t>
        <a:bodyPr/>
        <a:lstStyle/>
        <a:p>
          <a:endParaRPr lang="en-US" sz="2000" b="0"/>
        </a:p>
      </dgm:t>
    </dgm:pt>
    <dgm:pt modelId="{152C87CD-FB8F-4F33-AFAD-7D9C9969782B}" type="sibTrans" cxnId="{64E87F07-9A67-4368-B023-CE395CAC4E1F}">
      <dgm:prSet/>
      <dgm:spPr/>
      <dgm:t>
        <a:bodyPr/>
        <a:lstStyle/>
        <a:p>
          <a:endParaRPr lang="en-US" sz="2000" b="0"/>
        </a:p>
      </dgm:t>
    </dgm:pt>
    <dgm:pt modelId="{B4ED841A-019E-4BB7-9B4D-6DAE177858FE}">
      <dgm:prSet phldrT="[Text]" custT="1"/>
      <dgm:spPr/>
      <dgm:t>
        <a:bodyPr/>
        <a:lstStyle/>
        <a:p>
          <a:r>
            <a:rPr lang="en-US" sz="1900" b="1" dirty="0" smtClean="0"/>
            <a:t>WHAT DID WE LEARN?</a:t>
          </a:r>
          <a:endParaRPr lang="en-US" sz="1900" b="1" dirty="0"/>
        </a:p>
      </dgm:t>
    </dgm:pt>
    <dgm:pt modelId="{FF254569-B361-4C87-8AFC-0AE6C295649B}" type="parTrans" cxnId="{30978368-352C-4705-A3F6-98D1D14134A6}">
      <dgm:prSet/>
      <dgm:spPr/>
      <dgm:t>
        <a:bodyPr/>
        <a:lstStyle/>
        <a:p>
          <a:endParaRPr lang="en-US" sz="2000" b="0"/>
        </a:p>
      </dgm:t>
    </dgm:pt>
    <dgm:pt modelId="{C1393F99-4052-482D-82B8-657BE3194274}" type="sibTrans" cxnId="{30978368-352C-4705-A3F6-98D1D14134A6}">
      <dgm:prSet/>
      <dgm:spPr/>
      <dgm:t>
        <a:bodyPr/>
        <a:lstStyle/>
        <a:p>
          <a:endParaRPr lang="en-US" sz="2000" b="0"/>
        </a:p>
      </dgm:t>
    </dgm:pt>
    <dgm:pt modelId="{A0548571-37D7-4511-A836-651FC7667D78}">
      <dgm:prSet phldrT="[Text]" custT="1"/>
      <dgm:spPr/>
      <dgm:t>
        <a:bodyPr/>
        <a:lstStyle/>
        <a:p>
          <a:r>
            <a:rPr lang="en-US" sz="2000" b="0" dirty="0" smtClean="0"/>
            <a:t>Increasing contact </a:t>
          </a:r>
          <a:r>
            <a:rPr lang="en-US" sz="2000" b="0" dirty="0" smtClean="0"/>
            <a:t>surface area enhance </a:t>
          </a:r>
          <a:r>
            <a:rPr lang="en-US" sz="2000" b="0" dirty="0" smtClean="0"/>
            <a:t>the performance.</a:t>
          </a:r>
          <a:endParaRPr lang="en-US" sz="2000" b="0" dirty="0"/>
        </a:p>
      </dgm:t>
    </dgm:pt>
    <dgm:pt modelId="{7F14BDA1-6964-4A79-9B02-DDBBC95F8C58}" type="parTrans" cxnId="{BF4C4B49-F0BC-402F-938B-4C9115098460}">
      <dgm:prSet/>
      <dgm:spPr/>
      <dgm:t>
        <a:bodyPr/>
        <a:lstStyle/>
        <a:p>
          <a:endParaRPr lang="en-US" sz="2000" b="0"/>
        </a:p>
      </dgm:t>
    </dgm:pt>
    <dgm:pt modelId="{BBF99488-A651-4F11-993F-46BC9E061D64}" type="sibTrans" cxnId="{BF4C4B49-F0BC-402F-938B-4C9115098460}">
      <dgm:prSet/>
      <dgm:spPr/>
      <dgm:t>
        <a:bodyPr/>
        <a:lstStyle/>
        <a:p>
          <a:endParaRPr lang="en-US" sz="2000" b="0"/>
        </a:p>
      </dgm:t>
    </dgm:pt>
    <dgm:pt modelId="{BE8630E5-E94B-48E4-80BA-57C245B8E91A}">
      <dgm:prSet phldrT="[Text]" custT="1"/>
      <dgm:spPr/>
      <dgm:t>
        <a:bodyPr/>
        <a:lstStyle/>
        <a:p>
          <a:r>
            <a:rPr lang="en-US" sz="2000" b="0" dirty="0" smtClean="0"/>
            <a:t>pH values are more stable over time.</a:t>
          </a:r>
          <a:endParaRPr lang="en-US" sz="2000" b="0" dirty="0"/>
        </a:p>
      </dgm:t>
    </dgm:pt>
    <dgm:pt modelId="{4D746D36-E7D1-492B-8CE8-14B770B26497}" type="parTrans" cxnId="{2884E1F4-EC8F-4927-B587-3E32579B772F}">
      <dgm:prSet/>
      <dgm:spPr/>
      <dgm:t>
        <a:bodyPr/>
        <a:lstStyle/>
        <a:p>
          <a:endParaRPr lang="en-US"/>
        </a:p>
      </dgm:t>
    </dgm:pt>
    <dgm:pt modelId="{88B83925-C0F4-4E3E-9B66-FB52B80C3EF2}" type="sibTrans" cxnId="{2884E1F4-EC8F-4927-B587-3E32579B772F}">
      <dgm:prSet/>
      <dgm:spPr/>
      <dgm:t>
        <a:bodyPr/>
        <a:lstStyle/>
        <a:p>
          <a:endParaRPr lang="en-US"/>
        </a:p>
      </dgm:t>
    </dgm:pt>
    <dgm:pt modelId="{B22A656A-EDC8-406B-9C93-14C8FA53F9A4}" type="pres">
      <dgm:prSet presAssocID="{4142437E-97E3-44F9-A4D2-3C6E3C4E2763}" presName="linearFlow" presStyleCnt="0">
        <dgm:presLayoutVars>
          <dgm:dir/>
          <dgm:animLvl val="lvl"/>
          <dgm:resizeHandles val="exact"/>
        </dgm:presLayoutVars>
      </dgm:prSet>
      <dgm:spPr/>
      <dgm:t>
        <a:bodyPr/>
        <a:lstStyle/>
        <a:p>
          <a:endParaRPr lang="en-US"/>
        </a:p>
      </dgm:t>
    </dgm:pt>
    <dgm:pt modelId="{8DCB1BF5-B566-4B44-82E0-94DCF8D414A5}" type="pres">
      <dgm:prSet presAssocID="{195331B8-2A59-4956-B2F4-190F5B278AC6}" presName="composite" presStyleCnt="0"/>
      <dgm:spPr/>
    </dgm:pt>
    <dgm:pt modelId="{EB29F1BA-C7E4-4950-AA66-7D08937577D7}" type="pres">
      <dgm:prSet presAssocID="{195331B8-2A59-4956-B2F4-190F5B278AC6}" presName="parentText" presStyleLbl="alignNode1" presStyleIdx="0" presStyleCnt="3">
        <dgm:presLayoutVars>
          <dgm:chMax val="1"/>
          <dgm:bulletEnabled val="1"/>
        </dgm:presLayoutVars>
      </dgm:prSet>
      <dgm:spPr/>
      <dgm:t>
        <a:bodyPr/>
        <a:lstStyle/>
        <a:p>
          <a:endParaRPr lang="en-US"/>
        </a:p>
      </dgm:t>
    </dgm:pt>
    <dgm:pt modelId="{0D876284-52CB-4137-87E1-10470D692AE5}" type="pres">
      <dgm:prSet presAssocID="{195331B8-2A59-4956-B2F4-190F5B278AC6}" presName="descendantText" presStyleLbl="alignAcc1" presStyleIdx="0" presStyleCnt="3">
        <dgm:presLayoutVars>
          <dgm:bulletEnabled val="1"/>
        </dgm:presLayoutVars>
      </dgm:prSet>
      <dgm:spPr/>
      <dgm:t>
        <a:bodyPr/>
        <a:lstStyle/>
        <a:p>
          <a:endParaRPr lang="en-US"/>
        </a:p>
      </dgm:t>
    </dgm:pt>
    <dgm:pt modelId="{A317AF0A-9A51-467B-A9C0-567888151CF5}" type="pres">
      <dgm:prSet presAssocID="{6C539344-6B60-4589-9474-AD23758D4CBF}" presName="sp" presStyleCnt="0"/>
      <dgm:spPr/>
    </dgm:pt>
    <dgm:pt modelId="{A5436C29-7337-47E8-AC0C-CEF180F70E7C}" type="pres">
      <dgm:prSet presAssocID="{0D7B713D-28B4-46BE-B0F8-EB0260F0A72D}" presName="composite" presStyleCnt="0"/>
      <dgm:spPr/>
    </dgm:pt>
    <dgm:pt modelId="{9D24F2D4-3867-497F-8D80-AD8E1D76784C}" type="pres">
      <dgm:prSet presAssocID="{0D7B713D-28B4-46BE-B0F8-EB0260F0A72D}" presName="parentText" presStyleLbl="alignNode1" presStyleIdx="1" presStyleCnt="3">
        <dgm:presLayoutVars>
          <dgm:chMax val="1"/>
          <dgm:bulletEnabled val="1"/>
        </dgm:presLayoutVars>
      </dgm:prSet>
      <dgm:spPr/>
      <dgm:t>
        <a:bodyPr/>
        <a:lstStyle/>
        <a:p>
          <a:endParaRPr lang="en-US"/>
        </a:p>
      </dgm:t>
    </dgm:pt>
    <dgm:pt modelId="{C0A34E14-CFA0-4C47-845A-113EEF678D9F}" type="pres">
      <dgm:prSet presAssocID="{0D7B713D-28B4-46BE-B0F8-EB0260F0A72D}" presName="descendantText" presStyleLbl="alignAcc1" presStyleIdx="1" presStyleCnt="3">
        <dgm:presLayoutVars>
          <dgm:bulletEnabled val="1"/>
        </dgm:presLayoutVars>
      </dgm:prSet>
      <dgm:spPr/>
      <dgm:t>
        <a:bodyPr/>
        <a:lstStyle/>
        <a:p>
          <a:endParaRPr lang="en-US"/>
        </a:p>
      </dgm:t>
    </dgm:pt>
    <dgm:pt modelId="{BCD64312-157B-4D3F-842D-F2AAEB391458}" type="pres">
      <dgm:prSet presAssocID="{40404DD6-C7EA-4894-8D33-E73C4D03E259}" presName="sp" presStyleCnt="0"/>
      <dgm:spPr/>
    </dgm:pt>
    <dgm:pt modelId="{F7FF240C-8BF2-4382-8347-C770C73C5FE6}" type="pres">
      <dgm:prSet presAssocID="{B4ED841A-019E-4BB7-9B4D-6DAE177858FE}" presName="composite" presStyleCnt="0"/>
      <dgm:spPr/>
    </dgm:pt>
    <dgm:pt modelId="{4D9BF22E-2920-4381-B2AA-FD51D50D35B8}" type="pres">
      <dgm:prSet presAssocID="{B4ED841A-019E-4BB7-9B4D-6DAE177858FE}" presName="parentText" presStyleLbl="alignNode1" presStyleIdx="2" presStyleCnt="3" custLinFactNeighborX="0" custLinFactNeighborY="189">
        <dgm:presLayoutVars>
          <dgm:chMax val="1"/>
          <dgm:bulletEnabled val="1"/>
        </dgm:presLayoutVars>
      </dgm:prSet>
      <dgm:spPr/>
      <dgm:t>
        <a:bodyPr/>
        <a:lstStyle/>
        <a:p>
          <a:endParaRPr lang="en-US"/>
        </a:p>
      </dgm:t>
    </dgm:pt>
    <dgm:pt modelId="{8DE259B1-E95A-4262-806B-ACA3898DA945}" type="pres">
      <dgm:prSet presAssocID="{B4ED841A-019E-4BB7-9B4D-6DAE177858FE}" presName="descendantText" presStyleLbl="alignAcc1" presStyleIdx="2" presStyleCnt="3" custScaleY="100000">
        <dgm:presLayoutVars>
          <dgm:bulletEnabled val="1"/>
        </dgm:presLayoutVars>
      </dgm:prSet>
      <dgm:spPr/>
      <dgm:t>
        <a:bodyPr/>
        <a:lstStyle/>
        <a:p>
          <a:endParaRPr lang="en-US"/>
        </a:p>
      </dgm:t>
    </dgm:pt>
  </dgm:ptLst>
  <dgm:cxnLst>
    <dgm:cxn modelId="{64E87F07-9A67-4368-B023-CE395CAC4E1F}" srcId="{0D7B713D-28B4-46BE-B0F8-EB0260F0A72D}" destId="{50AC2F89-9D13-4B53-9271-135BD7B7C618}" srcOrd="0" destOrd="0" parTransId="{24A2617B-E1AB-4796-996C-56C0655BB7C5}" sibTransId="{152C87CD-FB8F-4F33-AFAD-7D9C9969782B}"/>
    <dgm:cxn modelId="{11D17F45-CB72-4ECF-A45C-F3720A6B7902}" type="presOf" srcId="{195331B8-2A59-4956-B2F4-190F5B278AC6}" destId="{EB29F1BA-C7E4-4950-AA66-7D08937577D7}" srcOrd="0" destOrd="0" presId="urn:microsoft.com/office/officeart/2005/8/layout/chevron2"/>
    <dgm:cxn modelId="{7E82BF5D-0389-4449-901F-16728112A756}" type="presOf" srcId="{50AC2F89-9D13-4B53-9271-135BD7B7C618}" destId="{C0A34E14-CFA0-4C47-845A-113EEF678D9F}" srcOrd="0" destOrd="0" presId="urn:microsoft.com/office/officeart/2005/8/layout/chevron2"/>
    <dgm:cxn modelId="{4567317C-6D17-4621-A87F-D3AFDC98C371}" type="presOf" srcId="{A0548571-37D7-4511-A836-651FC7667D78}" destId="{8DE259B1-E95A-4262-806B-ACA3898DA945}" srcOrd="0" destOrd="0" presId="urn:microsoft.com/office/officeart/2005/8/layout/chevron2"/>
    <dgm:cxn modelId="{C977F07C-0F1C-47E7-9F92-D2ED14646034}" type="presOf" srcId="{0D7B713D-28B4-46BE-B0F8-EB0260F0A72D}" destId="{9D24F2D4-3867-497F-8D80-AD8E1D76784C}" srcOrd="0" destOrd="0" presId="urn:microsoft.com/office/officeart/2005/8/layout/chevron2"/>
    <dgm:cxn modelId="{CFC080F5-7BCE-4DAB-9CDD-5A6048577B73}" type="presOf" srcId="{BE8630E5-E94B-48E4-80BA-57C245B8E91A}" destId="{8DE259B1-E95A-4262-806B-ACA3898DA945}" srcOrd="0" destOrd="1" presId="urn:microsoft.com/office/officeart/2005/8/layout/chevron2"/>
    <dgm:cxn modelId="{20250441-8D26-4098-97A4-B4A127634DA3}" type="presOf" srcId="{69410CFD-4BDC-43A8-885D-35F1811FC198}" destId="{0D876284-52CB-4137-87E1-10470D692AE5}" srcOrd="0" destOrd="0" presId="urn:microsoft.com/office/officeart/2005/8/layout/chevron2"/>
    <dgm:cxn modelId="{662A7A8B-C506-4DD4-9FFA-A2E5849DB2C5}" srcId="{4142437E-97E3-44F9-A4D2-3C6E3C4E2763}" destId="{195331B8-2A59-4956-B2F4-190F5B278AC6}" srcOrd="0" destOrd="0" parTransId="{E755CB61-7907-4619-A524-2863700446D9}" sibTransId="{6C539344-6B60-4589-9474-AD23758D4CBF}"/>
    <dgm:cxn modelId="{2884E1F4-EC8F-4927-B587-3E32579B772F}" srcId="{B4ED841A-019E-4BB7-9B4D-6DAE177858FE}" destId="{BE8630E5-E94B-48E4-80BA-57C245B8E91A}" srcOrd="1" destOrd="0" parTransId="{4D746D36-E7D1-492B-8CE8-14B770B26497}" sibTransId="{88B83925-C0F4-4E3E-9B66-FB52B80C3EF2}"/>
    <dgm:cxn modelId="{8D6745DA-8BD8-4C7B-A9F7-3F060198D139}" type="presOf" srcId="{B4ED841A-019E-4BB7-9B4D-6DAE177858FE}" destId="{4D9BF22E-2920-4381-B2AA-FD51D50D35B8}" srcOrd="0" destOrd="0" presId="urn:microsoft.com/office/officeart/2005/8/layout/chevron2"/>
    <dgm:cxn modelId="{FEA101B6-1096-4133-B3CA-3FD956C3E570}" srcId="{195331B8-2A59-4956-B2F4-190F5B278AC6}" destId="{69410CFD-4BDC-43A8-885D-35F1811FC198}" srcOrd="0" destOrd="0" parTransId="{FCE68D4C-BE21-4C64-B71F-3839E0A1E90E}" sibTransId="{B1FF8CC3-F1AF-4ABD-A5A7-25B57F6F2001}"/>
    <dgm:cxn modelId="{30978368-352C-4705-A3F6-98D1D14134A6}" srcId="{4142437E-97E3-44F9-A4D2-3C6E3C4E2763}" destId="{B4ED841A-019E-4BB7-9B4D-6DAE177858FE}" srcOrd="2" destOrd="0" parTransId="{FF254569-B361-4C87-8AFC-0AE6C295649B}" sibTransId="{C1393F99-4052-482D-82B8-657BE3194274}"/>
    <dgm:cxn modelId="{A91C542C-3E78-4502-AB7F-C9D2818276AF}" type="presOf" srcId="{4142437E-97E3-44F9-A4D2-3C6E3C4E2763}" destId="{B22A656A-EDC8-406B-9C93-14C8FA53F9A4}" srcOrd="0" destOrd="0" presId="urn:microsoft.com/office/officeart/2005/8/layout/chevron2"/>
    <dgm:cxn modelId="{72AA8CBA-637D-403E-A63C-5D9CBE3F36AF}" srcId="{4142437E-97E3-44F9-A4D2-3C6E3C4E2763}" destId="{0D7B713D-28B4-46BE-B0F8-EB0260F0A72D}" srcOrd="1" destOrd="0" parTransId="{BB760FAE-0573-4820-A108-1C68A3EF6017}" sibTransId="{40404DD6-C7EA-4894-8D33-E73C4D03E259}"/>
    <dgm:cxn modelId="{BF4C4B49-F0BC-402F-938B-4C9115098460}" srcId="{B4ED841A-019E-4BB7-9B4D-6DAE177858FE}" destId="{A0548571-37D7-4511-A836-651FC7667D78}" srcOrd="0" destOrd="0" parTransId="{7F14BDA1-6964-4A79-9B02-DDBBC95F8C58}" sibTransId="{BBF99488-A651-4F11-993F-46BC9E061D64}"/>
    <dgm:cxn modelId="{9585F03A-8D99-4ABD-B2FF-AA2100E926BD}" type="presParOf" srcId="{B22A656A-EDC8-406B-9C93-14C8FA53F9A4}" destId="{8DCB1BF5-B566-4B44-82E0-94DCF8D414A5}" srcOrd="0" destOrd="0" presId="urn:microsoft.com/office/officeart/2005/8/layout/chevron2"/>
    <dgm:cxn modelId="{BC9E6A52-7BDD-4FF7-ADF5-64A90FADD0E2}" type="presParOf" srcId="{8DCB1BF5-B566-4B44-82E0-94DCF8D414A5}" destId="{EB29F1BA-C7E4-4950-AA66-7D08937577D7}" srcOrd="0" destOrd="0" presId="urn:microsoft.com/office/officeart/2005/8/layout/chevron2"/>
    <dgm:cxn modelId="{1AEA23EB-90E3-4549-B0A2-A38F9C5A5E29}" type="presParOf" srcId="{8DCB1BF5-B566-4B44-82E0-94DCF8D414A5}" destId="{0D876284-52CB-4137-87E1-10470D692AE5}" srcOrd="1" destOrd="0" presId="urn:microsoft.com/office/officeart/2005/8/layout/chevron2"/>
    <dgm:cxn modelId="{84E7F308-9366-478B-97DE-61B5094B80EA}" type="presParOf" srcId="{B22A656A-EDC8-406B-9C93-14C8FA53F9A4}" destId="{A317AF0A-9A51-467B-A9C0-567888151CF5}" srcOrd="1" destOrd="0" presId="urn:microsoft.com/office/officeart/2005/8/layout/chevron2"/>
    <dgm:cxn modelId="{C6D06573-FA46-4965-AC5D-71BB3F534337}" type="presParOf" srcId="{B22A656A-EDC8-406B-9C93-14C8FA53F9A4}" destId="{A5436C29-7337-47E8-AC0C-CEF180F70E7C}" srcOrd="2" destOrd="0" presId="urn:microsoft.com/office/officeart/2005/8/layout/chevron2"/>
    <dgm:cxn modelId="{C5B03648-BD6A-46BD-BAD0-D10FF4D4D8FD}" type="presParOf" srcId="{A5436C29-7337-47E8-AC0C-CEF180F70E7C}" destId="{9D24F2D4-3867-497F-8D80-AD8E1D76784C}" srcOrd="0" destOrd="0" presId="urn:microsoft.com/office/officeart/2005/8/layout/chevron2"/>
    <dgm:cxn modelId="{DB7BB656-16A9-4320-9A6F-388BA3C99DBC}" type="presParOf" srcId="{A5436C29-7337-47E8-AC0C-CEF180F70E7C}" destId="{C0A34E14-CFA0-4C47-845A-113EEF678D9F}" srcOrd="1" destOrd="0" presId="urn:microsoft.com/office/officeart/2005/8/layout/chevron2"/>
    <dgm:cxn modelId="{C01F814D-FD83-4DA1-9C3C-8E3A79462FA2}" type="presParOf" srcId="{B22A656A-EDC8-406B-9C93-14C8FA53F9A4}" destId="{BCD64312-157B-4D3F-842D-F2AAEB391458}" srcOrd="3" destOrd="0" presId="urn:microsoft.com/office/officeart/2005/8/layout/chevron2"/>
    <dgm:cxn modelId="{4B3B76E1-719F-45B8-A013-DC4AF6E02AF4}" type="presParOf" srcId="{B22A656A-EDC8-406B-9C93-14C8FA53F9A4}" destId="{F7FF240C-8BF2-4382-8347-C770C73C5FE6}" srcOrd="4" destOrd="0" presId="urn:microsoft.com/office/officeart/2005/8/layout/chevron2"/>
    <dgm:cxn modelId="{D67054D6-2640-4463-B741-21525E4CEE9B}" type="presParOf" srcId="{F7FF240C-8BF2-4382-8347-C770C73C5FE6}" destId="{4D9BF22E-2920-4381-B2AA-FD51D50D35B8}" srcOrd="0" destOrd="0" presId="urn:microsoft.com/office/officeart/2005/8/layout/chevron2"/>
    <dgm:cxn modelId="{3BDF71FD-A4DE-4D5E-B8AB-543B844613AF}" type="presParOf" srcId="{F7FF240C-8BF2-4382-8347-C770C73C5FE6}" destId="{8DE259B1-E95A-4262-806B-ACA3898DA94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42437E-97E3-44F9-A4D2-3C6E3C4E2763}"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195331B8-2A59-4956-B2F4-190F5B278AC6}">
      <dgm:prSet phldrT="[Text]" custT="1"/>
      <dgm:spPr/>
      <dgm:t>
        <a:bodyPr/>
        <a:lstStyle/>
        <a:p>
          <a:r>
            <a:rPr lang="en-US" sz="2000" b="1" dirty="0" smtClean="0"/>
            <a:t>WHY</a:t>
          </a:r>
          <a:endParaRPr lang="en-US" sz="2000" b="1" dirty="0"/>
        </a:p>
      </dgm:t>
    </dgm:pt>
    <dgm:pt modelId="{E755CB61-7907-4619-A524-2863700446D9}" type="parTrans" cxnId="{662A7A8B-C506-4DD4-9FFA-A2E5849DB2C5}">
      <dgm:prSet/>
      <dgm:spPr/>
      <dgm:t>
        <a:bodyPr/>
        <a:lstStyle/>
        <a:p>
          <a:endParaRPr lang="en-US" sz="2000" b="0"/>
        </a:p>
      </dgm:t>
    </dgm:pt>
    <dgm:pt modelId="{6C539344-6B60-4589-9474-AD23758D4CBF}" type="sibTrans" cxnId="{662A7A8B-C506-4DD4-9FFA-A2E5849DB2C5}">
      <dgm:prSet/>
      <dgm:spPr/>
      <dgm:t>
        <a:bodyPr/>
        <a:lstStyle/>
        <a:p>
          <a:endParaRPr lang="en-US" sz="2000" b="0"/>
        </a:p>
      </dgm:t>
    </dgm:pt>
    <dgm:pt modelId="{69410CFD-4BDC-43A8-885D-35F1811FC198}">
      <dgm:prSet phldrT="[Text]" custT="1"/>
      <dgm:spPr/>
      <dgm:t>
        <a:bodyPr/>
        <a:lstStyle/>
        <a:p>
          <a:r>
            <a:rPr lang="en-US" sz="2000" b="0" dirty="0" smtClean="0"/>
            <a:t>To test the effects of continuously adding lime, and also to formalize the preparation of the stock solution</a:t>
          </a:r>
          <a:endParaRPr lang="en-US" sz="2000" b="0" dirty="0"/>
        </a:p>
      </dgm:t>
    </dgm:pt>
    <dgm:pt modelId="{FCE68D4C-BE21-4C64-B71F-3839E0A1E90E}" type="parTrans" cxnId="{FEA101B6-1096-4133-B3CA-3FD956C3E570}">
      <dgm:prSet/>
      <dgm:spPr/>
      <dgm:t>
        <a:bodyPr/>
        <a:lstStyle/>
        <a:p>
          <a:endParaRPr lang="en-US" sz="2000" b="0"/>
        </a:p>
      </dgm:t>
    </dgm:pt>
    <dgm:pt modelId="{B1FF8CC3-F1AF-4ABD-A5A7-25B57F6F2001}" type="sibTrans" cxnId="{FEA101B6-1096-4133-B3CA-3FD956C3E570}">
      <dgm:prSet/>
      <dgm:spPr/>
      <dgm:t>
        <a:bodyPr/>
        <a:lstStyle/>
        <a:p>
          <a:endParaRPr lang="en-US" sz="2000" b="0"/>
        </a:p>
      </dgm:t>
    </dgm:pt>
    <dgm:pt modelId="{0D7B713D-28B4-46BE-B0F8-EB0260F0A72D}">
      <dgm:prSet phldrT="[Text]" custT="1"/>
      <dgm:spPr/>
      <dgm:t>
        <a:bodyPr/>
        <a:lstStyle/>
        <a:p>
          <a:r>
            <a:rPr lang="en-US" sz="2000" b="1" dirty="0" smtClean="0"/>
            <a:t>HOW</a:t>
          </a:r>
          <a:endParaRPr lang="en-US" sz="2000" b="1" dirty="0"/>
        </a:p>
      </dgm:t>
    </dgm:pt>
    <dgm:pt modelId="{BB760FAE-0573-4820-A108-1C68A3EF6017}" type="parTrans" cxnId="{72AA8CBA-637D-403E-A63C-5D9CBE3F36AF}">
      <dgm:prSet/>
      <dgm:spPr/>
      <dgm:t>
        <a:bodyPr/>
        <a:lstStyle/>
        <a:p>
          <a:endParaRPr lang="en-US" sz="2000" b="0"/>
        </a:p>
      </dgm:t>
    </dgm:pt>
    <dgm:pt modelId="{40404DD6-C7EA-4894-8D33-E73C4D03E259}" type="sibTrans" cxnId="{72AA8CBA-637D-403E-A63C-5D9CBE3F36AF}">
      <dgm:prSet/>
      <dgm:spPr/>
      <dgm:t>
        <a:bodyPr/>
        <a:lstStyle/>
        <a:p>
          <a:endParaRPr lang="en-US" sz="2000" b="0"/>
        </a:p>
      </dgm:t>
    </dgm:pt>
    <dgm:pt modelId="{50AC2F89-9D13-4B53-9271-135BD7B7C618}">
      <dgm:prSet phldrT="[Text]" custT="1"/>
      <dgm:spPr/>
      <dgm:t>
        <a:bodyPr/>
        <a:lstStyle/>
        <a:p>
          <a:r>
            <a:rPr lang="en-US" sz="2000" b="0" dirty="0" smtClean="0"/>
            <a:t>Following an exact procedure for blending the lime; setting up a third peristaltic pump to pulse lime into the two apparatuses</a:t>
          </a:r>
          <a:endParaRPr lang="en-US" sz="2000" b="0" dirty="0"/>
        </a:p>
      </dgm:t>
    </dgm:pt>
    <dgm:pt modelId="{24A2617B-E1AB-4796-996C-56C0655BB7C5}" type="parTrans" cxnId="{64E87F07-9A67-4368-B023-CE395CAC4E1F}">
      <dgm:prSet/>
      <dgm:spPr/>
      <dgm:t>
        <a:bodyPr/>
        <a:lstStyle/>
        <a:p>
          <a:endParaRPr lang="en-US" sz="2000" b="0"/>
        </a:p>
      </dgm:t>
    </dgm:pt>
    <dgm:pt modelId="{152C87CD-FB8F-4F33-AFAD-7D9C9969782B}" type="sibTrans" cxnId="{64E87F07-9A67-4368-B023-CE395CAC4E1F}">
      <dgm:prSet/>
      <dgm:spPr/>
      <dgm:t>
        <a:bodyPr/>
        <a:lstStyle/>
        <a:p>
          <a:endParaRPr lang="en-US" sz="2000" b="0"/>
        </a:p>
      </dgm:t>
    </dgm:pt>
    <dgm:pt modelId="{B4ED841A-019E-4BB7-9B4D-6DAE177858FE}">
      <dgm:prSet phldrT="[Text]" custT="1"/>
      <dgm:spPr/>
      <dgm:t>
        <a:bodyPr/>
        <a:lstStyle/>
        <a:p>
          <a:r>
            <a:rPr lang="en-US" sz="1900" b="1" dirty="0" smtClean="0"/>
            <a:t>WHAT DID WE LEARN?</a:t>
          </a:r>
          <a:endParaRPr lang="en-US" sz="1900" b="1" dirty="0"/>
        </a:p>
      </dgm:t>
    </dgm:pt>
    <dgm:pt modelId="{FF254569-B361-4C87-8AFC-0AE6C295649B}" type="parTrans" cxnId="{30978368-352C-4705-A3F6-98D1D14134A6}">
      <dgm:prSet/>
      <dgm:spPr/>
      <dgm:t>
        <a:bodyPr/>
        <a:lstStyle/>
        <a:p>
          <a:endParaRPr lang="en-US" sz="2000" b="0"/>
        </a:p>
      </dgm:t>
    </dgm:pt>
    <dgm:pt modelId="{C1393F99-4052-482D-82B8-657BE3194274}" type="sibTrans" cxnId="{30978368-352C-4705-A3F6-98D1D14134A6}">
      <dgm:prSet/>
      <dgm:spPr/>
      <dgm:t>
        <a:bodyPr/>
        <a:lstStyle/>
        <a:p>
          <a:endParaRPr lang="en-US" sz="2000" b="0"/>
        </a:p>
      </dgm:t>
    </dgm:pt>
    <dgm:pt modelId="{A0548571-37D7-4511-A836-651FC7667D78}">
      <dgm:prSet phldrT="[Text]" custT="1"/>
      <dgm:spPr/>
      <dgm:t>
        <a:bodyPr/>
        <a:lstStyle/>
        <a:p>
          <a:r>
            <a:rPr lang="en-US" sz="2000" b="0" dirty="0" smtClean="0"/>
            <a:t>The 100 grams of lime settles very slowly, keeping the pH steady for a while</a:t>
          </a:r>
          <a:endParaRPr lang="en-US" sz="2000" b="0" dirty="0"/>
        </a:p>
      </dgm:t>
    </dgm:pt>
    <dgm:pt modelId="{7F14BDA1-6964-4A79-9B02-DDBBC95F8C58}" type="parTrans" cxnId="{BF4C4B49-F0BC-402F-938B-4C9115098460}">
      <dgm:prSet/>
      <dgm:spPr/>
      <dgm:t>
        <a:bodyPr/>
        <a:lstStyle/>
        <a:p>
          <a:endParaRPr lang="en-US" sz="2000" b="0"/>
        </a:p>
      </dgm:t>
    </dgm:pt>
    <dgm:pt modelId="{BBF99488-A651-4F11-993F-46BC9E061D64}" type="sibTrans" cxnId="{BF4C4B49-F0BC-402F-938B-4C9115098460}">
      <dgm:prSet/>
      <dgm:spPr/>
      <dgm:t>
        <a:bodyPr/>
        <a:lstStyle/>
        <a:p>
          <a:endParaRPr lang="en-US" sz="2000" b="0"/>
        </a:p>
      </dgm:t>
    </dgm:pt>
    <dgm:pt modelId="{BE8630E5-E94B-48E4-80BA-57C245B8E91A}">
      <dgm:prSet phldrT="[Text]" custT="1"/>
      <dgm:spPr/>
      <dgm:t>
        <a:bodyPr/>
        <a:lstStyle/>
        <a:p>
          <a:r>
            <a:rPr lang="en-US" sz="2000" b="0" dirty="0" smtClean="0"/>
            <a:t>The pH eventually dropped because the stock solution was not concentrated enough</a:t>
          </a:r>
          <a:endParaRPr lang="en-US" sz="2000" b="0" dirty="0"/>
        </a:p>
      </dgm:t>
    </dgm:pt>
    <dgm:pt modelId="{4D746D36-E7D1-492B-8CE8-14B770B26497}" type="parTrans" cxnId="{2884E1F4-EC8F-4927-B587-3E32579B772F}">
      <dgm:prSet/>
      <dgm:spPr/>
      <dgm:t>
        <a:bodyPr/>
        <a:lstStyle/>
        <a:p>
          <a:endParaRPr lang="en-US"/>
        </a:p>
      </dgm:t>
    </dgm:pt>
    <dgm:pt modelId="{88B83925-C0F4-4E3E-9B66-FB52B80C3EF2}" type="sibTrans" cxnId="{2884E1F4-EC8F-4927-B587-3E32579B772F}">
      <dgm:prSet/>
      <dgm:spPr/>
      <dgm:t>
        <a:bodyPr/>
        <a:lstStyle/>
        <a:p>
          <a:endParaRPr lang="en-US"/>
        </a:p>
      </dgm:t>
    </dgm:pt>
    <dgm:pt modelId="{B22A656A-EDC8-406B-9C93-14C8FA53F9A4}" type="pres">
      <dgm:prSet presAssocID="{4142437E-97E3-44F9-A4D2-3C6E3C4E2763}" presName="linearFlow" presStyleCnt="0">
        <dgm:presLayoutVars>
          <dgm:dir/>
          <dgm:animLvl val="lvl"/>
          <dgm:resizeHandles val="exact"/>
        </dgm:presLayoutVars>
      </dgm:prSet>
      <dgm:spPr/>
      <dgm:t>
        <a:bodyPr/>
        <a:lstStyle/>
        <a:p>
          <a:endParaRPr lang="en-US"/>
        </a:p>
      </dgm:t>
    </dgm:pt>
    <dgm:pt modelId="{8DCB1BF5-B566-4B44-82E0-94DCF8D414A5}" type="pres">
      <dgm:prSet presAssocID="{195331B8-2A59-4956-B2F4-190F5B278AC6}" presName="composite" presStyleCnt="0"/>
      <dgm:spPr/>
    </dgm:pt>
    <dgm:pt modelId="{EB29F1BA-C7E4-4950-AA66-7D08937577D7}" type="pres">
      <dgm:prSet presAssocID="{195331B8-2A59-4956-B2F4-190F5B278AC6}" presName="parentText" presStyleLbl="alignNode1" presStyleIdx="0" presStyleCnt="3">
        <dgm:presLayoutVars>
          <dgm:chMax val="1"/>
          <dgm:bulletEnabled val="1"/>
        </dgm:presLayoutVars>
      </dgm:prSet>
      <dgm:spPr/>
      <dgm:t>
        <a:bodyPr/>
        <a:lstStyle/>
        <a:p>
          <a:endParaRPr lang="en-US"/>
        </a:p>
      </dgm:t>
    </dgm:pt>
    <dgm:pt modelId="{0D876284-52CB-4137-87E1-10470D692AE5}" type="pres">
      <dgm:prSet presAssocID="{195331B8-2A59-4956-B2F4-190F5B278AC6}" presName="descendantText" presStyleLbl="alignAcc1" presStyleIdx="0" presStyleCnt="3">
        <dgm:presLayoutVars>
          <dgm:bulletEnabled val="1"/>
        </dgm:presLayoutVars>
      </dgm:prSet>
      <dgm:spPr/>
      <dgm:t>
        <a:bodyPr/>
        <a:lstStyle/>
        <a:p>
          <a:endParaRPr lang="en-US"/>
        </a:p>
      </dgm:t>
    </dgm:pt>
    <dgm:pt modelId="{A317AF0A-9A51-467B-A9C0-567888151CF5}" type="pres">
      <dgm:prSet presAssocID="{6C539344-6B60-4589-9474-AD23758D4CBF}" presName="sp" presStyleCnt="0"/>
      <dgm:spPr/>
    </dgm:pt>
    <dgm:pt modelId="{A5436C29-7337-47E8-AC0C-CEF180F70E7C}" type="pres">
      <dgm:prSet presAssocID="{0D7B713D-28B4-46BE-B0F8-EB0260F0A72D}" presName="composite" presStyleCnt="0"/>
      <dgm:spPr/>
    </dgm:pt>
    <dgm:pt modelId="{9D24F2D4-3867-497F-8D80-AD8E1D76784C}" type="pres">
      <dgm:prSet presAssocID="{0D7B713D-28B4-46BE-B0F8-EB0260F0A72D}" presName="parentText" presStyleLbl="alignNode1" presStyleIdx="1" presStyleCnt="3">
        <dgm:presLayoutVars>
          <dgm:chMax val="1"/>
          <dgm:bulletEnabled val="1"/>
        </dgm:presLayoutVars>
      </dgm:prSet>
      <dgm:spPr/>
      <dgm:t>
        <a:bodyPr/>
        <a:lstStyle/>
        <a:p>
          <a:endParaRPr lang="en-US"/>
        </a:p>
      </dgm:t>
    </dgm:pt>
    <dgm:pt modelId="{C0A34E14-CFA0-4C47-845A-113EEF678D9F}" type="pres">
      <dgm:prSet presAssocID="{0D7B713D-28B4-46BE-B0F8-EB0260F0A72D}" presName="descendantText" presStyleLbl="alignAcc1" presStyleIdx="1" presStyleCnt="3">
        <dgm:presLayoutVars>
          <dgm:bulletEnabled val="1"/>
        </dgm:presLayoutVars>
      </dgm:prSet>
      <dgm:spPr/>
      <dgm:t>
        <a:bodyPr/>
        <a:lstStyle/>
        <a:p>
          <a:endParaRPr lang="en-US"/>
        </a:p>
      </dgm:t>
    </dgm:pt>
    <dgm:pt modelId="{BCD64312-157B-4D3F-842D-F2AAEB391458}" type="pres">
      <dgm:prSet presAssocID="{40404DD6-C7EA-4894-8D33-E73C4D03E259}" presName="sp" presStyleCnt="0"/>
      <dgm:spPr/>
    </dgm:pt>
    <dgm:pt modelId="{F7FF240C-8BF2-4382-8347-C770C73C5FE6}" type="pres">
      <dgm:prSet presAssocID="{B4ED841A-019E-4BB7-9B4D-6DAE177858FE}" presName="composite" presStyleCnt="0"/>
      <dgm:spPr/>
    </dgm:pt>
    <dgm:pt modelId="{4D9BF22E-2920-4381-B2AA-FD51D50D35B8}" type="pres">
      <dgm:prSet presAssocID="{B4ED841A-019E-4BB7-9B4D-6DAE177858FE}" presName="parentText" presStyleLbl="alignNode1" presStyleIdx="2" presStyleCnt="3" custLinFactNeighborX="0" custLinFactNeighborY="189">
        <dgm:presLayoutVars>
          <dgm:chMax val="1"/>
          <dgm:bulletEnabled val="1"/>
        </dgm:presLayoutVars>
      </dgm:prSet>
      <dgm:spPr/>
      <dgm:t>
        <a:bodyPr/>
        <a:lstStyle/>
        <a:p>
          <a:endParaRPr lang="en-US"/>
        </a:p>
      </dgm:t>
    </dgm:pt>
    <dgm:pt modelId="{8DE259B1-E95A-4262-806B-ACA3898DA945}" type="pres">
      <dgm:prSet presAssocID="{B4ED841A-019E-4BB7-9B4D-6DAE177858FE}" presName="descendantText" presStyleLbl="alignAcc1" presStyleIdx="2" presStyleCnt="3" custScaleY="100000">
        <dgm:presLayoutVars>
          <dgm:bulletEnabled val="1"/>
        </dgm:presLayoutVars>
      </dgm:prSet>
      <dgm:spPr/>
      <dgm:t>
        <a:bodyPr/>
        <a:lstStyle/>
        <a:p>
          <a:endParaRPr lang="en-US"/>
        </a:p>
      </dgm:t>
    </dgm:pt>
  </dgm:ptLst>
  <dgm:cxnLst>
    <dgm:cxn modelId="{64E87F07-9A67-4368-B023-CE395CAC4E1F}" srcId="{0D7B713D-28B4-46BE-B0F8-EB0260F0A72D}" destId="{50AC2F89-9D13-4B53-9271-135BD7B7C618}" srcOrd="0" destOrd="0" parTransId="{24A2617B-E1AB-4796-996C-56C0655BB7C5}" sibTransId="{152C87CD-FB8F-4F33-AFAD-7D9C9969782B}"/>
    <dgm:cxn modelId="{F7378903-3B60-40DE-B555-7551DC4BF966}" type="presOf" srcId="{4142437E-97E3-44F9-A4D2-3C6E3C4E2763}" destId="{B22A656A-EDC8-406B-9C93-14C8FA53F9A4}" srcOrd="0" destOrd="0" presId="urn:microsoft.com/office/officeart/2005/8/layout/chevron2"/>
    <dgm:cxn modelId="{05C1A90D-3A1F-4BC6-8BA7-D954CBA580EF}" type="presOf" srcId="{BE8630E5-E94B-48E4-80BA-57C245B8E91A}" destId="{8DE259B1-E95A-4262-806B-ACA3898DA945}" srcOrd="0" destOrd="1" presId="urn:microsoft.com/office/officeart/2005/8/layout/chevron2"/>
    <dgm:cxn modelId="{CBC9CF8C-E808-4D15-B6E9-7CB19788E4B0}" type="presOf" srcId="{69410CFD-4BDC-43A8-885D-35F1811FC198}" destId="{0D876284-52CB-4137-87E1-10470D692AE5}" srcOrd="0" destOrd="0" presId="urn:microsoft.com/office/officeart/2005/8/layout/chevron2"/>
    <dgm:cxn modelId="{806E1B3F-CF41-4085-B7B1-58DDA32AF3DD}" type="presOf" srcId="{50AC2F89-9D13-4B53-9271-135BD7B7C618}" destId="{C0A34E14-CFA0-4C47-845A-113EEF678D9F}" srcOrd="0" destOrd="0" presId="urn:microsoft.com/office/officeart/2005/8/layout/chevron2"/>
    <dgm:cxn modelId="{662A7A8B-C506-4DD4-9FFA-A2E5849DB2C5}" srcId="{4142437E-97E3-44F9-A4D2-3C6E3C4E2763}" destId="{195331B8-2A59-4956-B2F4-190F5B278AC6}" srcOrd="0" destOrd="0" parTransId="{E755CB61-7907-4619-A524-2863700446D9}" sibTransId="{6C539344-6B60-4589-9474-AD23758D4CBF}"/>
    <dgm:cxn modelId="{2884E1F4-EC8F-4927-B587-3E32579B772F}" srcId="{B4ED841A-019E-4BB7-9B4D-6DAE177858FE}" destId="{BE8630E5-E94B-48E4-80BA-57C245B8E91A}" srcOrd="1" destOrd="0" parTransId="{4D746D36-E7D1-492B-8CE8-14B770B26497}" sibTransId="{88B83925-C0F4-4E3E-9B66-FB52B80C3EF2}"/>
    <dgm:cxn modelId="{583C0300-473C-4F7C-BA61-98CC3A8256A7}" type="presOf" srcId="{195331B8-2A59-4956-B2F4-190F5B278AC6}" destId="{EB29F1BA-C7E4-4950-AA66-7D08937577D7}" srcOrd="0" destOrd="0" presId="urn:microsoft.com/office/officeart/2005/8/layout/chevron2"/>
    <dgm:cxn modelId="{E5134EC1-B401-422F-8B66-CC723C78DD6D}" type="presOf" srcId="{B4ED841A-019E-4BB7-9B4D-6DAE177858FE}" destId="{4D9BF22E-2920-4381-B2AA-FD51D50D35B8}" srcOrd="0" destOrd="0" presId="urn:microsoft.com/office/officeart/2005/8/layout/chevron2"/>
    <dgm:cxn modelId="{FEA101B6-1096-4133-B3CA-3FD956C3E570}" srcId="{195331B8-2A59-4956-B2F4-190F5B278AC6}" destId="{69410CFD-4BDC-43A8-885D-35F1811FC198}" srcOrd="0" destOrd="0" parTransId="{FCE68D4C-BE21-4C64-B71F-3839E0A1E90E}" sibTransId="{B1FF8CC3-F1AF-4ABD-A5A7-25B57F6F2001}"/>
    <dgm:cxn modelId="{30978368-352C-4705-A3F6-98D1D14134A6}" srcId="{4142437E-97E3-44F9-A4D2-3C6E3C4E2763}" destId="{B4ED841A-019E-4BB7-9B4D-6DAE177858FE}" srcOrd="2" destOrd="0" parTransId="{FF254569-B361-4C87-8AFC-0AE6C295649B}" sibTransId="{C1393F99-4052-482D-82B8-657BE3194274}"/>
    <dgm:cxn modelId="{41D999BB-7CC8-4C50-8324-EE1F6038F847}" type="presOf" srcId="{A0548571-37D7-4511-A836-651FC7667D78}" destId="{8DE259B1-E95A-4262-806B-ACA3898DA945}" srcOrd="0" destOrd="0" presId="urn:microsoft.com/office/officeart/2005/8/layout/chevron2"/>
    <dgm:cxn modelId="{72AA8CBA-637D-403E-A63C-5D9CBE3F36AF}" srcId="{4142437E-97E3-44F9-A4D2-3C6E3C4E2763}" destId="{0D7B713D-28B4-46BE-B0F8-EB0260F0A72D}" srcOrd="1" destOrd="0" parTransId="{BB760FAE-0573-4820-A108-1C68A3EF6017}" sibTransId="{40404DD6-C7EA-4894-8D33-E73C4D03E259}"/>
    <dgm:cxn modelId="{175E986D-8A58-435B-94D0-F27D51BE218E}" type="presOf" srcId="{0D7B713D-28B4-46BE-B0F8-EB0260F0A72D}" destId="{9D24F2D4-3867-497F-8D80-AD8E1D76784C}" srcOrd="0" destOrd="0" presId="urn:microsoft.com/office/officeart/2005/8/layout/chevron2"/>
    <dgm:cxn modelId="{BF4C4B49-F0BC-402F-938B-4C9115098460}" srcId="{B4ED841A-019E-4BB7-9B4D-6DAE177858FE}" destId="{A0548571-37D7-4511-A836-651FC7667D78}" srcOrd="0" destOrd="0" parTransId="{7F14BDA1-6964-4A79-9B02-DDBBC95F8C58}" sibTransId="{BBF99488-A651-4F11-993F-46BC9E061D64}"/>
    <dgm:cxn modelId="{FFF67944-B108-4266-8E09-617600840A5F}" type="presParOf" srcId="{B22A656A-EDC8-406B-9C93-14C8FA53F9A4}" destId="{8DCB1BF5-B566-4B44-82E0-94DCF8D414A5}" srcOrd="0" destOrd="0" presId="urn:microsoft.com/office/officeart/2005/8/layout/chevron2"/>
    <dgm:cxn modelId="{03AFEA29-60A6-4C8D-839D-5BA691D55263}" type="presParOf" srcId="{8DCB1BF5-B566-4B44-82E0-94DCF8D414A5}" destId="{EB29F1BA-C7E4-4950-AA66-7D08937577D7}" srcOrd="0" destOrd="0" presId="urn:microsoft.com/office/officeart/2005/8/layout/chevron2"/>
    <dgm:cxn modelId="{9DE517EC-A515-4370-9D6C-BCCDFD6DCC58}" type="presParOf" srcId="{8DCB1BF5-B566-4B44-82E0-94DCF8D414A5}" destId="{0D876284-52CB-4137-87E1-10470D692AE5}" srcOrd="1" destOrd="0" presId="urn:microsoft.com/office/officeart/2005/8/layout/chevron2"/>
    <dgm:cxn modelId="{E53FBBEC-2D88-43D6-A4B3-9360555DD7FE}" type="presParOf" srcId="{B22A656A-EDC8-406B-9C93-14C8FA53F9A4}" destId="{A317AF0A-9A51-467B-A9C0-567888151CF5}" srcOrd="1" destOrd="0" presId="urn:microsoft.com/office/officeart/2005/8/layout/chevron2"/>
    <dgm:cxn modelId="{BDC19E7B-B899-4819-A0D9-E4B609C0BCF2}" type="presParOf" srcId="{B22A656A-EDC8-406B-9C93-14C8FA53F9A4}" destId="{A5436C29-7337-47E8-AC0C-CEF180F70E7C}" srcOrd="2" destOrd="0" presId="urn:microsoft.com/office/officeart/2005/8/layout/chevron2"/>
    <dgm:cxn modelId="{1C6F5AC7-D500-4940-A32C-FF92DBDC1F34}" type="presParOf" srcId="{A5436C29-7337-47E8-AC0C-CEF180F70E7C}" destId="{9D24F2D4-3867-497F-8D80-AD8E1D76784C}" srcOrd="0" destOrd="0" presId="urn:microsoft.com/office/officeart/2005/8/layout/chevron2"/>
    <dgm:cxn modelId="{8B06CD51-81DD-41D1-B3AF-62BF346EB540}" type="presParOf" srcId="{A5436C29-7337-47E8-AC0C-CEF180F70E7C}" destId="{C0A34E14-CFA0-4C47-845A-113EEF678D9F}" srcOrd="1" destOrd="0" presId="urn:microsoft.com/office/officeart/2005/8/layout/chevron2"/>
    <dgm:cxn modelId="{DBD92E8F-13F2-4F71-8055-C02BB475E146}" type="presParOf" srcId="{B22A656A-EDC8-406B-9C93-14C8FA53F9A4}" destId="{BCD64312-157B-4D3F-842D-F2AAEB391458}" srcOrd="3" destOrd="0" presId="urn:microsoft.com/office/officeart/2005/8/layout/chevron2"/>
    <dgm:cxn modelId="{DE7B1413-CD3C-4909-B3D4-016B2733098C}" type="presParOf" srcId="{B22A656A-EDC8-406B-9C93-14C8FA53F9A4}" destId="{F7FF240C-8BF2-4382-8347-C770C73C5FE6}" srcOrd="4" destOrd="0" presId="urn:microsoft.com/office/officeart/2005/8/layout/chevron2"/>
    <dgm:cxn modelId="{7AAECAA2-210E-49F5-BF6A-0D3F3BB6A903}" type="presParOf" srcId="{F7FF240C-8BF2-4382-8347-C770C73C5FE6}" destId="{4D9BF22E-2920-4381-B2AA-FD51D50D35B8}" srcOrd="0" destOrd="0" presId="urn:microsoft.com/office/officeart/2005/8/layout/chevron2"/>
    <dgm:cxn modelId="{7E121E00-AAE4-4F4A-A935-E731A34DC654}" type="presParOf" srcId="{F7FF240C-8BF2-4382-8347-C770C73C5FE6}" destId="{8DE259B1-E95A-4262-806B-ACA3898DA94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42437E-97E3-44F9-A4D2-3C6E3C4E2763}"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195331B8-2A59-4956-B2F4-190F5B278AC6}">
      <dgm:prSet phldrT="[Text]" custT="1"/>
      <dgm:spPr/>
      <dgm:t>
        <a:bodyPr/>
        <a:lstStyle/>
        <a:p>
          <a:r>
            <a:rPr lang="en-US" sz="2000" b="1" dirty="0" smtClean="0"/>
            <a:t>WHY</a:t>
          </a:r>
          <a:endParaRPr lang="en-US" sz="2000" b="1" dirty="0"/>
        </a:p>
      </dgm:t>
    </dgm:pt>
    <dgm:pt modelId="{E755CB61-7907-4619-A524-2863700446D9}" type="parTrans" cxnId="{662A7A8B-C506-4DD4-9FFA-A2E5849DB2C5}">
      <dgm:prSet/>
      <dgm:spPr/>
      <dgm:t>
        <a:bodyPr/>
        <a:lstStyle/>
        <a:p>
          <a:endParaRPr lang="en-US" sz="2000" b="0"/>
        </a:p>
      </dgm:t>
    </dgm:pt>
    <dgm:pt modelId="{6C539344-6B60-4589-9474-AD23758D4CBF}" type="sibTrans" cxnId="{662A7A8B-C506-4DD4-9FFA-A2E5849DB2C5}">
      <dgm:prSet/>
      <dgm:spPr/>
      <dgm:t>
        <a:bodyPr/>
        <a:lstStyle/>
        <a:p>
          <a:endParaRPr lang="en-US" sz="2000" b="0"/>
        </a:p>
      </dgm:t>
    </dgm:pt>
    <dgm:pt modelId="{69410CFD-4BDC-43A8-885D-35F1811FC198}">
      <dgm:prSet phldrT="[Text]" custT="1"/>
      <dgm:spPr/>
      <dgm:t>
        <a:bodyPr/>
        <a:lstStyle/>
        <a:p>
          <a:r>
            <a:rPr lang="en-US" sz="2000" b="0" dirty="0" smtClean="0"/>
            <a:t>To determine if an increased concentration of lime stock solution will maintain the desired pH</a:t>
          </a:r>
          <a:endParaRPr lang="en-US" sz="2000" b="0" dirty="0"/>
        </a:p>
      </dgm:t>
    </dgm:pt>
    <dgm:pt modelId="{FCE68D4C-BE21-4C64-B71F-3839E0A1E90E}" type="parTrans" cxnId="{FEA101B6-1096-4133-B3CA-3FD956C3E570}">
      <dgm:prSet/>
      <dgm:spPr/>
      <dgm:t>
        <a:bodyPr/>
        <a:lstStyle/>
        <a:p>
          <a:endParaRPr lang="en-US" sz="2000" b="0"/>
        </a:p>
      </dgm:t>
    </dgm:pt>
    <dgm:pt modelId="{B1FF8CC3-F1AF-4ABD-A5A7-25B57F6F2001}" type="sibTrans" cxnId="{FEA101B6-1096-4133-B3CA-3FD956C3E570}">
      <dgm:prSet/>
      <dgm:spPr/>
      <dgm:t>
        <a:bodyPr/>
        <a:lstStyle/>
        <a:p>
          <a:endParaRPr lang="en-US" sz="2000" b="0"/>
        </a:p>
      </dgm:t>
    </dgm:pt>
    <dgm:pt modelId="{0D7B713D-28B4-46BE-B0F8-EB0260F0A72D}">
      <dgm:prSet phldrT="[Text]" custT="1"/>
      <dgm:spPr/>
      <dgm:t>
        <a:bodyPr/>
        <a:lstStyle/>
        <a:p>
          <a:r>
            <a:rPr lang="en-US" sz="2000" b="1" dirty="0" smtClean="0"/>
            <a:t>HOW</a:t>
          </a:r>
          <a:endParaRPr lang="en-US" sz="2000" b="1" dirty="0"/>
        </a:p>
      </dgm:t>
    </dgm:pt>
    <dgm:pt modelId="{BB760FAE-0573-4820-A108-1C68A3EF6017}" type="parTrans" cxnId="{72AA8CBA-637D-403E-A63C-5D9CBE3F36AF}">
      <dgm:prSet/>
      <dgm:spPr/>
      <dgm:t>
        <a:bodyPr/>
        <a:lstStyle/>
        <a:p>
          <a:endParaRPr lang="en-US" sz="2000" b="0"/>
        </a:p>
      </dgm:t>
    </dgm:pt>
    <dgm:pt modelId="{40404DD6-C7EA-4894-8D33-E73C4D03E259}" type="sibTrans" cxnId="{72AA8CBA-637D-403E-A63C-5D9CBE3F36AF}">
      <dgm:prSet/>
      <dgm:spPr/>
      <dgm:t>
        <a:bodyPr/>
        <a:lstStyle/>
        <a:p>
          <a:endParaRPr lang="en-US" sz="2000" b="0"/>
        </a:p>
      </dgm:t>
    </dgm:pt>
    <dgm:pt modelId="{50AC2F89-9D13-4B53-9271-135BD7B7C618}">
      <dgm:prSet phldrT="[Text]" custT="1"/>
      <dgm:spPr/>
      <dgm:t>
        <a:bodyPr/>
        <a:lstStyle/>
        <a:p>
          <a:r>
            <a:rPr lang="en-US" sz="2000" b="0" dirty="0" smtClean="0"/>
            <a:t>Increased the concentration of lime by 5; all other variables held constant</a:t>
          </a:r>
          <a:endParaRPr lang="en-US" sz="2000" b="0" dirty="0"/>
        </a:p>
      </dgm:t>
    </dgm:pt>
    <dgm:pt modelId="{24A2617B-E1AB-4796-996C-56C0655BB7C5}" type="parTrans" cxnId="{64E87F07-9A67-4368-B023-CE395CAC4E1F}">
      <dgm:prSet/>
      <dgm:spPr/>
      <dgm:t>
        <a:bodyPr/>
        <a:lstStyle/>
        <a:p>
          <a:endParaRPr lang="en-US" sz="2000" b="0"/>
        </a:p>
      </dgm:t>
    </dgm:pt>
    <dgm:pt modelId="{152C87CD-FB8F-4F33-AFAD-7D9C9969782B}" type="sibTrans" cxnId="{64E87F07-9A67-4368-B023-CE395CAC4E1F}">
      <dgm:prSet/>
      <dgm:spPr/>
      <dgm:t>
        <a:bodyPr/>
        <a:lstStyle/>
        <a:p>
          <a:endParaRPr lang="en-US" sz="2000" b="0"/>
        </a:p>
      </dgm:t>
    </dgm:pt>
    <dgm:pt modelId="{B4ED841A-019E-4BB7-9B4D-6DAE177858FE}">
      <dgm:prSet phldrT="[Text]" custT="1"/>
      <dgm:spPr/>
      <dgm:t>
        <a:bodyPr/>
        <a:lstStyle/>
        <a:p>
          <a:r>
            <a:rPr lang="en-US" sz="1900" b="1" dirty="0" smtClean="0"/>
            <a:t>WHAT DID WE LEARN?</a:t>
          </a:r>
          <a:endParaRPr lang="en-US" sz="1900" b="1" dirty="0"/>
        </a:p>
      </dgm:t>
    </dgm:pt>
    <dgm:pt modelId="{FF254569-B361-4C87-8AFC-0AE6C295649B}" type="parTrans" cxnId="{30978368-352C-4705-A3F6-98D1D14134A6}">
      <dgm:prSet/>
      <dgm:spPr/>
      <dgm:t>
        <a:bodyPr/>
        <a:lstStyle/>
        <a:p>
          <a:endParaRPr lang="en-US" sz="2000" b="0"/>
        </a:p>
      </dgm:t>
    </dgm:pt>
    <dgm:pt modelId="{C1393F99-4052-482D-82B8-657BE3194274}" type="sibTrans" cxnId="{30978368-352C-4705-A3F6-98D1D14134A6}">
      <dgm:prSet/>
      <dgm:spPr/>
      <dgm:t>
        <a:bodyPr/>
        <a:lstStyle/>
        <a:p>
          <a:endParaRPr lang="en-US" sz="2000" b="0"/>
        </a:p>
      </dgm:t>
    </dgm:pt>
    <dgm:pt modelId="{A0548571-37D7-4511-A836-651FC7667D78}">
      <dgm:prSet phldrT="[Text]" custT="1"/>
      <dgm:spPr/>
      <dgm:t>
        <a:bodyPr/>
        <a:lstStyle/>
        <a:p>
          <a:r>
            <a:rPr lang="en-US" sz="2000" b="0" dirty="0" smtClean="0"/>
            <a:t>The 2.5 cm tube settler can maintain a pH of approximately 12 for over a week!</a:t>
          </a:r>
          <a:endParaRPr lang="en-US" sz="2000" b="0" dirty="0"/>
        </a:p>
      </dgm:t>
    </dgm:pt>
    <dgm:pt modelId="{7F14BDA1-6964-4A79-9B02-DDBBC95F8C58}" type="parTrans" cxnId="{BF4C4B49-F0BC-402F-938B-4C9115098460}">
      <dgm:prSet/>
      <dgm:spPr/>
      <dgm:t>
        <a:bodyPr/>
        <a:lstStyle/>
        <a:p>
          <a:endParaRPr lang="en-US" sz="2000" b="0"/>
        </a:p>
      </dgm:t>
    </dgm:pt>
    <dgm:pt modelId="{BBF99488-A651-4F11-993F-46BC9E061D64}" type="sibTrans" cxnId="{BF4C4B49-F0BC-402F-938B-4C9115098460}">
      <dgm:prSet/>
      <dgm:spPr/>
      <dgm:t>
        <a:bodyPr/>
        <a:lstStyle/>
        <a:p>
          <a:endParaRPr lang="en-US" sz="2000" b="0"/>
        </a:p>
      </dgm:t>
    </dgm:pt>
    <dgm:pt modelId="{BE8630E5-E94B-48E4-80BA-57C245B8E91A}">
      <dgm:prSet phldrT="[Text]" custT="1"/>
      <dgm:spPr/>
      <dgm:t>
        <a:bodyPr/>
        <a:lstStyle/>
        <a:p>
          <a:r>
            <a:rPr lang="en-US" sz="2000" b="0" dirty="0" smtClean="0"/>
            <a:t>The pH of the 5 cm tube settler rises and falls with each lime pulse; never reaches a pH of 12</a:t>
          </a:r>
          <a:endParaRPr lang="en-US" sz="2000" b="0" dirty="0"/>
        </a:p>
      </dgm:t>
    </dgm:pt>
    <dgm:pt modelId="{4D746D36-E7D1-492B-8CE8-14B770B26497}" type="parTrans" cxnId="{2884E1F4-EC8F-4927-B587-3E32579B772F}">
      <dgm:prSet/>
      <dgm:spPr/>
      <dgm:t>
        <a:bodyPr/>
        <a:lstStyle/>
        <a:p>
          <a:endParaRPr lang="en-US"/>
        </a:p>
      </dgm:t>
    </dgm:pt>
    <dgm:pt modelId="{88B83925-C0F4-4E3E-9B66-FB52B80C3EF2}" type="sibTrans" cxnId="{2884E1F4-EC8F-4927-B587-3E32579B772F}">
      <dgm:prSet/>
      <dgm:spPr/>
      <dgm:t>
        <a:bodyPr/>
        <a:lstStyle/>
        <a:p>
          <a:endParaRPr lang="en-US"/>
        </a:p>
      </dgm:t>
    </dgm:pt>
    <dgm:pt modelId="{B22A656A-EDC8-406B-9C93-14C8FA53F9A4}" type="pres">
      <dgm:prSet presAssocID="{4142437E-97E3-44F9-A4D2-3C6E3C4E2763}" presName="linearFlow" presStyleCnt="0">
        <dgm:presLayoutVars>
          <dgm:dir/>
          <dgm:animLvl val="lvl"/>
          <dgm:resizeHandles val="exact"/>
        </dgm:presLayoutVars>
      </dgm:prSet>
      <dgm:spPr/>
      <dgm:t>
        <a:bodyPr/>
        <a:lstStyle/>
        <a:p>
          <a:endParaRPr lang="en-US"/>
        </a:p>
      </dgm:t>
    </dgm:pt>
    <dgm:pt modelId="{8DCB1BF5-B566-4B44-82E0-94DCF8D414A5}" type="pres">
      <dgm:prSet presAssocID="{195331B8-2A59-4956-B2F4-190F5B278AC6}" presName="composite" presStyleCnt="0"/>
      <dgm:spPr/>
    </dgm:pt>
    <dgm:pt modelId="{EB29F1BA-C7E4-4950-AA66-7D08937577D7}" type="pres">
      <dgm:prSet presAssocID="{195331B8-2A59-4956-B2F4-190F5B278AC6}" presName="parentText" presStyleLbl="alignNode1" presStyleIdx="0" presStyleCnt="3">
        <dgm:presLayoutVars>
          <dgm:chMax val="1"/>
          <dgm:bulletEnabled val="1"/>
        </dgm:presLayoutVars>
      </dgm:prSet>
      <dgm:spPr/>
      <dgm:t>
        <a:bodyPr/>
        <a:lstStyle/>
        <a:p>
          <a:endParaRPr lang="en-US"/>
        </a:p>
      </dgm:t>
    </dgm:pt>
    <dgm:pt modelId="{0D876284-52CB-4137-87E1-10470D692AE5}" type="pres">
      <dgm:prSet presAssocID="{195331B8-2A59-4956-B2F4-190F5B278AC6}" presName="descendantText" presStyleLbl="alignAcc1" presStyleIdx="0" presStyleCnt="3">
        <dgm:presLayoutVars>
          <dgm:bulletEnabled val="1"/>
        </dgm:presLayoutVars>
      </dgm:prSet>
      <dgm:spPr/>
      <dgm:t>
        <a:bodyPr/>
        <a:lstStyle/>
        <a:p>
          <a:endParaRPr lang="en-US"/>
        </a:p>
      </dgm:t>
    </dgm:pt>
    <dgm:pt modelId="{A317AF0A-9A51-467B-A9C0-567888151CF5}" type="pres">
      <dgm:prSet presAssocID="{6C539344-6B60-4589-9474-AD23758D4CBF}" presName="sp" presStyleCnt="0"/>
      <dgm:spPr/>
    </dgm:pt>
    <dgm:pt modelId="{A5436C29-7337-47E8-AC0C-CEF180F70E7C}" type="pres">
      <dgm:prSet presAssocID="{0D7B713D-28B4-46BE-B0F8-EB0260F0A72D}" presName="composite" presStyleCnt="0"/>
      <dgm:spPr/>
    </dgm:pt>
    <dgm:pt modelId="{9D24F2D4-3867-497F-8D80-AD8E1D76784C}" type="pres">
      <dgm:prSet presAssocID="{0D7B713D-28B4-46BE-B0F8-EB0260F0A72D}" presName="parentText" presStyleLbl="alignNode1" presStyleIdx="1" presStyleCnt="3">
        <dgm:presLayoutVars>
          <dgm:chMax val="1"/>
          <dgm:bulletEnabled val="1"/>
        </dgm:presLayoutVars>
      </dgm:prSet>
      <dgm:spPr/>
      <dgm:t>
        <a:bodyPr/>
        <a:lstStyle/>
        <a:p>
          <a:endParaRPr lang="en-US"/>
        </a:p>
      </dgm:t>
    </dgm:pt>
    <dgm:pt modelId="{C0A34E14-CFA0-4C47-845A-113EEF678D9F}" type="pres">
      <dgm:prSet presAssocID="{0D7B713D-28B4-46BE-B0F8-EB0260F0A72D}" presName="descendantText" presStyleLbl="alignAcc1" presStyleIdx="1" presStyleCnt="3">
        <dgm:presLayoutVars>
          <dgm:bulletEnabled val="1"/>
        </dgm:presLayoutVars>
      </dgm:prSet>
      <dgm:spPr/>
      <dgm:t>
        <a:bodyPr/>
        <a:lstStyle/>
        <a:p>
          <a:endParaRPr lang="en-US"/>
        </a:p>
      </dgm:t>
    </dgm:pt>
    <dgm:pt modelId="{BCD64312-157B-4D3F-842D-F2AAEB391458}" type="pres">
      <dgm:prSet presAssocID="{40404DD6-C7EA-4894-8D33-E73C4D03E259}" presName="sp" presStyleCnt="0"/>
      <dgm:spPr/>
    </dgm:pt>
    <dgm:pt modelId="{F7FF240C-8BF2-4382-8347-C770C73C5FE6}" type="pres">
      <dgm:prSet presAssocID="{B4ED841A-019E-4BB7-9B4D-6DAE177858FE}" presName="composite" presStyleCnt="0"/>
      <dgm:spPr/>
    </dgm:pt>
    <dgm:pt modelId="{4D9BF22E-2920-4381-B2AA-FD51D50D35B8}" type="pres">
      <dgm:prSet presAssocID="{B4ED841A-019E-4BB7-9B4D-6DAE177858FE}" presName="parentText" presStyleLbl="alignNode1" presStyleIdx="2" presStyleCnt="3" custLinFactNeighborX="0" custLinFactNeighborY="189">
        <dgm:presLayoutVars>
          <dgm:chMax val="1"/>
          <dgm:bulletEnabled val="1"/>
        </dgm:presLayoutVars>
      </dgm:prSet>
      <dgm:spPr/>
      <dgm:t>
        <a:bodyPr/>
        <a:lstStyle/>
        <a:p>
          <a:endParaRPr lang="en-US"/>
        </a:p>
      </dgm:t>
    </dgm:pt>
    <dgm:pt modelId="{8DE259B1-E95A-4262-806B-ACA3898DA945}" type="pres">
      <dgm:prSet presAssocID="{B4ED841A-019E-4BB7-9B4D-6DAE177858FE}" presName="descendantText" presStyleLbl="alignAcc1" presStyleIdx="2" presStyleCnt="3" custScaleY="100000">
        <dgm:presLayoutVars>
          <dgm:bulletEnabled val="1"/>
        </dgm:presLayoutVars>
      </dgm:prSet>
      <dgm:spPr/>
      <dgm:t>
        <a:bodyPr/>
        <a:lstStyle/>
        <a:p>
          <a:endParaRPr lang="en-US"/>
        </a:p>
      </dgm:t>
    </dgm:pt>
  </dgm:ptLst>
  <dgm:cxnLst>
    <dgm:cxn modelId="{64E87F07-9A67-4368-B023-CE395CAC4E1F}" srcId="{0D7B713D-28B4-46BE-B0F8-EB0260F0A72D}" destId="{50AC2F89-9D13-4B53-9271-135BD7B7C618}" srcOrd="0" destOrd="0" parTransId="{24A2617B-E1AB-4796-996C-56C0655BB7C5}" sibTransId="{152C87CD-FB8F-4F33-AFAD-7D9C9969782B}"/>
    <dgm:cxn modelId="{30978368-352C-4705-A3F6-98D1D14134A6}" srcId="{4142437E-97E3-44F9-A4D2-3C6E3C4E2763}" destId="{B4ED841A-019E-4BB7-9B4D-6DAE177858FE}" srcOrd="2" destOrd="0" parTransId="{FF254569-B361-4C87-8AFC-0AE6C295649B}" sibTransId="{C1393F99-4052-482D-82B8-657BE3194274}"/>
    <dgm:cxn modelId="{F1B6A4DB-43A5-4EF3-AE5C-D6FCCAC53E97}" type="presOf" srcId="{50AC2F89-9D13-4B53-9271-135BD7B7C618}" destId="{C0A34E14-CFA0-4C47-845A-113EEF678D9F}" srcOrd="0" destOrd="0" presId="urn:microsoft.com/office/officeart/2005/8/layout/chevron2"/>
    <dgm:cxn modelId="{662A7A8B-C506-4DD4-9FFA-A2E5849DB2C5}" srcId="{4142437E-97E3-44F9-A4D2-3C6E3C4E2763}" destId="{195331B8-2A59-4956-B2F4-190F5B278AC6}" srcOrd="0" destOrd="0" parTransId="{E755CB61-7907-4619-A524-2863700446D9}" sibTransId="{6C539344-6B60-4589-9474-AD23758D4CBF}"/>
    <dgm:cxn modelId="{BC22814D-41C8-4132-8434-CBD8A7CEB4A6}" type="presOf" srcId="{A0548571-37D7-4511-A836-651FC7667D78}" destId="{8DE259B1-E95A-4262-806B-ACA3898DA945}" srcOrd="0" destOrd="0" presId="urn:microsoft.com/office/officeart/2005/8/layout/chevron2"/>
    <dgm:cxn modelId="{FEA101B6-1096-4133-B3CA-3FD956C3E570}" srcId="{195331B8-2A59-4956-B2F4-190F5B278AC6}" destId="{69410CFD-4BDC-43A8-885D-35F1811FC198}" srcOrd="0" destOrd="0" parTransId="{FCE68D4C-BE21-4C64-B71F-3839E0A1E90E}" sibTransId="{B1FF8CC3-F1AF-4ABD-A5A7-25B57F6F2001}"/>
    <dgm:cxn modelId="{522AF0D5-2A12-422A-A07C-2D98F0D7BA99}" type="presOf" srcId="{B4ED841A-019E-4BB7-9B4D-6DAE177858FE}" destId="{4D9BF22E-2920-4381-B2AA-FD51D50D35B8}" srcOrd="0" destOrd="0" presId="urn:microsoft.com/office/officeart/2005/8/layout/chevron2"/>
    <dgm:cxn modelId="{AE646B46-97AA-4075-8B53-943FF2B1B722}" type="presOf" srcId="{195331B8-2A59-4956-B2F4-190F5B278AC6}" destId="{EB29F1BA-C7E4-4950-AA66-7D08937577D7}" srcOrd="0" destOrd="0" presId="urn:microsoft.com/office/officeart/2005/8/layout/chevron2"/>
    <dgm:cxn modelId="{D75C15A8-3BDA-49F6-A480-0886EFEFF428}" type="presOf" srcId="{69410CFD-4BDC-43A8-885D-35F1811FC198}" destId="{0D876284-52CB-4137-87E1-10470D692AE5}" srcOrd="0" destOrd="0" presId="urn:microsoft.com/office/officeart/2005/8/layout/chevron2"/>
    <dgm:cxn modelId="{2884E1F4-EC8F-4927-B587-3E32579B772F}" srcId="{B4ED841A-019E-4BB7-9B4D-6DAE177858FE}" destId="{BE8630E5-E94B-48E4-80BA-57C245B8E91A}" srcOrd="1" destOrd="0" parTransId="{4D746D36-E7D1-492B-8CE8-14B770B26497}" sibTransId="{88B83925-C0F4-4E3E-9B66-FB52B80C3EF2}"/>
    <dgm:cxn modelId="{18B0B5E6-4648-464C-9EBF-E0ED5C1D08C9}" type="presOf" srcId="{0D7B713D-28B4-46BE-B0F8-EB0260F0A72D}" destId="{9D24F2D4-3867-497F-8D80-AD8E1D76784C}" srcOrd="0" destOrd="0" presId="urn:microsoft.com/office/officeart/2005/8/layout/chevron2"/>
    <dgm:cxn modelId="{72AA8CBA-637D-403E-A63C-5D9CBE3F36AF}" srcId="{4142437E-97E3-44F9-A4D2-3C6E3C4E2763}" destId="{0D7B713D-28B4-46BE-B0F8-EB0260F0A72D}" srcOrd="1" destOrd="0" parTransId="{BB760FAE-0573-4820-A108-1C68A3EF6017}" sibTransId="{40404DD6-C7EA-4894-8D33-E73C4D03E259}"/>
    <dgm:cxn modelId="{BF4C4B49-F0BC-402F-938B-4C9115098460}" srcId="{B4ED841A-019E-4BB7-9B4D-6DAE177858FE}" destId="{A0548571-37D7-4511-A836-651FC7667D78}" srcOrd="0" destOrd="0" parTransId="{7F14BDA1-6964-4A79-9B02-DDBBC95F8C58}" sibTransId="{BBF99488-A651-4F11-993F-46BC9E061D64}"/>
    <dgm:cxn modelId="{8E3F754C-443A-4B58-9503-0656BE36F014}" type="presOf" srcId="{4142437E-97E3-44F9-A4D2-3C6E3C4E2763}" destId="{B22A656A-EDC8-406B-9C93-14C8FA53F9A4}" srcOrd="0" destOrd="0" presId="urn:microsoft.com/office/officeart/2005/8/layout/chevron2"/>
    <dgm:cxn modelId="{18E4CB18-16FD-4E0F-9A65-CFC311FA596E}" type="presOf" srcId="{BE8630E5-E94B-48E4-80BA-57C245B8E91A}" destId="{8DE259B1-E95A-4262-806B-ACA3898DA945}" srcOrd="0" destOrd="1" presId="urn:microsoft.com/office/officeart/2005/8/layout/chevron2"/>
    <dgm:cxn modelId="{DB5C6D8A-F600-40F0-98BF-827D4608A71B}" type="presParOf" srcId="{B22A656A-EDC8-406B-9C93-14C8FA53F9A4}" destId="{8DCB1BF5-B566-4B44-82E0-94DCF8D414A5}" srcOrd="0" destOrd="0" presId="urn:microsoft.com/office/officeart/2005/8/layout/chevron2"/>
    <dgm:cxn modelId="{F1C45E12-431C-4AD6-A64A-228EFFAAC896}" type="presParOf" srcId="{8DCB1BF5-B566-4B44-82E0-94DCF8D414A5}" destId="{EB29F1BA-C7E4-4950-AA66-7D08937577D7}" srcOrd="0" destOrd="0" presId="urn:microsoft.com/office/officeart/2005/8/layout/chevron2"/>
    <dgm:cxn modelId="{685954A1-E656-446B-996F-ECEB92C56671}" type="presParOf" srcId="{8DCB1BF5-B566-4B44-82E0-94DCF8D414A5}" destId="{0D876284-52CB-4137-87E1-10470D692AE5}" srcOrd="1" destOrd="0" presId="urn:microsoft.com/office/officeart/2005/8/layout/chevron2"/>
    <dgm:cxn modelId="{B06598C3-9C83-4B97-BD7F-692E9624917C}" type="presParOf" srcId="{B22A656A-EDC8-406B-9C93-14C8FA53F9A4}" destId="{A317AF0A-9A51-467B-A9C0-567888151CF5}" srcOrd="1" destOrd="0" presId="urn:microsoft.com/office/officeart/2005/8/layout/chevron2"/>
    <dgm:cxn modelId="{523488C3-45CF-4BAC-8ACD-69551182EEAB}" type="presParOf" srcId="{B22A656A-EDC8-406B-9C93-14C8FA53F9A4}" destId="{A5436C29-7337-47E8-AC0C-CEF180F70E7C}" srcOrd="2" destOrd="0" presId="urn:microsoft.com/office/officeart/2005/8/layout/chevron2"/>
    <dgm:cxn modelId="{29E53C61-F5C8-48B4-8AE1-51FFD9884A08}" type="presParOf" srcId="{A5436C29-7337-47E8-AC0C-CEF180F70E7C}" destId="{9D24F2D4-3867-497F-8D80-AD8E1D76784C}" srcOrd="0" destOrd="0" presId="urn:microsoft.com/office/officeart/2005/8/layout/chevron2"/>
    <dgm:cxn modelId="{A385D079-970E-4873-A27C-7D6B24E7E302}" type="presParOf" srcId="{A5436C29-7337-47E8-AC0C-CEF180F70E7C}" destId="{C0A34E14-CFA0-4C47-845A-113EEF678D9F}" srcOrd="1" destOrd="0" presId="urn:microsoft.com/office/officeart/2005/8/layout/chevron2"/>
    <dgm:cxn modelId="{5C900741-E2E0-434A-816C-4A9777F5C7A2}" type="presParOf" srcId="{B22A656A-EDC8-406B-9C93-14C8FA53F9A4}" destId="{BCD64312-157B-4D3F-842D-F2AAEB391458}" srcOrd="3" destOrd="0" presId="urn:microsoft.com/office/officeart/2005/8/layout/chevron2"/>
    <dgm:cxn modelId="{39D0E785-EDC8-409B-9C7C-AC3F4AAB3A0B}" type="presParOf" srcId="{B22A656A-EDC8-406B-9C93-14C8FA53F9A4}" destId="{F7FF240C-8BF2-4382-8347-C770C73C5FE6}" srcOrd="4" destOrd="0" presId="urn:microsoft.com/office/officeart/2005/8/layout/chevron2"/>
    <dgm:cxn modelId="{4F87DA2D-AFFA-4203-BDC6-43113DAE8478}" type="presParOf" srcId="{F7FF240C-8BF2-4382-8347-C770C73C5FE6}" destId="{4D9BF22E-2920-4381-B2AA-FD51D50D35B8}" srcOrd="0" destOrd="0" presId="urn:microsoft.com/office/officeart/2005/8/layout/chevron2"/>
    <dgm:cxn modelId="{B3560405-BB92-4342-BBC9-F1A671227EA9}" type="presParOf" srcId="{F7FF240C-8BF2-4382-8347-C770C73C5FE6}" destId="{8DE259B1-E95A-4262-806B-ACA3898DA94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29F1BA-C7E4-4950-AA66-7D08937577D7}">
      <dsp:nvSpPr>
        <dsp:cNvPr id="0" name=""/>
        <dsp:cNvSpPr/>
      </dsp:nvSpPr>
      <dsp:spPr>
        <a:xfrm rot="5400000">
          <a:off x="-215441" y="217756"/>
          <a:ext cx="1436275" cy="100539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WHY</a:t>
          </a:r>
          <a:endParaRPr lang="en-US" sz="2000" b="1" kern="1200" dirty="0"/>
        </a:p>
      </dsp:txBody>
      <dsp:txXfrm rot="5400000">
        <a:off x="-215441" y="217756"/>
        <a:ext cx="1436275" cy="1005392"/>
      </dsp:txXfrm>
    </dsp:sp>
    <dsp:sp modelId="{0D876284-52CB-4137-87E1-10470D692AE5}">
      <dsp:nvSpPr>
        <dsp:cNvPr id="0" name=""/>
        <dsp:cNvSpPr/>
      </dsp:nvSpPr>
      <dsp:spPr>
        <a:xfrm rot="5400000">
          <a:off x="3998306" y="-2990599"/>
          <a:ext cx="933579" cy="691940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To improve the performance of experiment 3, determining its failure causes.</a:t>
          </a:r>
          <a:endParaRPr lang="en-US" sz="2000" b="0" kern="1200" dirty="0"/>
        </a:p>
      </dsp:txBody>
      <dsp:txXfrm rot="5400000">
        <a:off x="3998306" y="-2990599"/>
        <a:ext cx="933579" cy="6919407"/>
      </dsp:txXfrm>
    </dsp:sp>
    <dsp:sp modelId="{9D24F2D4-3867-497F-8D80-AD8E1D76784C}">
      <dsp:nvSpPr>
        <dsp:cNvPr id="0" name=""/>
        <dsp:cNvSpPr/>
      </dsp:nvSpPr>
      <dsp:spPr>
        <a:xfrm rot="5400000">
          <a:off x="-215441" y="1473729"/>
          <a:ext cx="1436275" cy="1005392"/>
        </a:xfrm>
        <a:prstGeom prst="chevron">
          <a:avLst/>
        </a:prstGeom>
        <a:solidFill>
          <a:schemeClr val="accent3">
            <a:hueOff val="8797670"/>
            <a:satOff val="-20044"/>
            <a:lumOff val="804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HOW</a:t>
          </a:r>
          <a:endParaRPr lang="en-US" sz="2000" b="1" kern="1200" dirty="0"/>
        </a:p>
      </dsp:txBody>
      <dsp:txXfrm rot="5400000">
        <a:off x="-215441" y="1473729"/>
        <a:ext cx="1436275" cy="1005392"/>
      </dsp:txXfrm>
    </dsp:sp>
    <dsp:sp modelId="{C0A34E14-CFA0-4C47-845A-113EEF678D9F}">
      <dsp:nvSpPr>
        <dsp:cNvPr id="0" name=""/>
        <dsp:cNvSpPr/>
      </dsp:nvSpPr>
      <dsp:spPr>
        <a:xfrm rot="5400000">
          <a:off x="3998306" y="-1734625"/>
          <a:ext cx="933579" cy="6919407"/>
        </a:xfrm>
        <a:prstGeom prst="round2SameRect">
          <a:avLst/>
        </a:prstGeom>
        <a:solidFill>
          <a:schemeClr val="lt1">
            <a:alpha val="90000"/>
            <a:hueOff val="0"/>
            <a:satOff val="0"/>
            <a:lumOff val="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Reducing up-flow velocity and the amount of lime.</a:t>
          </a:r>
          <a:endParaRPr lang="en-US" sz="2000" b="0" kern="1200" dirty="0"/>
        </a:p>
        <a:p>
          <a:pPr marL="228600" lvl="1" indent="-228600" algn="l" defTabSz="889000">
            <a:lnSpc>
              <a:spcPct val="90000"/>
            </a:lnSpc>
            <a:spcBef>
              <a:spcPct val="0"/>
            </a:spcBef>
            <a:spcAft>
              <a:spcPct val="15000"/>
            </a:spcAft>
            <a:buChar char="••"/>
          </a:pPr>
          <a:r>
            <a:rPr lang="en-US" sz="2000" b="0" kern="1200" dirty="0" smtClean="0"/>
            <a:t>Having different up-flow velocities in both reactors.</a:t>
          </a:r>
        </a:p>
      </dsp:txBody>
      <dsp:txXfrm rot="5400000">
        <a:off x="3998306" y="-1734625"/>
        <a:ext cx="933579" cy="6919407"/>
      </dsp:txXfrm>
    </dsp:sp>
    <dsp:sp modelId="{4D9BF22E-2920-4381-B2AA-FD51D50D35B8}">
      <dsp:nvSpPr>
        <dsp:cNvPr id="0" name=""/>
        <dsp:cNvSpPr/>
      </dsp:nvSpPr>
      <dsp:spPr>
        <a:xfrm rot="5400000">
          <a:off x="-215441" y="3046365"/>
          <a:ext cx="1436275" cy="1005392"/>
        </a:xfrm>
        <a:prstGeom prst="chevron">
          <a:avLst/>
        </a:prstGeom>
        <a:solidFill>
          <a:schemeClr val="accent3">
            <a:hueOff val="17595341"/>
            <a:satOff val="-40088"/>
            <a:lumOff val="1608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b="1" kern="1200" dirty="0" smtClean="0"/>
            <a:t>WHAT DID WE LEARN?</a:t>
          </a:r>
          <a:endParaRPr lang="en-US" sz="1900" b="1" kern="1200" dirty="0"/>
        </a:p>
      </dsp:txBody>
      <dsp:txXfrm rot="5400000">
        <a:off x="-215441" y="3046365"/>
        <a:ext cx="1436275" cy="1005392"/>
      </dsp:txXfrm>
    </dsp:sp>
    <dsp:sp modelId="{8DE259B1-E95A-4262-806B-ACA3898DA945}">
      <dsp:nvSpPr>
        <dsp:cNvPr id="0" name=""/>
        <dsp:cNvSpPr/>
      </dsp:nvSpPr>
      <dsp:spPr>
        <a:xfrm rot="5400000">
          <a:off x="3683714" y="-164058"/>
          <a:ext cx="1562764" cy="6919407"/>
        </a:xfrm>
        <a:prstGeom prst="round2SameRect">
          <a:avLst/>
        </a:prstGeom>
        <a:solidFill>
          <a:schemeClr val="lt1">
            <a:alpha val="90000"/>
            <a:hueOff val="0"/>
            <a:satOff val="0"/>
            <a:lumOff val="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Lower up-flow velocities provide higher </a:t>
          </a:r>
          <a:r>
            <a:rPr lang="en-US" sz="2000" b="0" kern="1200" dirty="0" smtClean="0"/>
            <a:t>residence </a:t>
          </a:r>
          <a:r>
            <a:rPr lang="en-US" sz="2000" b="0" kern="1200" dirty="0" smtClean="0"/>
            <a:t>time allowing small particles to dissolve.</a:t>
          </a:r>
          <a:endParaRPr lang="en-US" sz="2000" b="0" kern="1200" dirty="0"/>
        </a:p>
        <a:p>
          <a:pPr marL="228600" lvl="1" indent="-228600" algn="l" defTabSz="889000">
            <a:lnSpc>
              <a:spcPct val="90000"/>
            </a:lnSpc>
            <a:spcBef>
              <a:spcPct val="0"/>
            </a:spcBef>
            <a:spcAft>
              <a:spcPct val="15000"/>
            </a:spcAft>
            <a:buChar char="••"/>
          </a:pPr>
          <a:r>
            <a:rPr lang="en-US" sz="2000" b="0" kern="1200" dirty="0" smtClean="0"/>
            <a:t>By increasing up-flow velocity the amount of lime in the reactor can decrease rapidly and also the performance.</a:t>
          </a:r>
          <a:endParaRPr lang="en-US" sz="2000" b="0" kern="1200" dirty="0"/>
        </a:p>
      </dsp:txBody>
      <dsp:txXfrm rot="5400000">
        <a:off x="3683714" y="-164058"/>
        <a:ext cx="1562764" cy="69194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29F1BA-C7E4-4950-AA66-7D08937577D7}">
      <dsp:nvSpPr>
        <dsp:cNvPr id="0" name=""/>
        <dsp:cNvSpPr/>
      </dsp:nvSpPr>
      <dsp:spPr>
        <a:xfrm rot="5400000">
          <a:off x="-251342" y="255121"/>
          <a:ext cx="1675617" cy="117293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WHY</a:t>
          </a:r>
          <a:endParaRPr lang="en-US" sz="2000" b="1" kern="1200" dirty="0"/>
        </a:p>
      </dsp:txBody>
      <dsp:txXfrm rot="5400000">
        <a:off x="-251342" y="255121"/>
        <a:ext cx="1675617" cy="1172932"/>
      </dsp:txXfrm>
    </dsp:sp>
    <dsp:sp modelId="{0D876284-52CB-4137-87E1-10470D692AE5}">
      <dsp:nvSpPr>
        <dsp:cNvPr id="0" name=""/>
        <dsp:cNvSpPr/>
      </dsp:nvSpPr>
      <dsp:spPr>
        <a:xfrm rot="5400000">
          <a:off x="4004290" y="-2827578"/>
          <a:ext cx="1089151" cy="675186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Producing smaller particles provides more surface area available for lime to dissolve in water.</a:t>
          </a:r>
          <a:endParaRPr lang="en-US" sz="2000" b="0" kern="1200" dirty="0"/>
        </a:p>
      </dsp:txBody>
      <dsp:txXfrm rot="5400000">
        <a:off x="4004290" y="-2827578"/>
        <a:ext cx="1089151" cy="6751867"/>
      </dsp:txXfrm>
    </dsp:sp>
    <dsp:sp modelId="{9D24F2D4-3867-497F-8D80-AD8E1D76784C}">
      <dsp:nvSpPr>
        <dsp:cNvPr id="0" name=""/>
        <dsp:cNvSpPr/>
      </dsp:nvSpPr>
      <dsp:spPr>
        <a:xfrm rot="5400000">
          <a:off x="-251342" y="1737633"/>
          <a:ext cx="1675617" cy="1172932"/>
        </a:xfrm>
        <a:prstGeom prst="chevron">
          <a:avLst/>
        </a:prstGeom>
        <a:solidFill>
          <a:schemeClr val="accent3">
            <a:hueOff val="8797670"/>
            <a:satOff val="-20044"/>
            <a:lumOff val="804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HOW</a:t>
          </a:r>
          <a:endParaRPr lang="en-US" sz="2000" b="1" kern="1200" dirty="0"/>
        </a:p>
      </dsp:txBody>
      <dsp:txXfrm rot="5400000">
        <a:off x="-251342" y="1737633"/>
        <a:ext cx="1675617" cy="1172932"/>
      </dsp:txXfrm>
    </dsp:sp>
    <dsp:sp modelId="{C0A34E14-CFA0-4C47-845A-113EEF678D9F}">
      <dsp:nvSpPr>
        <dsp:cNvPr id="0" name=""/>
        <dsp:cNvSpPr/>
      </dsp:nvSpPr>
      <dsp:spPr>
        <a:xfrm rot="5400000">
          <a:off x="4004290" y="-1345066"/>
          <a:ext cx="1089151" cy="6751867"/>
        </a:xfrm>
        <a:prstGeom prst="round2SameRect">
          <a:avLst/>
        </a:prstGeom>
        <a:solidFill>
          <a:schemeClr val="lt1">
            <a:alpha val="90000"/>
            <a:hueOff val="0"/>
            <a:satOff val="0"/>
            <a:lumOff val="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Blending lime before adding it to the reactors.</a:t>
          </a:r>
          <a:endParaRPr lang="en-US" sz="2000" b="0" kern="1200" dirty="0"/>
        </a:p>
      </dsp:txBody>
      <dsp:txXfrm rot="5400000">
        <a:off x="4004290" y="-1345066"/>
        <a:ext cx="1089151" cy="6751867"/>
      </dsp:txXfrm>
    </dsp:sp>
    <dsp:sp modelId="{4D9BF22E-2920-4381-B2AA-FD51D50D35B8}">
      <dsp:nvSpPr>
        <dsp:cNvPr id="0" name=""/>
        <dsp:cNvSpPr/>
      </dsp:nvSpPr>
      <dsp:spPr>
        <a:xfrm rot="5400000">
          <a:off x="-251342" y="3223312"/>
          <a:ext cx="1675617" cy="1172932"/>
        </a:xfrm>
        <a:prstGeom prst="chevron">
          <a:avLst/>
        </a:prstGeom>
        <a:solidFill>
          <a:schemeClr val="accent3">
            <a:hueOff val="17595341"/>
            <a:satOff val="-40088"/>
            <a:lumOff val="1608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b="1" kern="1200" dirty="0" smtClean="0"/>
            <a:t>WHAT DID WE LEARN?</a:t>
          </a:r>
          <a:endParaRPr lang="en-US" sz="1900" b="1" kern="1200" dirty="0"/>
        </a:p>
      </dsp:txBody>
      <dsp:txXfrm rot="5400000">
        <a:off x="-251342" y="3223312"/>
        <a:ext cx="1675617" cy="1172932"/>
      </dsp:txXfrm>
    </dsp:sp>
    <dsp:sp modelId="{8DE259B1-E95A-4262-806B-ACA3898DA945}">
      <dsp:nvSpPr>
        <dsp:cNvPr id="0" name=""/>
        <dsp:cNvSpPr/>
      </dsp:nvSpPr>
      <dsp:spPr>
        <a:xfrm rot="5400000">
          <a:off x="4004004" y="137731"/>
          <a:ext cx="1089724" cy="6751867"/>
        </a:xfrm>
        <a:prstGeom prst="round2SameRect">
          <a:avLst/>
        </a:prstGeom>
        <a:solidFill>
          <a:schemeClr val="lt1">
            <a:alpha val="90000"/>
            <a:hueOff val="0"/>
            <a:satOff val="0"/>
            <a:lumOff val="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Increasing contact </a:t>
          </a:r>
          <a:r>
            <a:rPr lang="en-US" sz="2000" b="0" kern="1200" dirty="0" smtClean="0"/>
            <a:t>surface area enhance </a:t>
          </a:r>
          <a:r>
            <a:rPr lang="en-US" sz="2000" b="0" kern="1200" dirty="0" smtClean="0"/>
            <a:t>the performance.</a:t>
          </a:r>
          <a:endParaRPr lang="en-US" sz="2000" b="0" kern="1200" dirty="0"/>
        </a:p>
        <a:p>
          <a:pPr marL="228600" lvl="1" indent="-228600" algn="l" defTabSz="889000">
            <a:lnSpc>
              <a:spcPct val="90000"/>
            </a:lnSpc>
            <a:spcBef>
              <a:spcPct val="0"/>
            </a:spcBef>
            <a:spcAft>
              <a:spcPct val="15000"/>
            </a:spcAft>
            <a:buChar char="••"/>
          </a:pPr>
          <a:r>
            <a:rPr lang="en-US" sz="2000" b="0" kern="1200" dirty="0" smtClean="0"/>
            <a:t>pH values are more stable over time.</a:t>
          </a:r>
          <a:endParaRPr lang="en-US" sz="2000" b="0" kern="1200" dirty="0"/>
        </a:p>
      </dsp:txBody>
      <dsp:txXfrm rot="5400000">
        <a:off x="4004004" y="137731"/>
        <a:ext cx="1089724" cy="675186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29F1BA-C7E4-4950-AA66-7D08937577D7}">
      <dsp:nvSpPr>
        <dsp:cNvPr id="0" name=""/>
        <dsp:cNvSpPr/>
      </dsp:nvSpPr>
      <dsp:spPr>
        <a:xfrm rot="5400000">
          <a:off x="-251342" y="255121"/>
          <a:ext cx="1675617" cy="117293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WHY</a:t>
          </a:r>
          <a:endParaRPr lang="en-US" sz="2000" b="1" kern="1200" dirty="0"/>
        </a:p>
      </dsp:txBody>
      <dsp:txXfrm rot="5400000">
        <a:off x="-251342" y="255121"/>
        <a:ext cx="1675617" cy="1172932"/>
      </dsp:txXfrm>
    </dsp:sp>
    <dsp:sp modelId="{0D876284-52CB-4137-87E1-10470D692AE5}">
      <dsp:nvSpPr>
        <dsp:cNvPr id="0" name=""/>
        <dsp:cNvSpPr/>
      </dsp:nvSpPr>
      <dsp:spPr>
        <a:xfrm rot="5400000">
          <a:off x="4004290" y="-2827578"/>
          <a:ext cx="1089151" cy="675186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To test the effects of continuously adding lime, and also to formalize the preparation of the stock solution</a:t>
          </a:r>
          <a:endParaRPr lang="en-US" sz="2000" b="0" kern="1200" dirty="0"/>
        </a:p>
      </dsp:txBody>
      <dsp:txXfrm rot="5400000">
        <a:off x="4004290" y="-2827578"/>
        <a:ext cx="1089151" cy="6751867"/>
      </dsp:txXfrm>
    </dsp:sp>
    <dsp:sp modelId="{9D24F2D4-3867-497F-8D80-AD8E1D76784C}">
      <dsp:nvSpPr>
        <dsp:cNvPr id="0" name=""/>
        <dsp:cNvSpPr/>
      </dsp:nvSpPr>
      <dsp:spPr>
        <a:xfrm rot="5400000">
          <a:off x="-251342" y="1737633"/>
          <a:ext cx="1675617" cy="1172932"/>
        </a:xfrm>
        <a:prstGeom prst="chevron">
          <a:avLst/>
        </a:prstGeom>
        <a:solidFill>
          <a:schemeClr val="accent3">
            <a:hueOff val="8797670"/>
            <a:satOff val="-20044"/>
            <a:lumOff val="804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HOW</a:t>
          </a:r>
          <a:endParaRPr lang="en-US" sz="2000" b="1" kern="1200" dirty="0"/>
        </a:p>
      </dsp:txBody>
      <dsp:txXfrm rot="5400000">
        <a:off x="-251342" y="1737633"/>
        <a:ext cx="1675617" cy="1172932"/>
      </dsp:txXfrm>
    </dsp:sp>
    <dsp:sp modelId="{C0A34E14-CFA0-4C47-845A-113EEF678D9F}">
      <dsp:nvSpPr>
        <dsp:cNvPr id="0" name=""/>
        <dsp:cNvSpPr/>
      </dsp:nvSpPr>
      <dsp:spPr>
        <a:xfrm rot="5400000">
          <a:off x="4004290" y="-1345066"/>
          <a:ext cx="1089151" cy="6751867"/>
        </a:xfrm>
        <a:prstGeom prst="round2SameRect">
          <a:avLst/>
        </a:prstGeom>
        <a:solidFill>
          <a:schemeClr val="lt1">
            <a:alpha val="90000"/>
            <a:hueOff val="0"/>
            <a:satOff val="0"/>
            <a:lumOff val="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Following an exact procedure for blending the lime; setting up a third peristaltic pump to pulse lime into the two apparatuses</a:t>
          </a:r>
          <a:endParaRPr lang="en-US" sz="2000" b="0" kern="1200" dirty="0"/>
        </a:p>
      </dsp:txBody>
      <dsp:txXfrm rot="5400000">
        <a:off x="4004290" y="-1345066"/>
        <a:ext cx="1089151" cy="6751867"/>
      </dsp:txXfrm>
    </dsp:sp>
    <dsp:sp modelId="{4D9BF22E-2920-4381-B2AA-FD51D50D35B8}">
      <dsp:nvSpPr>
        <dsp:cNvPr id="0" name=""/>
        <dsp:cNvSpPr/>
      </dsp:nvSpPr>
      <dsp:spPr>
        <a:xfrm rot="5400000">
          <a:off x="-251342" y="3223312"/>
          <a:ext cx="1675617" cy="1172932"/>
        </a:xfrm>
        <a:prstGeom prst="chevron">
          <a:avLst/>
        </a:prstGeom>
        <a:solidFill>
          <a:schemeClr val="accent3">
            <a:hueOff val="17595341"/>
            <a:satOff val="-40088"/>
            <a:lumOff val="1608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b="1" kern="1200" dirty="0" smtClean="0"/>
            <a:t>WHAT DID WE LEARN?</a:t>
          </a:r>
          <a:endParaRPr lang="en-US" sz="1900" b="1" kern="1200" dirty="0"/>
        </a:p>
      </dsp:txBody>
      <dsp:txXfrm rot="5400000">
        <a:off x="-251342" y="3223312"/>
        <a:ext cx="1675617" cy="1172932"/>
      </dsp:txXfrm>
    </dsp:sp>
    <dsp:sp modelId="{8DE259B1-E95A-4262-806B-ACA3898DA945}">
      <dsp:nvSpPr>
        <dsp:cNvPr id="0" name=""/>
        <dsp:cNvSpPr/>
      </dsp:nvSpPr>
      <dsp:spPr>
        <a:xfrm rot="5400000">
          <a:off x="4004004" y="137731"/>
          <a:ext cx="1089724" cy="6751867"/>
        </a:xfrm>
        <a:prstGeom prst="round2SameRect">
          <a:avLst/>
        </a:prstGeom>
        <a:solidFill>
          <a:schemeClr val="lt1">
            <a:alpha val="90000"/>
            <a:hueOff val="0"/>
            <a:satOff val="0"/>
            <a:lumOff val="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The 100 grams of lime settles very slowly, keeping the pH steady for a while</a:t>
          </a:r>
          <a:endParaRPr lang="en-US" sz="2000" b="0" kern="1200" dirty="0"/>
        </a:p>
        <a:p>
          <a:pPr marL="228600" lvl="1" indent="-228600" algn="l" defTabSz="889000">
            <a:lnSpc>
              <a:spcPct val="90000"/>
            </a:lnSpc>
            <a:spcBef>
              <a:spcPct val="0"/>
            </a:spcBef>
            <a:spcAft>
              <a:spcPct val="15000"/>
            </a:spcAft>
            <a:buChar char="••"/>
          </a:pPr>
          <a:r>
            <a:rPr lang="en-US" sz="2000" b="0" kern="1200" dirty="0" smtClean="0"/>
            <a:t>The pH eventually dropped because the stock solution was not concentrated enough</a:t>
          </a:r>
          <a:endParaRPr lang="en-US" sz="2000" b="0" kern="1200" dirty="0"/>
        </a:p>
      </dsp:txBody>
      <dsp:txXfrm rot="5400000">
        <a:off x="4004004" y="137731"/>
        <a:ext cx="1089724" cy="675186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29F1BA-C7E4-4950-AA66-7D08937577D7}">
      <dsp:nvSpPr>
        <dsp:cNvPr id="0" name=""/>
        <dsp:cNvSpPr/>
      </dsp:nvSpPr>
      <dsp:spPr>
        <a:xfrm rot="5400000">
          <a:off x="-251342" y="255121"/>
          <a:ext cx="1675617" cy="117293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WHY</a:t>
          </a:r>
          <a:endParaRPr lang="en-US" sz="2000" b="1" kern="1200" dirty="0"/>
        </a:p>
      </dsp:txBody>
      <dsp:txXfrm rot="5400000">
        <a:off x="-251342" y="255121"/>
        <a:ext cx="1675617" cy="1172932"/>
      </dsp:txXfrm>
    </dsp:sp>
    <dsp:sp modelId="{0D876284-52CB-4137-87E1-10470D692AE5}">
      <dsp:nvSpPr>
        <dsp:cNvPr id="0" name=""/>
        <dsp:cNvSpPr/>
      </dsp:nvSpPr>
      <dsp:spPr>
        <a:xfrm rot="5400000">
          <a:off x="4004290" y="-2827578"/>
          <a:ext cx="1089151" cy="675186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To determine if an increased concentration of lime stock solution will maintain the desired pH</a:t>
          </a:r>
          <a:endParaRPr lang="en-US" sz="2000" b="0" kern="1200" dirty="0"/>
        </a:p>
      </dsp:txBody>
      <dsp:txXfrm rot="5400000">
        <a:off x="4004290" y="-2827578"/>
        <a:ext cx="1089151" cy="6751867"/>
      </dsp:txXfrm>
    </dsp:sp>
    <dsp:sp modelId="{9D24F2D4-3867-497F-8D80-AD8E1D76784C}">
      <dsp:nvSpPr>
        <dsp:cNvPr id="0" name=""/>
        <dsp:cNvSpPr/>
      </dsp:nvSpPr>
      <dsp:spPr>
        <a:xfrm rot="5400000">
          <a:off x="-251342" y="1737633"/>
          <a:ext cx="1675617" cy="1172932"/>
        </a:xfrm>
        <a:prstGeom prst="chevron">
          <a:avLst/>
        </a:prstGeom>
        <a:solidFill>
          <a:schemeClr val="accent3">
            <a:hueOff val="8797670"/>
            <a:satOff val="-20044"/>
            <a:lumOff val="804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HOW</a:t>
          </a:r>
          <a:endParaRPr lang="en-US" sz="2000" b="1" kern="1200" dirty="0"/>
        </a:p>
      </dsp:txBody>
      <dsp:txXfrm rot="5400000">
        <a:off x="-251342" y="1737633"/>
        <a:ext cx="1675617" cy="1172932"/>
      </dsp:txXfrm>
    </dsp:sp>
    <dsp:sp modelId="{C0A34E14-CFA0-4C47-845A-113EEF678D9F}">
      <dsp:nvSpPr>
        <dsp:cNvPr id="0" name=""/>
        <dsp:cNvSpPr/>
      </dsp:nvSpPr>
      <dsp:spPr>
        <a:xfrm rot="5400000">
          <a:off x="4004290" y="-1345066"/>
          <a:ext cx="1089151" cy="6751867"/>
        </a:xfrm>
        <a:prstGeom prst="round2SameRect">
          <a:avLst/>
        </a:prstGeom>
        <a:solidFill>
          <a:schemeClr val="lt1">
            <a:alpha val="90000"/>
            <a:hueOff val="0"/>
            <a:satOff val="0"/>
            <a:lumOff val="0"/>
            <a:alphaOff val="0"/>
          </a:schemeClr>
        </a:solidFill>
        <a:ln w="25400" cap="flat" cmpd="sng" algn="ctr">
          <a:solidFill>
            <a:schemeClr val="accent3">
              <a:hueOff val="8797670"/>
              <a:satOff val="-20044"/>
              <a:lumOff val="80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Increased the concentration of lime by 5; all other variables held constant</a:t>
          </a:r>
          <a:endParaRPr lang="en-US" sz="2000" b="0" kern="1200" dirty="0"/>
        </a:p>
      </dsp:txBody>
      <dsp:txXfrm rot="5400000">
        <a:off x="4004290" y="-1345066"/>
        <a:ext cx="1089151" cy="6751867"/>
      </dsp:txXfrm>
    </dsp:sp>
    <dsp:sp modelId="{4D9BF22E-2920-4381-B2AA-FD51D50D35B8}">
      <dsp:nvSpPr>
        <dsp:cNvPr id="0" name=""/>
        <dsp:cNvSpPr/>
      </dsp:nvSpPr>
      <dsp:spPr>
        <a:xfrm rot="5400000">
          <a:off x="-251342" y="3223312"/>
          <a:ext cx="1675617" cy="1172932"/>
        </a:xfrm>
        <a:prstGeom prst="chevron">
          <a:avLst/>
        </a:prstGeom>
        <a:solidFill>
          <a:schemeClr val="accent3">
            <a:hueOff val="17595341"/>
            <a:satOff val="-40088"/>
            <a:lumOff val="1608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b="1" kern="1200" dirty="0" smtClean="0"/>
            <a:t>WHAT DID WE LEARN?</a:t>
          </a:r>
          <a:endParaRPr lang="en-US" sz="1900" b="1" kern="1200" dirty="0"/>
        </a:p>
      </dsp:txBody>
      <dsp:txXfrm rot="5400000">
        <a:off x="-251342" y="3223312"/>
        <a:ext cx="1675617" cy="1172932"/>
      </dsp:txXfrm>
    </dsp:sp>
    <dsp:sp modelId="{8DE259B1-E95A-4262-806B-ACA3898DA945}">
      <dsp:nvSpPr>
        <dsp:cNvPr id="0" name=""/>
        <dsp:cNvSpPr/>
      </dsp:nvSpPr>
      <dsp:spPr>
        <a:xfrm rot="5400000">
          <a:off x="4004004" y="137731"/>
          <a:ext cx="1089724" cy="6751867"/>
        </a:xfrm>
        <a:prstGeom prst="round2SameRect">
          <a:avLst/>
        </a:prstGeom>
        <a:solidFill>
          <a:schemeClr val="lt1">
            <a:alpha val="90000"/>
            <a:hueOff val="0"/>
            <a:satOff val="0"/>
            <a:lumOff val="0"/>
            <a:alphaOff val="0"/>
          </a:schemeClr>
        </a:solidFill>
        <a:ln w="25400" cap="flat" cmpd="sng" algn="ctr">
          <a:solidFill>
            <a:schemeClr val="accent3">
              <a:hueOff val="17595341"/>
              <a:satOff val="-40088"/>
              <a:lumOff val="160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The 2.5 cm tube settler can maintain a pH of approximately 12 for over a week!</a:t>
          </a:r>
          <a:endParaRPr lang="en-US" sz="2000" b="0" kern="1200" dirty="0"/>
        </a:p>
        <a:p>
          <a:pPr marL="228600" lvl="1" indent="-228600" algn="l" defTabSz="889000">
            <a:lnSpc>
              <a:spcPct val="90000"/>
            </a:lnSpc>
            <a:spcBef>
              <a:spcPct val="0"/>
            </a:spcBef>
            <a:spcAft>
              <a:spcPct val="15000"/>
            </a:spcAft>
            <a:buChar char="••"/>
          </a:pPr>
          <a:r>
            <a:rPr lang="en-US" sz="2000" b="0" kern="1200" dirty="0" smtClean="0"/>
            <a:t>The pH of the 5 cm tube settler rises and falls with each lime pulse; never reaches a pH of 12</a:t>
          </a:r>
          <a:endParaRPr lang="en-US" sz="2000" b="0" kern="1200" dirty="0"/>
        </a:p>
      </dsp:txBody>
      <dsp:txXfrm rot="5400000">
        <a:off x="4004004" y="137731"/>
        <a:ext cx="1089724" cy="675186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9829B0B-0EE2-4981-BDC1-EA903448DCA6}" type="datetimeFigureOut">
              <a:rPr lang="en-US"/>
              <a:pPr>
                <a:defRPr/>
              </a:pPr>
              <a:t>5/13/2010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A2921970-E907-413A-99BE-52A297D983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onfluence.cornell.edu/display/AGUACLARA/New+Design+Proposa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Exp 4. A1 lasted for 12.5 hours and A2 for 18 hours</a:t>
            </a:r>
          </a:p>
          <a:p>
            <a:pPr>
              <a:spcBef>
                <a:spcPct val="0"/>
              </a:spcBef>
            </a:pPr>
            <a:r>
              <a:rPr lang="en-US" smtClean="0"/>
              <a:t>Exp 5. A1 above a pH of 12 for 14.6 hours. A2 never reached 12</a:t>
            </a:r>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A5F83F-DF02-48A7-B7FE-BCB5F7148EF3}" type="slidenum">
              <a:rPr lang="en-US"/>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experiment lasted approximately 12.5 hours for A2 and 16.5 hours for A1. Neither reached the saturation point for lime, with A1 reaching 12.3 and A2 reaching 11.6 as the peak pHs.</a:t>
            </a: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64791F-170C-432D-AAAF-E13AE96AF685}" type="slidenum">
              <a:rPr lang="en-US"/>
              <a:pPr/>
              <a:t>14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Work with smaller, simpler experimental set-ups so that experiments can be run more easily and the important mechanisms can be isolated. Working with the large feeders, while important, can be tedious and their behavior can be too complex to draw strong conclusions from. Investigating the behavior of lime in suspension may be more fruitful in smaller-scale, more controlled tests.</a:t>
            </a:r>
          </a:p>
          <a:p>
            <a:r>
              <a:rPr lang="en-US" dirty="0" smtClean="0"/>
              <a:t>2. Continue to run controlled experiments with both distilled water and tap water in order to characterize the effect that carbonate ions have on the reactor's performance. Our work from this semester did not yield results from which we can confidently draw conclusions about the importance of this effect.</a:t>
            </a:r>
          </a:p>
          <a:p>
            <a:r>
              <a:rPr lang="en-US" dirty="0" smtClean="0"/>
              <a:t>3. Try the Honduran lime to see if there's any significant difference.</a:t>
            </a:r>
          </a:p>
          <a:p>
            <a:r>
              <a:rPr lang="en-US" dirty="0" smtClean="0"/>
              <a:t>4. Explore methods for getting more uniform particle size when electric blenders are not available.</a:t>
            </a:r>
          </a:p>
          <a:p>
            <a:r>
              <a:rPr lang="en-US" dirty="0" smtClean="0"/>
              <a:t>5. Instead of trying to read the pH of flowing effluent water, try placing the pH probes in a small beaker through which the effluent flows. Set up hydraulic conditions that cause intermittent flow into the beaker.  This will eliminate voltage fluctuations and may result in more accurate pH readings.</a:t>
            </a:r>
          </a:p>
          <a:p>
            <a:r>
              <a:rPr lang="en-US" dirty="0" smtClean="0"/>
              <a:t>6. Explore entirely alternative methods of feeding lime or otherwise adding alkalinity to the plant flow. A possible </a:t>
            </a:r>
            <a:r>
              <a:rPr lang="en-US" dirty="0" smtClean="0">
                <a:hlinkClick r:id="rId3"/>
              </a:rPr>
              <a:t>new design</a:t>
            </a:r>
            <a:r>
              <a:rPr lang="en-US" dirty="0" smtClean="0"/>
              <a:t> is considered by the team.</a:t>
            </a:r>
          </a:p>
          <a:p>
            <a:endParaRPr lang="en-US" dirty="0"/>
          </a:p>
        </p:txBody>
      </p:sp>
      <p:sp>
        <p:nvSpPr>
          <p:cNvPr id="4" name="Slide Number Placeholder 3"/>
          <p:cNvSpPr>
            <a:spLocks noGrp="1"/>
          </p:cNvSpPr>
          <p:nvPr>
            <p:ph type="sldNum" sz="quarter" idx="10"/>
          </p:nvPr>
        </p:nvSpPr>
        <p:spPr/>
        <p:txBody>
          <a:bodyPr/>
          <a:lstStyle/>
          <a:p>
            <a:pPr>
              <a:defRPr/>
            </a:pPr>
            <a:fld id="{A2921970-E907-413A-99BE-52A297D98374}"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6C663BDA-0C0F-4157-8C3C-883DDEC498B8}" type="datetimeFigureOut">
              <a:rPr lang="en-US"/>
              <a:pPr>
                <a:defRPr/>
              </a:pPr>
              <a:t>5/13/2010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2F8738C5-6CC2-43E7-A13D-5C014284A0E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3F07C1F-242C-4385-891B-4639E302AC3F}" type="datetimeFigureOut">
              <a:rPr lang="en-US"/>
              <a:pPr>
                <a:defRPr/>
              </a:pPr>
              <a:t>5/13/2010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0B9B423-30F8-4897-A65A-2E1290C01B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2FA5956-53EA-44FB-93DA-53F9A5C8AD5F}" type="datetimeFigureOut">
              <a:rPr lang="en-US"/>
              <a:pPr>
                <a:defRPr/>
              </a:pPr>
              <a:t>5/13/2010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D92CBEF-9D05-45D4-8394-882F8DDEB9C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7644D10-2277-4357-95F5-2F1A1F862723}" type="datetimeFigureOut">
              <a:rPr lang="en-US"/>
              <a:pPr>
                <a:defRPr/>
              </a:pPr>
              <a:t>5/13/2010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175459A-924E-40BD-BCA0-C1B017EBD6D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8ABBA5-DD04-4DC9-880A-3EF5F07958A7}" type="datetimeFigureOut">
              <a:rPr lang="en-US"/>
              <a:pPr>
                <a:defRPr/>
              </a:pPr>
              <a:t>5/13/2010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46C6485-933B-4CAC-9782-E5C482C7CE3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6490B7B-060C-4856-A23D-ED7A1DB4EEB5}" type="datetimeFigureOut">
              <a:rPr lang="en-US"/>
              <a:pPr>
                <a:defRPr/>
              </a:pPr>
              <a:t>5/13/2010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783F61B-7313-4D38-BBBE-046DB92ED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F2E98AF-380E-4FAB-959C-4D49C03DFBC3}" type="datetimeFigureOut">
              <a:rPr lang="en-US"/>
              <a:pPr>
                <a:defRPr/>
              </a:pPr>
              <a:t>5/13/2010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CB2186A-983C-4188-9ADD-F4A8A76556D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ECF1BBD-873B-43C2-BDE2-D30EB2C67391}" type="datetimeFigureOut">
              <a:rPr lang="en-US"/>
              <a:pPr>
                <a:defRPr/>
              </a:pPr>
              <a:t>5/13/2010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5927D6F8-6E64-4248-860B-68DD9577E27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A66DC77-A672-4102-B398-9314292AD8D4}" type="datetimeFigureOut">
              <a:rPr lang="en-US"/>
              <a:pPr>
                <a:defRPr/>
              </a:pPr>
              <a:t>5/13/2010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754354D-DB5A-4E45-A0BE-373AA4A849B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63D3D0-DBC7-4AE8-9133-61E97406993A}" type="datetimeFigureOut">
              <a:rPr lang="en-US"/>
              <a:pPr>
                <a:defRPr/>
              </a:pPr>
              <a:t>5/13/2010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98E8A43-D345-48AD-9C1A-5255F73F933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B33C39F-DF1C-4300-9777-219CDBDA67A7}" type="datetimeFigureOut">
              <a:rPr lang="en-US"/>
              <a:pPr>
                <a:defRPr/>
              </a:pPr>
              <a:t>5/13/2010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F18AC566-DD84-404D-AA0E-150ED1172C9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6910EA0D-C003-40CC-B0B8-ADF99F14F28A}" type="datetimeFigureOut">
              <a:rPr lang="en-US"/>
              <a:pPr>
                <a:defRPr/>
              </a:pPr>
              <a:t>5/13/2010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281D492-6F37-4F22-ADAA-D1F5EC01E259}"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709" r:id="rId1"/>
    <p:sldLayoutId id="2147483701" r:id="rId2"/>
    <p:sldLayoutId id="2147483710" r:id="rId3"/>
    <p:sldLayoutId id="2147483702" r:id="rId4"/>
    <p:sldLayoutId id="2147483703" r:id="rId5"/>
    <p:sldLayoutId id="2147483704" r:id="rId6"/>
    <p:sldLayoutId id="2147483705" r:id="rId7"/>
    <p:sldLayoutId id="2147483706" r:id="rId8"/>
    <p:sldLayoutId id="2147483711" r:id="rId9"/>
    <p:sldLayoutId id="2147483707" r:id="rId10"/>
    <p:sldLayoutId id="214748370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7BC2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7BC2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124324214324243244.xmcd/Selection%2027%201195%20429%201550"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dirty="0" smtClean="0"/>
              <a:t>ANC Control Team</a:t>
            </a:r>
          </a:p>
        </p:txBody>
      </p:sp>
      <p:sp>
        <p:nvSpPr>
          <p:cNvPr id="5123" name="Subtitle 2"/>
          <p:cNvSpPr>
            <a:spLocks noGrp="1"/>
          </p:cNvSpPr>
          <p:nvPr>
            <p:ph type="subTitle" idx="1"/>
          </p:nvPr>
        </p:nvSpPr>
        <p:spPr>
          <a:xfrm>
            <a:off x="685800" y="3505200"/>
            <a:ext cx="7772400" cy="1200150"/>
          </a:xfrm>
        </p:spPr>
        <p:txBody>
          <a:bodyPr/>
          <a:lstStyle/>
          <a:p>
            <a:pPr marR="0">
              <a:lnSpc>
                <a:spcPct val="80000"/>
              </a:lnSpc>
              <a:spcBef>
                <a:spcPts val="600"/>
              </a:spcBef>
              <a:spcAft>
                <a:spcPts val="600"/>
              </a:spcAft>
              <a:buSzPct val="80000"/>
            </a:pPr>
            <a:r>
              <a:rPr lang="en-US" altLang="zh-CN" sz="2000" smtClean="0"/>
              <a:t>Katie</a:t>
            </a:r>
            <a:r>
              <a:rPr lang="zh-CN" altLang="en-US" sz="2000" smtClean="0"/>
              <a:t> </a:t>
            </a:r>
            <a:r>
              <a:rPr lang="en-US" altLang="zh-CN" sz="2000" smtClean="0"/>
              <a:t>W</a:t>
            </a:r>
            <a:r>
              <a:rPr lang="en-US" sz="2000" smtClean="0"/>
              <a:t>eible</a:t>
            </a:r>
          </a:p>
          <a:p>
            <a:pPr marR="0">
              <a:lnSpc>
                <a:spcPct val="80000"/>
              </a:lnSpc>
              <a:spcBef>
                <a:spcPts val="600"/>
              </a:spcBef>
              <a:spcAft>
                <a:spcPts val="600"/>
              </a:spcAft>
              <a:buSzPct val="80000"/>
            </a:pPr>
            <a:r>
              <a:rPr lang="en-US" sz="2000" smtClean="0"/>
              <a:t>Ximena Aristizabal</a:t>
            </a:r>
          </a:p>
          <a:p>
            <a:pPr marR="0">
              <a:lnSpc>
                <a:spcPct val="80000"/>
              </a:lnSpc>
              <a:spcBef>
                <a:spcPts val="600"/>
              </a:spcBef>
              <a:spcAft>
                <a:spcPts val="600"/>
              </a:spcAft>
              <a:buSzPct val="80000"/>
            </a:pPr>
            <a:r>
              <a:rPr lang="en-US" sz="2000" smtClean="0"/>
              <a:t>Chengfeng Wu</a:t>
            </a:r>
          </a:p>
          <a:p>
            <a:pPr marR="0">
              <a:lnSpc>
                <a:spcPct val="80000"/>
              </a:lnSpc>
              <a:spcBef>
                <a:spcPts val="600"/>
              </a:spcBef>
              <a:spcAft>
                <a:spcPts val="600"/>
              </a:spcAft>
              <a:buSzPct val="80000"/>
            </a:pPr>
            <a:r>
              <a:rPr lang="en-US" sz="2000" smtClean="0"/>
              <a:t>Drew Hart</a:t>
            </a:r>
            <a:endParaRPr lang="en-US" sz="2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228600"/>
            <a:ext cx="8229600" cy="1143000"/>
          </a:xfrm>
        </p:spPr>
        <p:txBody>
          <a:bodyPr/>
          <a:lstStyle/>
          <a:p>
            <a:pPr eaLnBrk="1" hangingPunct="1"/>
            <a:r>
              <a:rPr lang="en-US" smtClean="0"/>
              <a:t>TESTING PH</a:t>
            </a:r>
          </a:p>
        </p:txBody>
      </p:sp>
      <p:pic>
        <p:nvPicPr>
          <p:cNvPr id="4" name="Picture 2"/>
          <p:cNvPicPr>
            <a:picLocks noChangeAspect="1" noChangeArrowheads="1"/>
          </p:cNvPicPr>
          <p:nvPr/>
        </p:nvPicPr>
        <p:blipFill>
          <a:blip r:embed="rId2" cstate="print"/>
          <a:srcRect/>
          <a:stretch>
            <a:fillRect/>
          </a:stretch>
        </p:blipFill>
        <p:spPr bwMode="auto">
          <a:xfrm>
            <a:off x="5638800" y="1066800"/>
            <a:ext cx="3052763" cy="5418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 name="Chart 4"/>
          <p:cNvGraphicFramePr>
            <a:graphicFrameLocks/>
          </p:cNvGraphicFramePr>
          <p:nvPr/>
        </p:nvGraphicFramePr>
        <p:xfrm>
          <a:off x="304800" y="16002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245" name="TextBox 6"/>
          <p:cNvSpPr txBox="1">
            <a:spLocks noChangeArrowheads="1"/>
          </p:cNvSpPr>
          <p:nvPr/>
        </p:nvSpPr>
        <p:spPr bwMode="auto">
          <a:xfrm>
            <a:off x="228600" y="4495800"/>
            <a:ext cx="5181600" cy="2124075"/>
          </a:xfrm>
          <a:prstGeom prst="rect">
            <a:avLst/>
          </a:prstGeom>
          <a:noFill/>
          <a:ln w="9525">
            <a:noFill/>
            <a:miter lim="800000"/>
            <a:headEnd/>
            <a:tailEnd/>
          </a:ln>
        </p:spPr>
        <p:txBody>
          <a:bodyPr>
            <a:spAutoFit/>
          </a:bodyPr>
          <a:lstStyle/>
          <a:p>
            <a:pPr algn="ctr"/>
            <a:r>
              <a:rPr lang="en-US" dirty="0"/>
              <a:t>Constant decrease in pH indicates that hydroxides were replaced and now it is a solution of carbonates that are reacting in an open system with CO</a:t>
            </a:r>
            <a:r>
              <a:rPr lang="en-US" baseline="-25000" dirty="0"/>
              <a:t>2.</a:t>
            </a:r>
          </a:p>
          <a:p>
            <a:pPr algn="ctr"/>
            <a:endParaRPr lang="en-US" baseline="-25000" dirty="0"/>
          </a:p>
          <a:p>
            <a:pPr algn="ctr"/>
            <a:r>
              <a:rPr lang="en-US" dirty="0" smtClean="0"/>
              <a:t>Is the phenomenon </a:t>
            </a:r>
            <a:r>
              <a:rPr lang="en-US" dirty="0"/>
              <a:t>happening with all residual lime in the reactor?</a:t>
            </a:r>
            <a:endParaRPr lang="en-US" baseline="-25000" dirty="0"/>
          </a:p>
          <a:p>
            <a:pPr algn="ctr"/>
            <a:endParaRPr lang="en-US" baseline="-25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28600"/>
            <a:ext cx="8229600" cy="914400"/>
          </a:xfrm>
        </p:spPr>
        <p:txBody>
          <a:bodyPr/>
          <a:lstStyle/>
          <a:p>
            <a:pPr eaLnBrk="1" hangingPunct="1"/>
            <a:r>
              <a:rPr lang="en-US" b="1" smtClean="0"/>
              <a:t>EXPERIMENTS  4 &amp; 5</a:t>
            </a:r>
          </a:p>
        </p:txBody>
      </p:sp>
      <p:sp>
        <p:nvSpPr>
          <p:cNvPr id="8195" name="Content Placeholder 2"/>
          <p:cNvSpPr>
            <a:spLocks noGrp="1"/>
          </p:cNvSpPr>
          <p:nvPr>
            <p:ph idx="1"/>
          </p:nvPr>
        </p:nvSpPr>
        <p:spPr>
          <a:xfrm>
            <a:off x="609600" y="1219200"/>
            <a:ext cx="8229600" cy="1066800"/>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n-US" sz="2400" dirty="0" smtClean="0"/>
              <a:t>Overloading the reactors with lower flow rate</a:t>
            </a:r>
          </a:p>
          <a:p>
            <a:pPr marL="274320" indent="-274320" eaLnBrk="1" fontAlgn="auto" hangingPunct="1">
              <a:spcAft>
                <a:spcPts val="0"/>
              </a:spcAft>
              <a:buClr>
                <a:schemeClr val="accent3"/>
              </a:buClr>
              <a:buFont typeface="Wingdings 2"/>
              <a:buChar char=""/>
              <a:defRPr/>
            </a:pPr>
            <a:r>
              <a:rPr lang="en-US" sz="2400" dirty="0" smtClean="0"/>
              <a:t>Overloading the reactors with different up-flow velocities in each one.</a:t>
            </a:r>
          </a:p>
          <a:p>
            <a:pPr marL="640080" lvl="1" indent="-246888" eaLnBrk="1" fontAlgn="auto" hangingPunct="1">
              <a:spcAft>
                <a:spcPts val="0"/>
              </a:spcAft>
              <a:buFont typeface="Wingdings 2"/>
              <a:buChar char=""/>
              <a:defRPr/>
            </a:pPr>
            <a:endParaRPr lang="en-US" sz="1600" dirty="0" smtClean="0"/>
          </a:p>
        </p:txBody>
      </p:sp>
      <p:graphicFrame>
        <p:nvGraphicFramePr>
          <p:cNvPr id="4" name="Diagram 3"/>
          <p:cNvGraphicFramePr/>
          <p:nvPr/>
        </p:nvGraphicFramePr>
        <p:xfrm>
          <a:off x="533400" y="2362200"/>
          <a:ext cx="79248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cstate="print"/>
          <a:srcRect/>
          <a:stretch>
            <a:fillRect/>
          </a:stretch>
        </p:blipFill>
        <p:spPr bwMode="auto">
          <a:xfrm>
            <a:off x="303213" y="1219200"/>
            <a:ext cx="4056062" cy="2438400"/>
          </a:xfrm>
          <a:prstGeom prst="rect">
            <a:avLst/>
          </a:prstGeom>
          <a:noFill/>
          <a:ln w="9525">
            <a:noFill/>
            <a:miter lim="800000"/>
            <a:headEnd/>
            <a:tailEnd/>
          </a:ln>
        </p:spPr>
      </p:pic>
      <p:pic>
        <p:nvPicPr>
          <p:cNvPr id="12291" name="Picture 5"/>
          <p:cNvPicPr>
            <a:picLocks noChangeAspect="1" noChangeArrowheads="1"/>
          </p:cNvPicPr>
          <p:nvPr/>
        </p:nvPicPr>
        <p:blipFill>
          <a:blip r:embed="rId4" cstate="print"/>
          <a:srcRect/>
          <a:stretch>
            <a:fillRect/>
          </a:stretch>
        </p:blipFill>
        <p:spPr bwMode="auto">
          <a:xfrm>
            <a:off x="4859338" y="1219200"/>
            <a:ext cx="4056062" cy="2438400"/>
          </a:xfrm>
          <a:prstGeom prst="rect">
            <a:avLst/>
          </a:prstGeom>
          <a:noFill/>
          <a:ln w="9525">
            <a:noFill/>
            <a:miter lim="800000"/>
            <a:headEnd/>
            <a:tailEnd/>
          </a:ln>
        </p:spPr>
      </p:pic>
      <p:sp>
        <p:nvSpPr>
          <p:cNvPr id="12292" name="TextBox 5"/>
          <p:cNvSpPr txBox="1">
            <a:spLocks noChangeArrowheads="1"/>
          </p:cNvSpPr>
          <p:nvPr/>
        </p:nvSpPr>
        <p:spPr bwMode="auto">
          <a:xfrm>
            <a:off x="3124200" y="838200"/>
            <a:ext cx="2438400" cy="369888"/>
          </a:xfrm>
          <a:prstGeom prst="rect">
            <a:avLst/>
          </a:prstGeom>
          <a:noFill/>
          <a:ln w="9525">
            <a:noFill/>
            <a:miter lim="800000"/>
            <a:headEnd/>
            <a:tailEnd/>
          </a:ln>
        </p:spPr>
        <p:txBody>
          <a:bodyPr>
            <a:spAutoFit/>
          </a:bodyPr>
          <a:lstStyle/>
          <a:p>
            <a:pPr algn="ctr"/>
            <a:r>
              <a:rPr lang="en-US" b="1"/>
              <a:t>EXPERIMENT 4</a:t>
            </a:r>
          </a:p>
        </p:txBody>
      </p:sp>
      <p:sp>
        <p:nvSpPr>
          <p:cNvPr id="12293" name="TextBox 6"/>
          <p:cNvSpPr txBox="1">
            <a:spLocks noChangeArrowheads="1"/>
          </p:cNvSpPr>
          <p:nvPr/>
        </p:nvSpPr>
        <p:spPr bwMode="auto">
          <a:xfrm>
            <a:off x="3124200" y="3897313"/>
            <a:ext cx="2438400" cy="369887"/>
          </a:xfrm>
          <a:prstGeom prst="rect">
            <a:avLst/>
          </a:prstGeom>
          <a:noFill/>
          <a:ln w="9525">
            <a:noFill/>
            <a:miter lim="800000"/>
            <a:headEnd/>
            <a:tailEnd/>
          </a:ln>
        </p:spPr>
        <p:txBody>
          <a:bodyPr>
            <a:spAutoFit/>
          </a:bodyPr>
          <a:lstStyle/>
          <a:p>
            <a:pPr algn="ctr"/>
            <a:r>
              <a:rPr lang="en-US" b="1"/>
              <a:t>EXPERIMENT 5</a:t>
            </a:r>
          </a:p>
        </p:txBody>
      </p:sp>
      <p:pic>
        <p:nvPicPr>
          <p:cNvPr id="12294" name="Picture 8"/>
          <p:cNvPicPr>
            <a:picLocks noChangeAspect="1" noChangeArrowheads="1"/>
          </p:cNvPicPr>
          <p:nvPr/>
        </p:nvPicPr>
        <p:blipFill>
          <a:blip r:embed="rId5" cstate="print"/>
          <a:srcRect/>
          <a:stretch>
            <a:fillRect/>
          </a:stretch>
        </p:blipFill>
        <p:spPr bwMode="auto">
          <a:xfrm>
            <a:off x="2362200" y="4267200"/>
            <a:ext cx="3962400" cy="238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381000"/>
            <a:ext cx="8229600" cy="1143000"/>
          </a:xfrm>
        </p:spPr>
        <p:txBody>
          <a:bodyPr/>
          <a:lstStyle/>
          <a:p>
            <a:pPr eaLnBrk="1" hangingPunct="1"/>
            <a:r>
              <a:rPr lang="en-US" smtClean="0"/>
              <a:t>EXPERIMENT 6: Blending the Lime Slurry</a:t>
            </a:r>
          </a:p>
        </p:txBody>
      </p:sp>
      <p:graphicFrame>
        <p:nvGraphicFramePr>
          <p:cNvPr id="5" name="Diagram 4"/>
          <p:cNvGraphicFramePr/>
          <p:nvPr/>
        </p:nvGraphicFramePr>
        <p:xfrm>
          <a:off x="533400" y="1828800"/>
          <a:ext cx="7924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457200"/>
            <a:ext cx="8229600" cy="1143000"/>
          </a:xfrm>
        </p:spPr>
        <p:txBody>
          <a:bodyPr/>
          <a:lstStyle/>
          <a:p>
            <a:pPr eaLnBrk="1" hangingPunct="1"/>
            <a:r>
              <a:rPr lang="en-US" smtClean="0"/>
              <a:t>EXPERIMENT 6: Blending the Lime Slurry</a:t>
            </a:r>
          </a:p>
        </p:txBody>
      </p:sp>
      <p:pic>
        <p:nvPicPr>
          <p:cNvPr id="14339" name="Picture 5"/>
          <p:cNvPicPr>
            <a:picLocks noChangeAspect="1" noChangeArrowheads="1"/>
          </p:cNvPicPr>
          <p:nvPr/>
        </p:nvPicPr>
        <p:blipFill>
          <a:blip r:embed="rId3" cstate="print"/>
          <a:srcRect t="13809"/>
          <a:stretch>
            <a:fillRect/>
          </a:stretch>
        </p:blipFill>
        <p:spPr bwMode="auto">
          <a:xfrm>
            <a:off x="3200400" y="2514600"/>
            <a:ext cx="5603875" cy="2895600"/>
          </a:xfrm>
          <a:prstGeom prst="rect">
            <a:avLst/>
          </a:prstGeom>
          <a:noFill/>
          <a:ln w="9525">
            <a:noFill/>
            <a:miter lim="800000"/>
            <a:headEnd/>
            <a:tailEnd/>
          </a:ln>
        </p:spPr>
      </p:pic>
      <p:pic>
        <p:nvPicPr>
          <p:cNvPr id="12" name="Picture 2"/>
          <p:cNvPicPr>
            <a:picLocks noChangeAspect="1" noChangeArrowheads="1"/>
          </p:cNvPicPr>
          <p:nvPr/>
        </p:nvPicPr>
        <p:blipFill>
          <a:blip r:embed="rId4" cstate="print"/>
          <a:srcRect/>
          <a:stretch>
            <a:fillRect/>
          </a:stretch>
        </p:blipFill>
        <p:spPr bwMode="auto">
          <a:xfrm>
            <a:off x="304800" y="1676399"/>
            <a:ext cx="2667000" cy="47290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381000"/>
            <a:ext cx="8229600" cy="1143000"/>
          </a:xfrm>
        </p:spPr>
        <p:txBody>
          <a:bodyPr/>
          <a:lstStyle/>
          <a:p>
            <a:pPr eaLnBrk="1" hangingPunct="1"/>
            <a:r>
              <a:rPr lang="en-US" dirty="0" smtClean="0"/>
              <a:t>EXPERIMENTS 7 &amp; 8: Pulsing in a Stock Solution of Lime</a:t>
            </a:r>
          </a:p>
        </p:txBody>
      </p:sp>
      <p:graphicFrame>
        <p:nvGraphicFramePr>
          <p:cNvPr id="5" name="Diagram 4"/>
          <p:cNvGraphicFramePr/>
          <p:nvPr/>
        </p:nvGraphicFramePr>
        <p:xfrm>
          <a:off x="533400" y="1828800"/>
          <a:ext cx="7924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dirty="0" smtClean="0"/>
              <a:t>EXPERIMENTS 7 &amp; 8</a:t>
            </a:r>
            <a:endParaRPr lang="en-US" dirty="0"/>
          </a:p>
        </p:txBody>
      </p:sp>
      <p:pic>
        <p:nvPicPr>
          <p:cNvPr id="4" name="Picture 3" descr="Experiment 7.png"/>
          <p:cNvPicPr>
            <a:picLocks noChangeAspect="1"/>
          </p:cNvPicPr>
          <p:nvPr/>
        </p:nvPicPr>
        <p:blipFill>
          <a:blip r:embed="rId2" cstate="print"/>
          <a:stretch>
            <a:fillRect/>
          </a:stretch>
        </p:blipFill>
        <p:spPr>
          <a:xfrm>
            <a:off x="152400" y="1591535"/>
            <a:ext cx="4588475" cy="2751865"/>
          </a:xfrm>
          <a:prstGeom prst="rect">
            <a:avLst/>
          </a:prstGeom>
        </p:spPr>
      </p:pic>
      <p:pic>
        <p:nvPicPr>
          <p:cNvPr id="5" name="Picture 4" descr="Experiment 8.png"/>
          <p:cNvPicPr>
            <a:picLocks noChangeAspect="1"/>
          </p:cNvPicPr>
          <p:nvPr/>
        </p:nvPicPr>
        <p:blipFill>
          <a:blip r:embed="rId3" cstate="print"/>
          <a:stretch>
            <a:fillRect/>
          </a:stretch>
        </p:blipFill>
        <p:spPr>
          <a:xfrm>
            <a:off x="4495800" y="4106135"/>
            <a:ext cx="4588475" cy="275186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t>Experiment 7 &amp; 8: Calculations	</a:t>
            </a:r>
          </a:p>
        </p:txBody>
      </p:sp>
      <p:sp>
        <p:nvSpPr>
          <p:cNvPr id="6" name="TextBox 5"/>
          <p:cNvSpPr txBox="1"/>
          <p:nvPr/>
        </p:nvSpPr>
        <p:spPr>
          <a:xfrm>
            <a:off x="4114800" y="2057400"/>
            <a:ext cx="3657600" cy="2308324"/>
          </a:xfrm>
          <a:prstGeom prst="rect">
            <a:avLst/>
          </a:prstGeom>
          <a:solidFill>
            <a:schemeClr val="bg1"/>
          </a:solidFill>
          <a:ln>
            <a:noFill/>
          </a:ln>
        </p:spPr>
        <p:txBody>
          <a:bodyPr wrap="square" rtlCol="0">
            <a:spAutoFit/>
          </a:bodyPr>
          <a:lstStyle/>
          <a:p>
            <a:r>
              <a:rPr lang="en-US" sz="2400" dirty="0" smtClean="0"/>
              <a:t>Using the K</a:t>
            </a:r>
            <a:r>
              <a:rPr lang="en-US" sz="2400" baseline="-25000" dirty="0" smtClean="0"/>
              <a:t>sp</a:t>
            </a:r>
            <a:r>
              <a:rPr lang="en-US" sz="2400" dirty="0" smtClean="0"/>
              <a:t> and the flow rate, we determined how much lime was needed to maintain saturation for a given time of 6 hours</a:t>
            </a:r>
            <a:endParaRPr lang="en-US" sz="2400" dirty="0"/>
          </a:p>
        </p:txBody>
      </p:sp>
      <p:pic>
        <p:nvPicPr>
          <p:cNvPr id="7" name="Picture 6" descr="Calcs 2.bmp"/>
          <p:cNvPicPr>
            <a:picLocks noChangeAspect="1"/>
          </p:cNvPicPr>
          <p:nvPr/>
        </p:nvPicPr>
        <p:blipFill>
          <a:blip r:embed="rId2" cstate="print"/>
          <a:stretch>
            <a:fillRect/>
          </a:stretch>
        </p:blipFill>
        <p:spPr>
          <a:xfrm>
            <a:off x="533400" y="2057400"/>
            <a:ext cx="3276600" cy="439516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Lime Stock Calcs.JPG"/>
          <p:cNvPicPr>
            <a:picLocks noGrp="1" noChangeAspect="1"/>
          </p:cNvPicPr>
          <p:nvPr>
            <p:ph idx="1"/>
          </p:nvPr>
        </p:nvPicPr>
        <p:blipFill>
          <a:blip r:embed="rId2" cstate="print"/>
          <a:stretch>
            <a:fillRect/>
          </a:stretch>
        </p:blipFill>
        <p:spPr>
          <a:xfrm>
            <a:off x="457200" y="1981200"/>
            <a:ext cx="3186336" cy="4389437"/>
          </a:xfrm>
        </p:spPr>
      </p:pic>
      <p:sp>
        <p:nvSpPr>
          <p:cNvPr id="2" name="Title 1"/>
          <p:cNvSpPr>
            <a:spLocks noGrp="1"/>
          </p:cNvSpPr>
          <p:nvPr>
            <p:ph type="title"/>
          </p:nvPr>
        </p:nvSpPr>
        <p:spPr/>
        <p:txBody>
          <a:bodyPr/>
          <a:lstStyle/>
          <a:p>
            <a:r>
              <a:rPr lang="en-US" dirty="0" smtClean="0"/>
              <a:t>Experiment 7 &amp; 8: Calculations</a:t>
            </a:r>
            <a:endParaRPr lang="en-US" dirty="0"/>
          </a:p>
        </p:txBody>
      </p:sp>
      <p:cxnSp>
        <p:nvCxnSpPr>
          <p:cNvPr id="6" name="Straight Arrow Connector 5"/>
          <p:cNvCxnSpPr/>
          <p:nvPr/>
        </p:nvCxnSpPr>
        <p:spPr>
          <a:xfrm flipH="1">
            <a:off x="1828800" y="6248400"/>
            <a:ext cx="1981200" cy="1588"/>
          </a:xfrm>
          <a:prstGeom prst="straightConnector1">
            <a:avLst/>
          </a:prstGeom>
          <a:ln w="5715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962400" y="2133600"/>
            <a:ext cx="3352800" cy="2585323"/>
          </a:xfrm>
          <a:prstGeom prst="rect">
            <a:avLst/>
          </a:prstGeom>
          <a:noFill/>
        </p:spPr>
        <p:txBody>
          <a:bodyPr wrap="square" rtlCol="0">
            <a:spAutoFit/>
          </a:bodyPr>
          <a:lstStyle/>
          <a:p>
            <a:r>
              <a:rPr lang="en-US" dirty="0" smtClean="0"/>
              <a:t>Calculations to determine the concentration of the lime stock solution</a:t>
            </a:r>
          </a:p>
          <a:p>
            <a:endParaRPr lang="en-US" dirty="0" smtClean="0"/>
          </a:p>
          <a:p>
            <a:r>
              <a:rPr lang="en-US" dirty="0" smtClean="0"/>
              <a:t>Had to take into account that the 2 apparatuses required different concentrations of lime but we could only put 1 pump on Process Controller</a:t>
            </a:r>
            <a:endParaRPr lang="en-US" dirty="0"/>
          </a:p>
        </p:txBody>
      </p:sp>
      <p:sp>
        <p:nvSpPr>
          <p:cNvPr id="8" name="Rectangle 7"/>
          <p:cNvSpPr/>
          <p:nvPr/>
        </p:nvSpPr>
        <p:spPr>
          <a:xfrm>
            <a:off x="457200" y="6096000"/>
            <a:ext cx="1143000" cy="30480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Tubing Sizes.JPG"/>
          <p:cNvPicPr>
            <a:picLocks noChangeAspect="1"/>
          </p:cNvPicPr>
          <p:nvPr/>
        </p:nvPicPr>
        <p:blipFill>
          <a:blip r:embed="rId3" cstate="print"/>
          <a:stretch>
            <a:fillRect/>
          </a:stretch>
        </p:blipFill>
        <p:spPr>
          <a:xfrm>
            <a:off x="4038600" y="4648200"/>
            <a:ext cx="4314825" cy="12573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381000"/>
            <a:ext cx="8229600" cy="1143000"/>
          </a:xfrm>
        </p:spPr>
        <p:txBody>
          <a:bodyPr/>
          <a:lstStyle/>
          <a:p>
            <a:pPr eaLnBrk="1" hangingPunct="1"/>
            <a:r>
              <a:rPr lang="en-US" dirty="0" smtClean="0"/>
              <a:t>EXPERIMENT 9: Increased Lime Concentration</a:t>
            </a:r>
          </a:p>
        </p:txBody>
      </p:sp>
      <p:graphicFrame>
        <p:nvGraphicFramePr>
          <p:cNvPr id="5" name="Diagram 4"/>
          <p:cNvGraphicFramePr/>
          <p:nvPr/>
        </p:nvGraphicFramePr>
        <p:xfrm>
          <a:off x="533400" y="1828800"/>
          <a:ext cx="7924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ANC Problem Overview</a:t>
            </a:r>
          </a:p>
        </p:txBody>
      </p:sp>
      <p:sp>
        <p:nvSpPr>
          <p:cNvPr id="9219" name="Content Placeholder 2"/>
          <p:cNvSpPr>
            <a:spLocks noGrp="1"/>
          </p:cNvSpPr>
          <p:nvPr>
            <p:ph idx="1"/>
          </p:nvPr>
        </p:nvSpPr>
        <p:spPr/>
        <p:txBody>
          <a:bodyPr/>
          <a:lstStyle/>
          <a:p>
            <a:pPr eaLnBrk="1" hangingPunct="1"/>
            <a:r>
              <a:rPr lang="en-US" smtClean="0"/>
              <a:t>Lack of alkalinity in source waters in Honduras</a:t>
            </a:r>
          </a:p>
          <a:p>
            <a:pPr eaLnBrk="1" hangingPunct="1"/>
            <a:r>
              <a:rPr lang="en-US" smtClean="0"/>
              <a:t>Formation of aluminum hydroxides after alum dosing lowers pH</a:t>
            </a:r>
          </a:p>
          <a:p>
            <a:pPr eaLnBrk="1" hangingPunct="1"/>
            <a:r>
              <a:rPr lang="en-US" smtClean="0"/>
              <a:t>Ideal pH range for flocculation is 6.5-7.5</a:t>
            </a:r>
          </a:p>
        </p:txBody>
      </p:sp>
      <p:pic>
        <p:nvPicPr>
          <p:cNvPr id="9220" name="Picture 5" descr="https://confluence.cornell.edu/download/attachments/113934807/Coagulation%20Zone%2075.jpg"/>
          <p:cNvPicPr>
            <a:picLocks noChangeAspect="1" noChangeArrowheads="1"/>
          </p:cNvPicPr>
          <p:nvPr/>
        </p:nvPicPr>
        <p:blipFill>
          <a:blip r:embed="rId2" cstate="print"/>
          <a:srcRect t="19444" r="226"/>
          <a:stretch>
            <a:fillRect/>
          </a:stretch>
        </p:blipFill>
        <p:spPr bwMode="auto">
          <a:xfrm>
            <a:off x="2514600" y="4343400"/>
            <a:ext cx="38862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EXPERIMENT 9</a:t>
            </a:r>
            <a:endParaRPr lang="en-US" dirty="0"/>
          </a:p>
        </p:txBody>
      </p:sp>
      <p:pic>
        <p:nvPicPr>
          <p:cNvPr id="4" name="Picture 3" descr="Experiment 9 (0-40).png"/>
          <p:cNvPicPr>
            <a:picLocks noChangeAspect="1"/>
          </p:cNvPicPr>
          <p:nvPr/>
        </p:nvPicPr>
        <p:blipFill>
          <a:blip r:embed="rId2" cstate="print"/>
          <a:stretch>
            <a:fillRect/>
          </a:stretch>
        </p:blipFill>
        <p:spPr>
          <a:xfrm>
            <a:off x="455511" y="1828800"/>
            <a:ext cx="3811689" cy="2286000"/>
          </a:xfrm>
          <a:prstGeom prst="rect">
            <a:avLst/>
          </a:prstGeom>
        </p:spPr>
      </p:pic>
      <p:pic>
        <p:nvPicPr>
          <p:cNvPr id="5" name="Picture 4" descr="Experiment 9 (40-80).png"/>
          <p:cNvPicPr>
            <a:picLocks noChangeAspect="1"/>
          </p:cNvPicPr>
          <p:nvPr/>
        </p:nvPicPr>
        <p:blipFill>
          <a:blip r:embed="rId3" cstate="print"/>
          <a:stretch>
            <a:fillRect/>
          </a:stretch>
        </p:blipFill>
        <p:spPr>
          <a:xfrm>
            <a:off x="4495800" y="1828801"/>
            <a:ext cx="3811689" cy="2286000"/>
          </a:xfrm>
          <a:prstGeom prst="rect">
            <a:avLst/>
          </a:prstGeom>
        </p:spPr>
      </p:pic>
      <p:pic>
        <p:nvPicPr>
          <p:cNvPr id="6" name="Picture 5" descr="Experiment 9 (80-120).png"/>
          <p:cNvPicPr>
            <a:picLocks noChangeAspect="1"/>
          </p:cNvPicPr>
          <p:nvPr/>
        </p:nvPicPr>
        <p:blipFill>
          <a:blip r:embed="rId4" cstate="print"/>
          <a:stretch>
            <a:fillRect/>
          </a:stretch>
        </p:blipFill>
        <p:spPr>
          <a:xfrm>
            <a:off x="2589111" y="4246479"/>
            <a:ext cx="3811689" cy="2286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5867400" cy="1162050"/>
          </a:xfrm>
        </p:spPr>
        <p:txBody>
          <a:bodyPr/>
          <a:lstStyle/>
          <a:p>
            <a:r>
              <a:rPr lang="en-US" sz="4000" dirty="0" smtClean="0"/>
              <a:t>Experiment 9 – Up close!</a:t>
            </a:r>
            <a:endParaRPr lang="en-US" sz="4000" dirty="0"/>
          </a:p>
        </p:txBody>
      </p:sp>
      <p:sp>
        <p:nvSpPr>
          <p:cNvPr id="9" name="Text Placeholder 8"/>
          <p:cNvSpPr>
            <a:spLocks noGrp="1"/>
          </p:cNvSpPr>
          <p:nvPr>
            <p:ph type="body" idx="2"/>
          </p:nvPr>
        </p:nvSpPr>
        <p:spPr/>
        <p:txBody>
          <a:bodyPr/>
          <a:lstStyle/>
          <a:p>
            <a:endParaRPr lang="en-US" sz="2000" dirty="0" smtClean="0"/>
          </a:p>
          <a:p>
            <a:endParaRPr lang="en-US" sz="2000" dirty="0" smtClean="0"/>
          </a:p>
          <a:p>
            <a:endParaRPr lang="en-US" sz="2000" dirty="0" smtClean="0"/>
          </a:p>
          <a:p>
            <a:r>
              <a:rPr lang="en-US" sz="2000" dirty="0" smtClean="0"/>
              <a:t>The 2.5 cm tube settler </a:t>
            </a:r>
            <a:r>
              <a:rPr lang="en-US" sz="2000" i="1" dirty="0" smtClean="0"/>
              <a:t>does</a:t>
            </a:r>
            <a:r>
              <a:rPr lang="en-US" sz="2000" dirty="0" smtClean="0"/>
              <a:t> experience spikes and drops, but at a much smaller scale than the 5 cm tube settler.</a:t>
            </a:r>
          </a:p>
          <a:p>
            <a:endParaRPr lang="en-US" sz="2000" dirty="0" smtClean="0"/>
          </a:p>
          <a:p>
            <a:pPr algn="ctr"/>
            <a:r>
              <a:rPr lang="en-US" sz="1800" dirty="0" smtClean="0"/>
              <a:t>Data taken from May 9</a:t>
            </a:r>
            <a:r>
              <a:rPr lang="en-US" sz="1800" baseline="30000" dirty="0" smtClean="0"/>
              <a:t>th</a:t>
            </a:r>
            <a:r>
              <a:rPr lang="en-US" sz="1800" dirty="0" smtClean="0"/>
              <a:t>, 2</a:t>
            </a:r>
            <a:r>
              <a:rPr lang="en-US" sz="1800" baseline="30000" dirty="0" smtClean="0"/>
              <a:t>nd</a:t>
            </a:r>
            <a:r>
              <a:rPr lang="en-US" sz="1800" dirty="0" smtClean="0"/>
              <a:t> to last day of experiment</a:t>
            </a:r>
            <a:endParaRPr lang="en-US" sz="1800" dirty="0"/>
          </a:p>
        </p:txBody>
      </p:sp>
      <p:pic>
        <p:nvPicPr>
          <p:cNvPr id="10" name="Content Placeholder 9" descr="Exp 9 close.png"/>
          <p:cNvPicPr>
            <a:picLocks noGrp="1" noChangeAspect="1"/>
          </p:cNvPicPr>
          <p:nvPr>
            <p:ph sz="half" idx="1"/>
          </p:nvPr>
        </p:nvPicPr>
        <p:blipFill>
          <a:blip r:embed="rId2" cstate="print"/>
          <a:stretch>
            <a:fillRect/>
          </a:stretch>
        </p:blipFill>
        <p:spPr>
          <a:xfrm>
            <a:off x="3839018" y="2587865"/>
            <a:ext cx="4583813" cy="2749069"/>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eaLnBrk="1" hangingPunct="1"/>
            <a:r>
              <a:rPr lang="en-US" dirty="0" smtClean="0"/>
              <a:t>Future Challenges</a:t>
            </a:r>
          </a:p>
        </p:txBody>
      </p:sp>
      <p:sp>
        <p:nvSpPr>
          <p:cNvPr id="17411" name="Content Placeholder 2"/>
          <p:cNvSpPr>
            <a:spLocks noGrp="1"/>
          </p:cNvSpPr>
          <p:nvPr>
            <p:ph sz="half" idx="1"/>
          </p:nvPr>
        </p:nvSpPr>
        <p:spPr/>
        <p:txBody>
          <a:bodyPr/>
          <a:lstStyle/>
          <a:p>
            <a:pPr eaLnBrk="1" hangingPunct="1"/>
            <a:r>
              <a:rPr lang="en-US" dirty="0" smtClean="0"/>
              <a:t>Smaller, simpler </a:t>
            </a:r>
            <a:r>
              <a:rPr lang="en-US" dirty="0" smtClean="0"/>
              <a:t>experiments</a:t>
            </a:r>
          </a:p>
          <a:p>
            <a:pPr eaLnBrk="1" hangingPunct="1"/>
            <a:endParaRPr lang="en-US" dirty="0" smtClean="0"/>
          </a:p>
          <a:p>
            <a:pPr eaLnBrk="1" hangingPunct="1"/>
            <a:endParaRPr lang="en-US" dirty="0" smtClean="0"/>
          </a:p>
          <a:p>
            <a:pPr eaLnBrk="1" hangingPunct="1"/>
            <a:endParaRPr lang="en-US" dirty="0" smtClean="0"/>
          </a:p>
          <a:p>
            <a:pPr eaLnBrk="1" hangingPunct="1">
              <a:buNone/>
            </a:pPr>
            <a:endParaRPr lang="en-US" dirty="0" smtClean="0"/>
          </a:p>
          <a:p>
            <a:pPr eaLnBrk="1" hangingPunct="1">
              <a:buNone/>
            </a:pPr>
            <a:endParaRPr lang="en-US" dirty="0" smtClean="0"/>
          </a:p>
          <a:p>
            <a:pPr eaLnBrk="1" hangingPunct="1">
              <a:buNone/>
            </a:pPr>
            <a:endParaRPr lang="en-US" dirty="0" smtClean="0"/>
          </a:p>
          <a:p>
            <a:pPr eaLnBrk="1" hangingPunct="1"/>
            <a:endParaRPr lang="en-US" dirty="0" smtClean="0"/>
          </a:p>
          <a:p>
            <a:pPr eaLnBrk="1" hangingPunct="1"/>
            <a:endParaRPr lang="en-US" dirty="0" smtClean="0"/>
          </a:p>
        </p:txBody>
      </p:sp>
      <p:sp>
        <p:nvSpPr>
          <p:cNvPr id="5" name="Content Placeholder 4"/>
          <p:cNvSpPr>
            <a:spLocks noGrp="1"/>
          </p:cNvSpPr>
          <p:nvPr>
            <p:ph sz="half" idx="2"/>
          </p:nvPr>
        </p:nvSpPr>
        <p:spPr/>
        <p:txBody>
          <a:bodyPr/>
          <a:lstStyle/>
          <a:p>
            <a:pPr eaLnBrk="1" hangingPunct="1"/>
            <a:r>
              <a:rPr lang="en-US" dirty="0" smtClean="0"/>
              <a:t>Distilled water verses tap </a:t>
            </a:r>
            <a:r>
              <a:rPr lang="en-US" dirty="0" smtClean="0"/>
              <a:t>water - Carbonates hypothesis</a:t>
            </a:r>
          </a:p>
          <a:p>
            <a:pPr eaLnBrk="1" hangingPunct="1"/>
            <a:r>
              <a:rPr lang="en-US" dirty="0" smtClean="0"/>
              <a:t>Uniform particle </a:t>
            </a:r>
            <a:r>
              <a:rPr lang="en-US" dirty="0" smtClean="0"/>
              <a:t>size</a:t>
            </a:r>
            <a:endParaRPr lang="en-US" dirty="0" smtClean="0"/>
          </a:p>
          <a:p>
            <a:pPr eaLnBrk="1" hangingPunct="1"/>
            <a:r>
              <a:rPr lang="en-US" dirty="0" smtClean="0"/>
              <a:t>Improved pH readings</a:t>
            </a:r>
          </a:p>
          <a:p>
            <a:endParaRPr lang="en-US" dirty="0"/>
          </a:p>
        </p:txBody>
      </p:sp>
      <p:pic>
        <p:nvPicPr>
          <p:cNvPr id="4" name="Picture 3" descr="Future Experiment.bmp"/>
          <p:cNvPicPr>
            <a:picLocks noChangeAspect="1"/>
          </p:cNvPicPr>
          <p:nvPr/>
        </p:nvPicPr>
        <p:blipFill>
          <a:blip r:embed="rId3" cstate="print"/>
          <a:stretch>
            <a:fillRect/>
          </a:stretch>
        </p:blipFill>
        <p:spPr>
          <a:xfrm>
            <a:off x="609600" y="3048000"/>
            <a:ext cx="3733800" cy="2762600"/>
          </a:xfrm>
          <a:prstGeom prst="rect">
            <a:avLst/>
          </a:prstGeom>
          <a:ln>
            <a:solidFill>
              <a:schemeClr val="tx1"/>
            </a:solidFill>
          </a:ln>
        </p:spPr>
      </p:pic>
      <p:pic>
        <p:nvPicPr>
          <p:cNvPr id="2050" name="Picture 2"/>
          <p:cNvPicPr>
            <a:picLocks noChangeAspect="1" noChangeArrowheads="1"/>
          </p:cNvPicPr>
          <p:nvPr/>
        </p:nvPicPr>
        <p:blipFill>
          <a:blip r:embed="rId4" cstate="print"/>
          <a:srcRect/>
          <a:stretch>
            <a:fillRect/>
          </a:stretch>
        </p:blipFill>
        <p:spPr bwMode="auto">
          <a:xfrm>
            <a:off x="6248400" y="4800600"/>
            <a:ext cx="1453896" cy="1514475"/>
          </a:xfrm>
          <a:prstGeom prst="rect">
            <a:avLst/>
          </a:prstGeom>
          <a:noFill/>
          <a:ln w="9525">
            <a:noFill/>
            <a:miter lim="800000"/>
            <a:headEnd/>
            <a:tailEnd/>
          </a:ln>
        </p:spPr>
      </p:pic>
      <p:cxnSp>
        <p:nvCxnSpPr>
          <p:cNvPr id="8" name="Straight Connector 7"/>
          <p:cNvCxnSpPr/>
          <p:nvPr/>
        </p:nvCxnSpPr>
        <p:spPr>
          <a:xfrm>
            <a:off x="5257800" y="5867400"/>
            <a:ext cx="1143000"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467600" y="5867400"/>
            <a:ext cx="1143000"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Can 10"/>
          <p:cNvSpPr/>
          <p:nvPr/>
        </p:nvSpPr>
        <p:spPr>
          <a:xfrm>
            <a:off x="6858000" y="4495800"/>
            <a:ext cx="76200" cy="1676400"/>
          </a:xfrm>
          <a:prstGeom prst="can">
            <a:avLst/>
          </a:prstGeom>
          <a:solidFill>
            <a:schemeClr val="bg1">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086600" y="4419600"/>
            <a:ext cx="838200" cy="246221"/>
          </a:xfrm>
          <a:prstGeom prst="rect">
            <a:avLst/>
          </a:prstGeom>
          <a:noFill/>
        </p:spPr>
        <p:txBody>
          <a:bodyPr wrap="square" rtlCol="0">
            <a:spAutoFit/>
          </a:bodyPr>
          <a:lstStyle/>
          <a:p>
            <a:r>
              <a:rPr lang="en-US" sz="1000" dirty="0" smtClean="0"/>
              <a:t>pH Probe</a:t>
            </a:r>
            <a:endParaRPr lang="en-US" sz="1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Investigate the lime used by the Spring 2010 team</a:t>
            </a:r>
          </a:p>
          <a:p>
            <a:endParaRPr lang="en-US" dirty="0" smtClean="0"/>
          </a:p>
          <a:p>
            <a:endParaRPr lang="en-US" dirty="0" smtClean="0"/>
          </a:p>
          <a:p>
            <a:pPr lvl="1"/>
            <a:r>
              <a:rPr lang="en-US" dirty="0" smtClean="0"/>
              <a:t>Use a Carbon analyzer (?)</a:t>
            </a:r>
          </a:p>
          <a:p>
            <a:pPr lvl="1"/>
            <a:r>
              <a:rPr lang="en-US" dirty="0" smtClean="0"/>
              <a:t>Use a furnace to burn off carbonates</a:t>
            </a:r>
          </a:p>
          <a:p>
            <a:r>
              <a:rPr lang="en-US" dirty="0" smtClean="0"/>
              <a:t>Try using the Honduran lime!</a:t>
            </a:r>
          </a:p>
          <a:p>
            <a:pPr lvl="1"/>
            <a:r>
              <a:rPr lang="en-US" dirty="0" smtClean="0"/>
              <a:t>Composition is most likely Ca(OH)</a:t>
            </a:r>
            <a:r>
              <a:rPr lang="en-US" baseline="-25000" dirty="0" smtClean="0"/>
              <a:t>2</a:t>
            </a:r>
            <a:endParaRPr lang="en-US" baseline="-25000" dirty="0" smtClean="0"/>
          </a:p>
          <a:p>
            <a:r>
              <a:rPr lang="en-US" dirty="0" smtClean="0"/>
              <a:t>Try a completely new design</a:t>
            </a:r>
            <a:endParaRPr lang="en-US" dirty="0" smtClean="0"/>
          </a:p>
          <a:p>
            <a:endParaRPr lang="en-US" dirty="0"/>
          </a:p>
        </p:txBody>
      </p:sp>
      <p:sp>
        <p:nvSpPr>
          <p:cNvPr id="2" name="Title 1"/>
          <p:cNvSpPr>
            <a:spLocks noGrp="1"/>
          </p:cNvSpPr>
          <p:nvPr>
            <p:ph type="title"/>
          </p:nvPr>
        </p:nvSpPr>
        <p:spPr/>
        <p:txBody>
          <a:bodyPr/>
          <a:lstStyle/>
          <a:p>
            <a:r>
              <a:rPr lang="en-US" dirty="0" smtClean="0"/>
              <a:t>Future Challenges (continued)</a:t>
            </a:r>
            <a:endParaRPr lang="en-US" dirty="0"/>
          </a:p>
        </p:txBody>
      </p:sp>
      <p:pic>
        <p:nvPicPr>
          <p:cNvPr id="8" name="Picture 7" descr="Wikipedia.JPG"/>
          <p:cNvPicPr>
            <a:picLocks noChangeAspect="1"/>
          </p:cNvPicPr>
          <p:nvPr/>
        </p:nvPicPr>
        <p:blipFill>
          <a:blip r:embed="rId2" cstate="print"/>
          <a:stretch>
            <a:fillRect/>
          </a:stretch>
        </p:blipFill>
        <p:spPr>
          <a:xfrm>
            <a:off x="6934200" y="2438400"/>
            <a:ext cx="1347788" cy="1647296"/>
          </a:xfrm>
          <a:prstGeom prst="rect">
            <a:avLst/>
          </a:prstGeom>
        </p:spPr>
      </p:pic>
      <p:pic>
        <p:nvPicPr>
          <p:cNvPr id="12" name="Picture 11" descr="Lime.JPG"/>
          <p:cNvPicPr>
            <a:picLocks noChangeAspect="1"/>
          </p:cNvPicPr>
          <p:nvPr/>
        </p:nvPicPr>
        <p:blipFill>
          <a:blip r:embed="rId3" cstate="print"/>
          <a:stretch>
            <a:fillRect/>
          </a:stretch>
        </p:blipFill>
        <p:spPr>
          <a:xfrm>
            <a:off x="609600" y="2590800"/>
            <a:ext cx="6134100" cy="7429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81000" y="152400"/>
            <a:ext cx="8229600" cy="1143000"/>
          </a:xfrm>
        </p:spPr>
        <p:txBody>
          <a:bodyPr/>
          <a:lstStyle/>
          <a:p>
            <a:pPr eaLnBrk="1" hangingPunct="1"/>
            <a:r>
              <a:rPr lang="en-US" smtClean="0"/>
              <a:t>New Design Proposal</a:t>
            </a:r>
          </a:p>
        </p:txBody>
      </p:sp>
      <p:pic>
        <p:nvPicPr>
          <p:cNvPr id="19459" name="Picture 4"/>
          <p:cNvPicPr>
            <a:picLocks noChangeAspect="1" noChangeArrowheads="1"/>
          </p:cNvPicPr>
          <p:nvPr/>
        </p:nvPicPr>
        <p:blipFill>
          <a:blip r:embed="rId2" cstate="print"/>
          <a:srcRect/>
          <a:stretch>
            <a:fillRect/>
          </a:stretch>
        </p:blipFill>
        <p:spPr bwMode="auto">
          <a:xfrm>
            <a:off x="1143000" y="1295400"/>
            <a:ext cx="6548438" cy="4419600"/>
          </a:xfrm>
          <a:prstGeom prst="rect">
            <a:avLst/>
          </a:prstGeom>
          <a:noFill/>
          <a:ln w="9525">
            <a:noFill/>
            <a:miter lim="800000"/>
            <a:headEnd/>
            <a:tailEnd/>
          </a:ln>
        </p:spPr>
      </p:pic>
      <p:cxnSp>
        <p:nvCxnSpPr>
          <p:cNvPr id="36" name="Straight Arrow Connector 35"/>
          <p:cNvCxnSpPr/>
          <p:nvPr/>
        </p:nvCxnSpPr>
        <p:spPr>
          <a:xfrm rot="10800000">
            <a:off x="4495800" y="4343400"/>
            <a:ext cx="21336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9" name="Straight Arrow Connector 38"/>
          <p:cNvCxnSpPr/>
          <p:nvPr/>
        </p:nvCxnSpPr>
        <p:spPr>
          <a:xfrm rot="5400000">
            <a:off x="4115594" y="4723606"/>
            <a:ext cx="7620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462" name="Content Placeholder 2"/>
          <p:cNvSpPr>
            <a:spLocks noGrp="1"/>
          </p:cNvSpPr>
          <p:nvPr>
            <p:ph idx="1"/>
          </p:nvPr>
        </p:nvSpPr>
        <p:spPr>
          <a:xfrm>
            <a:off x="152400" y="5638800"/>
            <a:ext cx="8839200" cy="1371600"/>
          </a:xfrm>
        </p:spPr>
        <p:txBody>
          <a:bodyPr/>
          <a:lstStyle/>
          <a:p>
            <a:pPr eaLnBrk="1" hangingPunct="1"/>
            <a:r>
              <a:rPr lang="en-US" smtClean="0"/>
              <a:t>Calculate the required lime per day to neutralize pH to </a:t>
            </a:r>
            <a:r>
              <a:rPr lang="en-US" smtClean="0">
                <a:latin typeface="Arial" pitchFamily="34" charset="0"/>
                <a:cs typeface="Arial" pitchFamily="34" charset="0"/>
              </a:rPr>
              <a:t>6.75, </a:t>
            </a:r>
            <a:r>
              <a:rPr lang="en-US" smtClean="0"/>
              <a:t>which is </a:t>
            </a:r>
            <a:r>
              <a:rPr lang="en-US" smtClean="0">
                <a:latin typeface="Arial" pitchFamily="34" charset="0"/>
                <a:cs typeface="Arial" pitchFamily="34" charset="0"/>
              </a:rPr>
              <a:t>2.5</a:t>
            </a:r>
            <a:r>
              <a:rPr lang="en-US" smtClean="0"/>
              <a:t> kg/day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right)">
                                      <p:cBhvr>
                                        <p:cTn id="7" dur="1000"/>
                                        <p:tgtEl>
                                          <p:spTgt spid="36"/>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p:cNvPicPr>
            <a:picLocks noChangeAspect="1" noChangeArrowheads="1"/>
          </p:cNvPicPr>
          <p:nvPr/>
        </p:nvPicPr>
        <p:blipFill>
          <a:blip r:embed="rId2" cstate="print"/>
          <a:srcRect/>
          <a:stretch>
            <a:fillRect/>
          </a:stretch>
        </p:blipFill>
        <p:spPr bwMode="auto">
          <a:xfrm>
            <a:off x="1600200" y="533400"/>
            <a:ext cx="5943600" cy="4622800"/>
          </a:xfrm>
          <a:prstGeom prst="rect">
            <a:avLst/>
          </a:prstGeom>
          <a:noFill/>
          <a:ln w="9525">
            <a:noFill/>
            <a:miter lim="800000"/>
            <a:headEnd/>
            <a:tailEnd/>
          </a:ln>
        </p:spPr>
      </p:pic>
      <p:sp>
        <p:nvSpPr>
          <p:cNvPr id="20483" name="Content Placeholder 2"/>
          <p:cNvSpPr>
            <a:spLocks noGrp="1"/>
          </p:cNvSpPr>
          <p:nvPr>
            <p:ph idx="1"/>
          </p:nvPr>
        </p:nvSpPr>
        <p:spPr>
          <a:xfrm>
            <a:off x="152400" y="5334000"/>
            <a:ext cx="8839200" cy="1371600"/>
          </a:xfrm>
        </p:spPr>
        <p:txBody>
          <a:bodyPr/>
          <a:lstStyle/>
          <a:p>
            <a:pPr eaLnBrk="1" hangingPunct="1"/>
            <a:r>
              <a:rPr lang="en-US" smtClean="0"/>
              <a:t>Assuming the lime concentration in stock tank is </a:t>
            </a:r>
            <a:r>
              <a:rPr lang="en-US" smtClean="0">
                <a:latin typeface="Arial" pitchFamily="34" charset="0"/>
                <a:cs typeface="Arial" pitchFamily="34" charset="0"/>
              </a:rPr>
              <a:t>5</a:t>
            </a:r>
            <a:r>
              <a:rPr lang="en-US" smtClean="0"/>
              <a:t> gm/L, the required stock tank’s volume is </a:t>
            </a:r>
            <a:r>
              <a:rPr lang="en-US" smtClean="0">
                <a:latin typeface="Arial" pitchFamily="34" charset="0"/>
                <a:cs typeface="Arial" pitchFamily="34" charset="0"/>
              </a:rPr>
              <a:t>0.5</a:t>
            </a:r>
            <a:r>
              <a:rPr lang="en-US" smtClean="0"/>
              <a:t> m</a:t>
            </a:r>
            <a:r>
              <a:rPr lang="en-US" baseline="50000" smtClean="0"/>
              <a:t>3</a:t>
            </a: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304800" y="5257800"/>
            <a:ext cx="8839200" cy="1066800"/>
          </a:xfrm>
        </p:spPr>
        <p:txBody>
          <a:bodyPr/>
          <a:lstStyle/>
          <a:p>
            <a:r>
              <a:rPr lang="en-US" smtClean="0"/>
              <a:t>Generate turbine in the stock tank</a:t>
            </a:r>
          </a:p>
          <a:p>
            <a:r>
              <a:rPr lang="en-US" smtClean="0"/>
              <a:t>Flow control  </a:t>
            </a:r>
            <a:r>
              <a:rPr lang="en-US" smtClean="0">
                <a:latin typeface="Arial" pitchFamily="34" charset="0"/>
                <a:cs typeface="Arial" pitchFamily="34" charset="0"/>
              </a:rPr>
              <a:t>0.09</a:t>
            </a:r>
            <a:r>
              <a:rPr lang="en-US" smtClean="0"/>
              <a:t> gal/min </a:t>
            </a:r>
          </a:p>
          <a:p>
            <a:r>
              <a:rPr lang="en-US" smtClean="0"/>
              <a:t>Aguaclara dose control technology</a:t>
            </a:r>
          </a:p>
        </p:txBody>
      </p:sp>
      <p:pic>
        <p:nvPicPr>
          <p:cNvPr id="21507" name="Picture 5"/>
          <p:cNvPicPr>
            <a:picLocks noChangeAspect="1" noChangeArrowheads="1"/>
          </p:cNvPicPr>
          <p:nvPr/>
        </p:nvPicPr>
        <p:blipFill>
          <a:blip r:embed="rId2" cstate="print"/>
          <a:srcRect/>
          <a:stretch>
            <a:fillRect/>
          </a:stretch>
        </p:blipFill>
        <p:spPr bwMode="auto">
          <a:xfrm>
            <a:off x="533400" y="685800"/>
            <a:ext cx="8101013" cy="4652963"/>
          </a:xfrm>
          <a:prstGeom prst="rect">
            <a:avLst/>
          </a:prstGeom>
          <a:noFill/>
          <a:ln w="9525">
            <a:noFill/>
            <a:miter lim="800000"/>
            <a:headEnd/>
            <a:tailEnd/>
          </a:ln>
        </p:spPr>
      </p:pic>
      <p:sp>
        <p:nvSpPr>
          <p:cNvPr id="7" name="Rectangle 6"/>
          <p:cNvSpPr/>
          <p:nvPr/>
        </p:nvSpPr>
        <p:spPr>
          <a:xfrm>
            <a:off x="4432300" y="1641475"/>
            <a:ext cx="1447800" cy="1447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endParaRPr lang="en-US">
              <a:solidFill>
                <a:srgbClr val="FFFFFF"/>
              </a:solidFill>
            </a:endParaRPr>
          </a:p>
        </p:txBody>
      </p:sp>
      <p:sp>
        <p:nvSpPr>
          <p:cNvPr id="8" name="Rectangle 7"/>
          <p:cNvSpPr/>
          <p:nvPr/>
        </p:nvSpPr>
        <p:spPr>
          <a:xfrm>
            <a:off x="6413500" y="1946275"/>
            <a:ext cx="1676400" cy="3048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endParaRPr lang="en-US">
              <a:solidFill>
                <a:srgbClr val="FFFFFF"/>
              </a:solidFill>
            </a:endParaRPr>
          </a:p>
        </p:txBody>
      </p:sp>
      <p:sp>
        <p:nvSpPr>
          <p:cNvPr id="9" name="Circular Arrow 8"/>
          <p:cNvSpPr/>
          <p:nvPr/>
        </p:nvSpPr>
        <p:spPr>
          <a:xfrm>
            <a:off x="5575300" y="422275"/>
            <a:ext cx="1828800" cy="1828800"/>
          </a:xfrm>
          <a:prstGeom prst="circularArrow">
            <a:avLst>
              <a:gd name="adj1" fmla="val 12500"/>
              <a:gd name="adj2" fmla="val 1142319"/>
              <a:gd name="adj3" fmla="val 20457681"/>
              <a:gd name="adj4" fmla="val 14077746"/>
              <a:gd name="adj5" fmla="val 12500"/>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solidFill>
            </a:endParaRPr>
          </a:p>
        </p:txBody>
      </p:sp>
      <p:sp>
        <p:nvSpPr>
          <p:cNvPr id="10" name="Rectangle 9"/>
          <p:cNvSpPr/>
          <p:nvPr/>
        </p:nvSpPr>
        <p:spPr>
          <a:xfrm>
            <a:off x="5270500" y="1793875"/>
            <a:ext cx="1828800" cy="76200"/>
          </a:xfrm>
          <a:prstGeom prst="rect">
            <a:avLst/>
          </a:prstGeom>
          <a:ln>
            <a:noFill/>
          </a:ln>
        </p:spPr>
        <p:style>
          <a:lnRef idx="3">
            <a:schemeClr val="lt1"/>
          </a:lnRef>
          <a:fillRef idx="1002">
            <a:schemeClr val="dk1"/>
          </a:fillRef>
          <a:effectRef idx="1">
            <a:schemeClr val="accent6"/>
          </a:effectRef>
          <a:fontRef idx="minor">
            <a:schemeClr val="lt1"/>
          </a:fontRef>
        </p:style>
        <p:txBody>
          <a:bodyPr anchor="ctr"/>
          <a:lstStyle/>
          <a:p>
            <a:pPr algn="ctr"/>
            <a:endParaRPr lang="en-US">
              <a:solidFill>
                <a:srgbClr val="FFFFFF"/>
              </a:solidFill>
            </a:endParaRPr>
          </a:p>
        </p:txBody>
      </p:sp>
      <p:sp>
        <p:nvSpPr>
          <p:cNvPr id="11" name="Rectangle 10"/>
          <p:cNvSpPr/>
          <p:nvPr/>
        </p:nvSpPr>
        <p:spPr>
          <a:xfrm>
            <a:off x="5803900" y="2784475"/>
            <a:ext cx="762000" cy="76200"/>
          </a:xfrm>
          <a:prstGeom prst="rect">
            <a:avLst/>
          </a:prstGeom>
          <a:ln>
            <a:noFill/>
          </a:ln>
        </p:spPr>
        <p:style>
          <a:lnRef idx="3">
            <a:schemeClr val="lt1"/>
          </a:lnRef>
          <a:fillRef idx="1002">
            <a:schemeClr val="dk1"/>
          </a:fillRef>
          <a:effectRef idx="1">
            <a:schemeClr val="accent3"/>
          </a:effectRef>
          <a:fontRef idx="minor">
            <a:schemeClr val="lt1"/>
          </a:fontRef>
        </p:style>
        <p:txBody>
          <a:bodyPr anchor="ctr"/>
          <a:lstStyle/>
          <a:p>
            <a:pPr algn="ctr"/>
            <a:endParaRPr lang="en-US">
              <a:solidFill>
                <a:srgbClr val="FFFFFF"/>
              </a:solidFill>
            </a:endParaRPr>
          </a:p>
        </p:txBody>
      </p:sp>
      <p:pic>
        <p:nvPicPr>
          <p:cNvPr id="21517" name="Picture 1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70700" y="1412875"/>
            <a:ext cx="468313" cy="838200"/>
          </a:xfrm>
          <a:prstGeom prst="rect">
            <a:avLst/>
          </a:prstGeom>
          <a:noFill/>
          <a:ln w="9525">
            <a:noFill/>
            <a:miter lim="800000"/>
            <a:headEnd/>
            <a:tailEnd/>
          </a:ln>
        </p:spPr>
      </p:pic>
      <p:pic>
        <p:nvPicPr>
          <p:cNvPr id="21518"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965700" y="1412875"/>
            <a:ext cx="468313" cy="838200"/>
          </a:xfrm>
          <a:prstGeom prst="rect">
            <a:avLst/>
          </a:prstGeom>
          <a:noFill/>
          <a:ln w="9525">
            <a:noFill/>
            <a:miter lim="800000"/>
            <a:headEnd/>
            <a:tailEnd/>
          </a:ln>
        </p:spPr>
      </p:pic>
      <p:pic>
        <p:nvPicPr>
          <p:cNvPr id="21519" name="EDHAC" descr="http://www.mcmaster.com/catalog/116/gfx/small/orifice1s.gif"/>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457825" y="2632075"/>
            <a:ext cx="409575" cy="381000"/>
          </a:xfrm>
          <a:prstGeom prst="rect">
            <a:avLst/>
          </a:prstGeom>
          <a:noFill/>
          <a:ln w="9525">
            <a:noFill/>
            <a:miter lim="800000"/>
            <a:headEnd/>
            <a:tailEnd/>
          </a:ln>
        </p:spPr>
      </p:pic>
      <p:pic>
        <p:nvPicPr>
          <p:cNvPr id="21520" name="E1HAC" descr="http://www.mcmaster.com/catalog/116/gfx/small/orifice2s.gif"/>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400800" y="2632075"/>
            <a:ext cx="468313" cy="38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Objective</a:t>
            </a:r>
          </a:p>
        </p:txBody>
      </p:sp>
      <p:sp>
        <p:nvSpPr>
          <p:cNvPr id="10243" name="Content Placeholder 2"/>
          <p:cNvSpPr>
            <a:spLocks noGrp="1"/>
          </p:cNvSpPr>
          <p:nvPr>
            <p:ph idx="1"/>
          </p:nvPr>
        </p:nvSpPr>
        <p:spPr>
          <a:xfrm>
            <a:off x="457200" y="1935163"/>
            <a:ext cx="5867400" cy="4389437"/>
          </a:xfrm>
        </p:spPr>
        <p:txBody>
          <a:bodyPr/>
          <a:lstStyle/>
          <a:p>
            <a:pPr eaLnBrk="1" hangingPunct="1"/>
            <a:r>
              <a:rPr lang="en-US" dirty="0" smtClean="0"/>
              <a:t>Design a lime feeder which:</a:t>
            </a:r>
          </a:p>
          <a:p>
            <a:pPr lvl="1" eaLnBrk="1" hangingPunct="1"/>
            <a:r>
              <a:rPr lang="en-US" dirty="0" smtClean="0"/>
              <a:t>Is simple and easy to construct</a:t>
            </a:r>
          </a:p>
          <a:p>
            <a:pPr lvl="1" eaLnBrk="1" hangingPunct="1"/>
            <a:r>
              <a:rPr lang="en-US" dirty="0" smtClean="0"/>
              <a:t>Delivers clean effluent at pH ~ 12.6 (saturated lime)</a:t>
            </a:r>
          </a:p>
          <a:p>
            <a:pPr lvl="1" eaLnBrk="1" hangingPunct="1"/>
            <a:r>
              <a:rPr lang="en-US" dirty="0" smtClean="0"/>
              <a:t>Is easy for the operator to use:</a:t>
            </a:r>
          </a:p>
          <a:p>
            <a:pPr lvl="2" eaLnBrk="1" hangingPunct="1"/>
            <a:r>
              <a:rPr lang="en-US" dirty="0" smtClean="0"/>
              <a:t>Easy place to feed lime</a:t>
            </a:r>
          </a:p>
          <a:p>
            <a:pPr lvl="2" eaLnBrk="1" hangingPunct="1"/>
            <a:r>
              <a:rPr lang="en-US" dirty="0" smtClean="0"/>
              <a:t>Lime only added every 24 hours</a:t>
            </a:r>
          </a:p>
          <a:p>
            <a:pPr lvl="1" eaLnBrk="1" hangingPunct="1"/>
            <a:endParaRPr lang="en-US" dirty="0" smtClean="0"/>
          </a:p>
        </p:txBody>
      </p:sp>
      <p:pic>
        <p:nvPicPr>
          <p:cNvPr id="10244" name="Picture 5"/>
          <p:cNvPicPr>
            <a:picLocks noChangeAspect="1" noChangeArrowheads="1"/>
          </p:cNvPicPr>
          <p:nvPr/>
        </p:nvPicPr>
        <p:blipFill>
          <a:blip r:embed="rId2" cstate="print"/>
          <a:srcRect/>
          <a:stretch>
            <a:fillRect/>
          </a:stretch>
        </p:blipFill>
        <p:spPr bwMode="auto">
          <a:xfrm>
            <a:off x="6689725" y="-15875"/>
            <a:ext cx="2454275" cy="687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Early in the Semester</a:t>
            </a:r>
          </a:p>
        </p:txBody>
      </p:sp>
      <p:sp>
        <p:nvSpPr>
          <p:cNvPr id="5123" name="Content Placeholder 2"/>
          <p:cNvSpPr>
            <a:spLocks noGrp="1"/>
          </p:cNvSpPr>
          <p:nvPr>
            <p:ph idx="1"/>
          </p:nvPr>
        </p:nvSpPr>
        <p:spPr/>
        <p:txBody>
          <a:bodyPr/>
          <a:lstStyle/>
          <a:p>
            <a:pPr eaLnBrk="1" hangingPunct="1"/>
            <a:r>
              <a:rPr lang="en-US" dirty="0" smtClean="0"/>
              <a:t>Unexpected failures ruled out our first simple explanations</a:t>
            </a:r>
          </a:p>
          <a:p>
            <a:pPr lvl="1" eaLnBrk="1" hangingPunct="1"/>
            <a:r>
              <a:rPr lang="en-US" dirty="0" smtClean="0"/>
              <a:t>Overloading</a:t>
            </a:r>
          </a:p>
          <a:p>
            <a:pPr lvl="1" eaLnBrk="1" hangingPunct="1"/>
            <a:r>
              <a:rPr lang="en-US" dirty="0" smtClean="0"/>
              <a:t>Distilled water</a:t>
            </a:r>
          </a:p>
          <a:p>
            <a:pPr lvl="2" eaLnBrk="1" hangingPunct="1"/>
            <a:r>
              <a:rPr lang="en-US" dirty="0" smtClean="0"/>
              <a:t>Calcium carbonate in lime mixture?</a:t>
            </a:r>
          </a:p>
          <a:p>
            <a:pPr eaLnBrk="1" hangingPunct="1"/>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Important Parameters</a:t>
            </a:r>
          </a:p>
        </p:txBody>
      </p:sp>
      <p:sp>
        <p:nvSpPr>
          <p:cNvPr id="6147" name="Content Placeholder 2"/>
          <p:cNvSpPr>
            <a:spLocks noGrp="1"/>
          </p:cNvSpPr>
          <p:nvPr>
            <p:ph idx="1"/>
          </p:nvPr>
        </p:nvSpPr>
        <p:spPr/>
        <p:txBody>
          <a:bodyPr/>
          <a:lstStyle/>
          <a:p>
            <a:pPr eaLnBrk="1" hangingPunct="1"/>
            <a:r>
              <a:rPr lang="en-US" b="1" smtClean="0"/>
              <a:t>Lime-water contact area-time</a:t>
            </a:r>
          </a:p>
          <a:p>
            <a:pPr lvl="1" eaLnBrk="1" hangingPunct="1"/>
            <a:r>
              <a:rPr lang="en-US" b="1" smtClean="0"/>
              <a:t>Particle size distribution</a:t>
            </a:r>
          </a:p>
          <a:p>
            <a:pPr lvl="1" eaLnBrk="1" hangingPunct="1"/>
            <a:r>
              <a:rPr lang="en-US" b="1" smtClean="0"/>
              <a:t>Solid lime ‘concentration’</a:t>
            </a:r>
          </a:p>
          <a:p>
            <a:pPr lvl="1" eaLnBrk="1" hangingPunct="1"/>
            <a:r>
              <a:rPr lang="en-US" b="1" smtClean="0"/>
              <a:t>Residence time – reactor height</a:t>
            </a:r>
          </a:p>
          <a:p>
            <a:pPr eaLnBrk="1" hangingPunct="1"/>
            <a:r>
              <a:rPr lang="en-US" b="1" smtClean="0"/>
              <a:t>Rate of dissolution</a:t>
            </a:r>
          </a:p>
          <a:p>
            <a:pPr lvl="1" eaLnBrk="1" hangingPunct="1"/>
            <a:r>
              <a:rPr lang="en-US" b="1" smtClean="0"/>
              <a:t>Kinetics</a:t>
            </a:r>
          </a:p>
          <a:p>
            <a:pPr lvl="1" eaLnBrk="1" hangingPunct="1"/>
            <a:r>
              <a:rPr lang="en-US" b="1" smtClean="0"/>
              <a:t>Surface properties</a:t>
            </a:r>
          </a:p>
          <a:p>
            <a:pPr lvl="1" eaLnBrk="1" hangingPunct="1"/>
            <a:r>
              <a:rPr lang="en-US" b="1" smtClean="0"/>
              <a:t>Solution properties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r>
              <a:rPr lang="en-US" smtClean="0"/>
              <a:t>Smaller particles have higher SA to volume ratio</a:t>
            </a:r>
          </a:p>
          <a:p>
            <a:r>
              <a:rPr lang="en-US" smtClean="0"/>
              <a:t>Possible shift towards larger particles</a:t>
            </a:r>
          </a:p>
          <a:p>
            <a:pPr lvl="1"/>
            <a:r>
              <a:rPr lang="en-US" smtClean="0"/>
              <a:t>Flocculation</a:t>
            </a:r>
          </a:p>
          <a:p>
            <a:pPr lvl="1"/>
            <a:r>
              <a:rPr lang="en-US" smtClean="0"/>
              <a:t>Small particles dissolve fastest</a:t>
            </a:r>
          </a:p>
          <a:p>
            <a:pPr lvl="1"/>
            <a:r>
              <a:rPr lang="en-US" smtClean="0"/>
              <a:t>Smallest particles carried out with effluent</a:t>
            </a:r>
          </a:p>
          <a:p>
            <a:r>
              <a:rPr lang="en-US" smtClean="0"/>
              <a:t>Blending lime to get a better starting point</a:t>
            </a:r>
          </a:p>
          <a:p>
            <a:endParaRPr lang="en-US" smtClean="0"/>
          </a:p>
        </p:txBody>
      </p:sp>
      <p:sp>
        <p:nvSpPr>
          <p:cNvPr id="7171" name="Title 1"/>
          <p:cNvSpPr>
            <a:spLocks noGrp="1"/>
          </p:cNvSpPr>
          <p:nvPr>
            <p:ph type="title"/>
          </p:nvPr>
        </p:nvSpPr>
        <p:spPr/>
        <p:txBody>
          <a:bodyPr/>
          <a:lstStyle/>
          <a:p>
            <a:r>
              <a:rPr lang="en-US" smtClean="0"/>
              <a:t>Particle Size Distribution</a:t>
            </a:r>
          </a:p>
        </p:txBody>
      </p:sp>
      <p:pic>
        <p:nvPicPr>
          <p:cNvPr id="7172" name="Picture 5" descr="Bell.png"/>
          <p:cNvPicPr>
            <a:picLocks noChangeAspect="1"/>
          </p:cNvPicPr>
          <p:nvPr/>
        </p:nvPicPr>
        <p:blipFill>
          <a:blip r:embed="rId2" cstate="print"/>
          <a:srcRect/>
          <a:stretch>
            <a:fillRect/>
          </a:stretch>
        </p:blipFill>
        <p:spPr bwMode="auto">
          <a:xfrm>
            <a:off x="1905000" y="4800600"/>
            <a:ext cx="4953000" cy="1646238"/>
          </a:xfrm>
          <a:prstGeom prst="rect">
            <a:avLst/>
          </a:prstGeom>
          <a:noFill/>
          <a:ln w="9525">
            <a:noFill/>
            <a:miter lim="800000"/>
            <a:headEnd/>
            <a:tailEnd/>
          </a:ln>
        </p:spPr>
      </p:pic>
      <p:pic>
        <p:nvPicPr>
          <p:cNvPr id="5" name="Picture 4" descr="SAeq.png"/>
          <p:cNvPicPr>
            <a:picLocks noChangeAspect="1"/>
          </p:cNvPicPr>
          <p:nvPr/>
        </p:nvPicPr>
        <p:blipFill>
          <a:blip r:embed="rId3" cstate="print"/>
          <a:stretch>
            <a:fillRect/>
          </a:stretch>
        </p:blipFill>
        <p:spPr>
          <a:xfrm>
            <a:off x="6934200" y="2895600"/>
            <a:ext cx="838200" cy="65003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Other Important Mechanisms</a:t>
            </a:r>
          </a:p>
        </p:txBody>
      </p:sp>
      <p:sp>
        <p:nvSpPr>
          <p:cNvPr id="8195" name="Content Placeholder 2"/>
          <p:cNvSpPr>
            <a:spLocks noGrp="1"/>
          </p:cNvSpPr>
          <p:nvPr>
            <p:ph idx="1"/>
          </p:nvPr>
        </p:nvSpPr>
        <p:spPr/>
        <p:txBody>
          <a:bodyPr/>
          <a:lstStyle/>
          <a:p>
            <a:endParaRPr lang="en-US" smtClean="0"/>
          </a:p>
          <a:p>
            <a:r>
              <a:rPr lang="en-US" smtClean="0"/>
              <a:t>Particle coalescence</a:t>
            </a:r>
          </a:p>
          <a:p>
            <a:pPr lvl="1"/>
            <a:r>
              <a:rPr lang="en-US" smtClean="0"/>
              <a:t>Possible relation to blending</a:t>
            </a:r>
          </a:p>
          <a:p>
            <a:pPr lvl="1"/>
            <a:r>
              <a:rPr lang="en-US" smtClean="0"/>
              <a:t>Eliminate settling surfaces</a:t>
            </a:r>
          </a:p>
          <a:p>
            <a:pPr lvl="1"/>
            <a:endParaRPr lang="en-US" smtClean="0"/>
          </a:p>
          <a:p>
            <a:r>
              <a:rPr lang="en-US" smtClean="0"/>
              <a:t>Preferential flow paths</a:t>
            </a:r>
          </a:p>
          <a:p>
            <a:pPr lvl="1"/>
            <a:r>
              <a:rPr lang="en-US" smtClean="0"/>
              <a:t>Want uniform performance</a:t>
            </a:r>
          </a:p>
          <a:p>
            <a:pPr lvl="1">
              <a:buFont typeface="Wingdings 2" pitchFamily="18" charset="2"/>
              <a:buNone/>
            </a:pPr>
            <a:r>
              <a:rPr lang="en-US" smtClean="0"/>
              <a:t>	over flow cross section</a:t>
            </a:r>
          </a:p>
          <a:p>
            <a:endParaRPr lang="en-US" smtClean="0"/>
          </a:p>
        </p:txBody>
      </p:sp>
      <p:pic>
        <p:nvPicPr>
          <p:cNvPr id="8196" name="Picture 8"/>
          <p:cNvPicPr>
            <a:picLocks noChangeAspect="1" noChangeArrowheads="1"/>
          </p:cNvPicPr>
          <p:nvPr/>
        </p:nvPicPr>
        <p:blipFill>
          <a:blip r:embed="rId2" cstate="print"/>
          <a:srcRect/>
          <a:stretch>
            <a:fillRect/>
          </a:stretch>
        </p:blipFill>
        <p:spPr bwMode="auto">
          <a:xfrm>
            <a:off x="4953000" y="1981200"/>
            <a:ext cx="3886200" cy="3513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3"/>
          <p:cNvGraphicFramePr>
            <a:graphicFrameLocks noChangeAspect="1"/>
          </p:cNvGraphicFramePr>
          <p:nvPr/>
        </p:nvGraphicFramePr>
        <p:xfrm>
          <a:off x="152400" y="1524000"/>
          <a:ext cx="6064250" cy="609600"/>
        </p:xfrm>
        <a:graphic>
          <a:graphicData uri="http://schemas.openxmlformats.org/presentationml/2006/ole">
            <p:oleObj spid="_x0000_s3074" name="Equation" r:id="rId3" imgW="2400120" imgH="241200" progId="Equation.DSMT4">
              <p:embed/>
            </p:oleObj>
          </a:graphicData>
        </a:graphic>
      </p:graphicFrame>
      <p:sp>
        <p:nvSpPr>
          <p:cNvPr id="7" name="Oval 6"/>
          <p:cNvSpPr/>
          <p:nvPr/>
        </p:nvSpPr>
        <p:spPr>
          <a:xfrm>
            <a:off x="457200" y="3505200"/>
            <a:ext cx="2743200" cy="2590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1029" name="TextBox 8"/>
          <p:cNvSpPr txBox="1">
            <a:spLocks noChangeArrowheads="1"/>
          </p:cNvSpPr>
          <p:nvPr/>
        </p:nvSpPr>
        <p:spPr bwMode="auto">
          <a:xfrm>
            <a:off x="2971800" y="3810000"/>
            <a:ext cx="479425" cy="369888"/>
          </a:xfrm>
          <a:prstGeom prst="rect">
            <a:avLst/>
          </a:prstGeom>
          <a:noFill/>
          <a:ln w="9525">
            <a:noFill/>
            <a:miter lim="800000"/>
            <a:headEnd/>
            <a:tailEnd/>
          </a:ln>
        </p:spPr>
        <p:txBody>
          <a:bodyPr wrap="none">
            <a:spAutoFit/>
          </a:bodyPr>
          <a:lstStyle/>
          <a:p>
            <a:r>
              <a:rPr lang="en-US"/>
              <a:t>Ca</a:t>
            </a:r>
          </a:p>
        </p:txBody>
      </p:sp>
      <p:cxnSp>
        <p:nvCxnSpPr>
          <p:cNvPr id="13" name="Straight Connector 12"/>
          <p:cNvCxnSpPr/>
          <p:nvPr/>
        </p:nvCxnSpPr>
        <p:spPr>
          <a:xfrm rot="5400000" flipH="1" flipV="1">
            <a:off x="3352800" y="3733800"/>
            <a:ext cx="2286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352800" y="4114800"/>
            <a:ext cx="22860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a:spLocks noChangeArrowheads="1"/>
          </p:cNvSpPr>
          <p:nvPr/>
        </p:nvSpPr>
        <p:spPr bwMode="auto">
          <a:xfrm>
            <a:off x="3581400" y="3429000"/>
            <a:ext cx="530225" cy="369888"/>
          </a:xfrm>
          <a:prstGeom prst="rect">
            <a:avLst/>
          </a:prstGeom>
          <a:noFill/>
          <a:ln w="9525">
            <a:noFill/>
            <a:miter lim="800000"/>
            <a:headEnd/>
            <a:tailEnd/>
          </a:ln>
        </p:spPr>
        <p:txBody>
          <a:bodyPr wrap="none">
            <a:spAutoFit/>
          </a:bodyPr>
          <a:lstStyle/>
          <a:p>
            <a:r>
              <a:rPr lang="en-US"/>
              <a:t>OH</a:t>
            </a:r>
          </a:p>
        </p:txBody>
      </p:sp>
      <p:sp>
        <p:nvSpPr>
          <p:cNvPr id="17" name="TextBox 16"/>
          <p:cNvSpPr txBox="1">
            <a:spLocks noChangeArrowheads="1"/>
          </p:cNvSpPr>
          <p:nvPr/>
        </p:nvSpPr>
        <p:spPr bwMode="auto">
          <a:xfrm>
            <a:off x="3581400" y="4191000"/>
            <a:ext cx="530225" cy="369888"/>
          </a:xfrm>
          <a:prstGeom prst="rect">
            <a:avLst/>
          </a:prstGeom>
          <a:noFill/>
          <a:ln w="9525">
            <a:noFill/>
            <a:miter lim="800000"/>
            <a:headEnd/>
            <a:tailEnd/>
          </a:ln>
        </p:spPr>
        <p:txBody>
          <a:bodyPr wrap="none">
            <a:spAutoFit/>
          </a:bodyPr>
          <a:lstStyle/>
          <a:p>
            <a:r>
              <a:rPr lang="en-US"/>
              <a:t>OH</a:t>
            </a:r>
          </a:p>
        </p:txBody>
      </p:sp>
      <p:sp>
        <p:nvSpPr>
          <p:cNvPr id="23" name="Oval 22"/>
          <p:cNvSpPr/>
          <p:nvPr/>
        </p:nvSpPr>
        <p:spPr>
          <a:xfrm>
            <a:off x="1219200" y="3352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4" name="Oval 23"/>
          <p:cNvSpPr/>
          <p:nvPr/>
        </p:nvSpPr>
        <p:spPr>
          <a:xfrm>
            <a:off x="3200400" y="4419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5" name="Oval 24"/>
          <p:cNvSpPr/>
          <p:nvPr/>
        </p:nvSpPr>
        <p:spPr>
          <a:xfrm>
            <a:off x="2895600" y="3810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6" name="Oval 25"/>
          <p:cNvSpPr/>
          <p:nvPr/>
        </p:nvSpPr>
        <p:spPr>
          <a:xfrm>
            <a:off x="1828800" y="6172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7" name="Oval 26"/>
          <p:cNvSpPr/>
          <p:nvPr/>
        </p:nvSpPr>
        <p:spPr>
          <a:xfrm>
            <a:off x="3048000" y="4114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8" name="Oval 27"/>
          <p:cNvSpPr/>
          <p:nvPr/>
        </p:nvSpPr>
        <p:spPr>
          <a:xfrm>
            <a:off x="3200400" y="4876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29" name="Oval 28"/>
          <p:cNvSpPr/>
          <p:nvPr/>
        </p:nvSpPr>
        <p:spPr>
          <a:xfrm>
            <a:off x="3200400" y="4648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0" name="Oval 29"/>
          <p:cNvSpPr/>
          <p:nvPr/>
        </p:nvSpPr>
        <p:spPr>
          <a:xfrm>
            <a:off x="2743200" y="5715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1" name="Oval 30"/>
          <p:cNvSpPr/>
          <p:nvPr/>
        </p:nvSpPr>
        <p:spPr>
          <a:xfrm>
            <a:off x="3048000" y="5334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2" name="Oval 31"/>
          <p:cNvSpPr/>
          <p:nvPr/>
        </p:nvSpPr>
        <p:spPr>
          <a:xfrm>
            <a:off x="2895600" y="5562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3" name="Oval 32"/>
          <p:cNvSpPr/>
          <p:nvPr/>
        </p:nvSpPr>
        <p:spPr>
          <a:xfrm>
            <a:off x="2514600" y="5867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4" name="Oval 33"/>
          <p:cNvSpPr/>
          <p:nvPr/>
        </p:nvSpPr>
        <p:spPr>
          <a:xfrm>
            <a:off x="2286000" y="6019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5" name="Oval 34"/>
          <p:cNvSpPr/>
          <p:nvPr/>
        </p:nvSpPr>
        <p:spPr>
          <a:xfrm>
            <a:off x="3124200" y="5105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6" name="Oval 35"/>
          <p:cNvSpPr/>
          <p:nvPr/>
        </p:nvSpPr>
        <p:spPr>
          <a:xfrm>
            <a:off x="19812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7" name="Oval 36"/>
          <p:cNvSpPr/>
          <p:nvPr/>
        </p:nvSpPr>
        <p:spPr>
          <a:xfrm>
            <a:off x="16764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8" name="Oval 37"/>
          <p:cNvSpPr/>
          <p:nvPr/>
        </p:nvSpPr>
        <p:spPr>
          <a:xfrm>
            <a:off x="1371600" y="6019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39" name="Oval 38"/>
          <p:cNvSpPr/>
          <p:nvPr/>
        </p:nvSpPr>
        <p:spPr>
          <a:xfrm>
            <a:off x="1066800" y="5943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0" name="Oval 39"/>
          <p:cNvSpPr/>
          <p:nvPr/>
        </p:nvSpPr>
        <p:spPr>
          <a:xfrm>
            <a:off x="914400" y="5791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1" name="Oval 40"/>
          <p:cNvSpPr/>
          <p:nvPr/>
        </p:nvSpPr>
        <p:spPr>
          <a:xfrm>
            <a:off x="304800" y="4876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2" name="Oval 41"/>
          <p:cNvSpPr/>
          <p:nvPr/>
        </p:nvSpPr>
        <p:spPr>
          <a:xfrm>
            <a:off x="381000" y="5105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3" name="Oval 42"/>
          <p:cNvSpPr/>
          <p:nvPr/>
        </p:nvSpPr>
        <p:spPr>
          <a:xfrm>
            <a:off x="457200" y="5334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4" name="Oval 43"/>
          <p:cNvSpPr/>
          <p:nvPr/>
        </p:nvSpPr>
        <p:spPr>
          <a:xfrm>
            <a:off x="609600" y="5486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5" name="Oval 44"/>
          <p:cNvSpPr/>
          <p:nvPr/>
        </p:nvSpPr>
        <p:spPr>
          <a:xfrm>
            <a:off x="762000" y="5638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6" name="Oval 45"/>
          <p:cNvSpPr/>
          <p:nvPr/>
        </p:nvSpPr>
        <p:spPr>
          <a:xfrm>
            <a:off x="12192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7" name="Oval 46"/>
          <p:cNvSpPr/>
          <p:nvPr/>
        </p:nvSpPr>
        <p:spPr>
          <a:xfrm>
            <a:off x="1066800" y="5943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8" name="Oval 47"/>
          <p:cNvSpPr/>
          <p:nvPr/>
        </p:nvSpPr>
        <p:spPr>
          <a:xfrm>
            <a:off x="1371600" y="3429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49" name="Oval 48"/>
          <p:cNvSpPr/>
          <p:nvPr/>
        </p:nvSpPr>
        <p:spPr>
          <a:xfrm>
            <a:off x="1143000" y="3505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0" name="Oval 49"/>
          <p:cNvSpPr/>
          <p:nvPr/>
        </p:nvSpPr>
        <p:spPr>
          <a:xfrm>
            <a:off x="609600" y="5486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1" name="Oval 50"/>
          <p:cNvSpPr/>
          <p:nvPr/>
        </p:nvSpPr>
        <p:spPr>
          <a:xfrm>
            <a:off x="762000" y="5638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2" name="Oval 51"/>
          <p:cNvSpPr/>
          <p:nvPr/>
        </p:nvSpPr>
        <p:spPr>
          <a:xfrm>
            <a:off x="914400" y="5791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3" name="Oval 52"/>
          <p:cNvSpPr/>
          <p:nvPr/>
        </p:nvSpPr>
        <p:spPr>
          <a:xfrm>
            <a:off x="3124200" y="4267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4" name="Oval 53"/>
          <p:cNvSpPr/>
          <p:nvPr/>
        </p:nvSpPr>
        <p:spPr>
          <a:xfrm>
            <a:off x="12192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5" name="Oval 54"/>
          <p:cNvSpPr/>
          <p:nvPr/>
        </p:nvSpPr>
        <p:spPr>
          <a:xfrm>
            <a:off x="304800" y="4419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6" name="Oval 55"/>
          <p:cNvSpPr/>
          <p:nvPr/>
        </p:nvSpPr>
        <p:spPr>
          <a:xfrm>
            <a:off x="914400" y="3581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7" name="Oval 56"/>
          <p:cNvSpPr/>
          <p:nvPr/>
        </p:nvSpPr>
        <p:spPr>
          <a:xfrm>
            <a:off x="762000" y="5638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8" name="Oval 57"/>
          <p:cNvSpPr/>
          <p:nvPr/>
        </p:nvSpPr>
        <p:spPr>
          <a:xfrm>
            <a:off x="914400" y="5791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59" name="Oval 58"/>
          <p:cNvSpPr/>
          <p:nvPr/>
        </p:nvSpPr>
        <p:spPr>
          <a:xfrm>
            <a:off x="1066800" y="5943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0" name="Oval 59"/>
          <p:cNvSpPr/>
          <p:nvPr/>
        </p:nvSpPr>
        <p:spPr>
          <a:xfrm>
            <a:off x="381000" y="4191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1" name="Oval 60"/>
          <p:cNvSpPr/>
          <p:nvPr/>
        </p:nvSpPr>
        <p:spPr>
          <a:xfrm>
            <a:off x="2133600" y="3429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2" name="Oval 61"/>
          <p:cNvSpPr/>
          <p:nvPr/>
        </p:nvSpPr>
        <p:spPr>
          <a:xfrm>
            <a:off x="609600" y="3886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3" name="Oval 62"/>
          <p:cNvSpPr/>
          <p:nvPr/>
        </p:nvSpPr>
        <p:spPr>
          <a:xfrm>
            <a:off x="762000" y="3733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4" name="Oval 63"/>
          <p:cNvSpPr/>
          <p:nvPr/>
        </p:nvSpPr>
        <p:spPr>
          <a:xfrm>
            <a:off x="914400" y="57912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5" name="Oval 64"/>
          <p:cNvSpPr/>
          <p:nvPr/>
        </p:nvSpPr>
        <p:spPr>
          <a:xfrm>
            <a:off x="1066800" y="5943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6" name="Oval 65"/>
          <p:cNvSpPr/>
          <p:nvPr/>
        </p:nvSpPr>
        <p:spPr>
          <a:xfrm>
            <a:off x="12192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7" name="Oval 66"/>
          <p:cNvSpPr/>
          <p:nvPr/>
        </p:nvSpPr>
        <p:spPr>
          <a:xfrm>
            <a:off x="20574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8" name="Oval 67"/>
          <p:cNvSpPr/>
          <p:nvPr/>
        </p:nvSpPr>
        <p:spPr>
          <a:xfrm>
            <a:off x="1447800" y="6096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69" name="Oval 68"/>
          <p:cNvSpPr/>
          <p:nvPr/>
        </p:nvSpPr>
        <p:spPr>
          <a:xfrm>
            <a:off x="533400" y="4038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0" name="Oval 69"/>
          <p:cNvSpPr/>
          <p:nvPr/>
        </p:nvSpPr>
        <p:spPr>
          <a:xfrm>
            <a:off x="990600" y="5715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1" name="Oval 70"/>
          <p:cNvSpPr/>
          <p:nvPr/>
        </p:nvSpPr>
        <p:spPr>
          <a:xfrm>
            <a:off x="1066800" y="5943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2" name="Oval 71"/>
          <p:cNvSpPr/>
          <p:nvPr/>
        </p:nvSpPr>
        <p:spPr>
          <a:xfrm>
            <a:off x="1600200" y="3352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3" name="Oval 72"/>
          <p:cNvSpPr/>
          <p:nvPr/>
        </p:nvSpPr>
        <p:spPr>
          <a:xfrm>
            <a:off x="1905000" y="3352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4" name="Oval 73"/>
          <p:cNvSpPr/>
          <p:nvPr/>
        </p:nvSpPr>
        <p:spPr>
          <a:xfrm>
            <a:off x="2743200" y="3733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5" name="Oval 74"/>
          <p:cNvSpPr/>
          <p:nvPr/>
        </p:nvSpPr>
        <p:spPr>
          <a:xfrm>
            <a:off x="2590800" y="35814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6" name="Oval 75"/>
          <p:cNvSpPr/>
          <p:nvPr/>
        </p:nvSpPr>
        <p:spPr>
          <a:xfrm>
            <a:off x="304800" y="4572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7" name="Oval 76"/>
          <p:cNvSpPr/>
          <p:nvPr/>
        </p:nvSpPr>
        <p:spPr>
          <a:xfrm>
            <a:off x="1828800" y="3276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8" name="Oval 77"/>
          <p:cNvSpPr/>
          <p:nvPr/>
        </p:nvSpPr>
        <p:spPr>
          <a:xfrm>
            <a:off x="1981200" y="32766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79" name="Oval 78"/>
          <p:cNvSpPr/>
          <p:nvPr/>
        </p:nvSpPr>
        <p:spPr>
          <a:xfrm>
            <a:off x="2286000" y="33528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80" name="Oval 79"/>
          <p:cNvSpPr/>
          <p:nvPr/>
        </p:nvSpPr>
        <p:spPr>
          <a:xfrm>
            <a:off x="2438400" y="3429000"/>
            <a:ext cx="152400" cy="152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a:solidFill>
                <a:srgbClr val="FFFFFF"/>
              </a:solidFill>
            </a:endParaRPr>
          </a:p>
        </p:txBody>
      </p:sp>
      <p:sp>
        <p:nvSpPr>
          <p:cNvPr id="86" name="TextBox 85"/>
          <p:cNvSpPr txBox="1">
            <a:spLocks noChangeArrowheads="1"/>
          </p:cNvSpPr>
          <p:nvPr/>
        </p:nvSpPr>
        <p:spPr bwMode="auto">
          <a:xfrm>
            <a:off x="3581400" y="3810000"/>
            <a:ext cx="601663" cy="369888"/>
          </a:xfrm>
          <a:prstGeom prst="rect">
            <a:avLst/>
          </a:prstGeom>
          <a:noFill/>
          <a:ln w="9525">
            <a:noFill/>
            <a:miter lim="800000"/>
            <a:headEnd/>
            <a:tailEnd/>
          </a:ln>
        </p:spPr>
        <p:txBody>
          <a:bodyPr wrap="none">
            <a:spAutoFit/>
          </a:bodyPr>
          <a:lstStyle/>
          <a:p>
            <a:r>
              <a:rPr lang="en-US"/>
              <a:t>CO</a:t>
            </a:r>
            <a:r>
              <a:rPr lang="en-US" sz="1000"/>
              <a:t>3</a:t>
            </a:r>
            <a:endParaRPr lang="en-US" sz="1400"/>
          </a:p>
        </p:txBody>
      </p:sp>
      <p:cxnSp>
        <p:nvCxnSpPr>
          <p:cNvPr id="87" name="Straight Connector 86"/>
          <p:cNvCxnSpPr>
            <a:stCxn id="1029" idx="3"/>
            <a:endCxn id="86" idx="1"/>
          </p:cNvCxnSpPr>
          <p:nvPr/>
        </p:nvCxnSpPr>
        <p:spPr>
          <a:xfrm>
            <a:off x="3451225" y="3994150"/>
            <a:ext cx="130175" cy="0"/>
          </a:xfrm>
          <a:prstGeom prst="line">
            <a:avLst/>
          </a:prstGeom>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2743200" y="3581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89" name="Oval 88"/>
          <p:cNvSpPr/>
          <p:nvPr/>
        </p:nvSpPr>
        <p:spPr>
          <a:xfrm>
            <a:off x="2209800" y="3276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0" name="Oval 89"/>
          <p:cNvSpPr/>
          <p:nvPr/>
        </p:nvSpPr>
        <p:spPr>
          <a:xfrm>
            <a:off x="1752600" y="3200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1" name="Oval 90"/>
          <p:cNvSpPr/>
          <p:nvPr/>
        </p:nvSpPr>
        <p:spPr>
          <a:xfrm>
            <a:off x="1219200" y="3276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2" name="Oval 91"/>
          <p:cNvSpPr/>
          <p:nvPr/>
        </p:nvSpPr>
        <p:spPr>
          <a:xfrm>
            <a:off x="914400" y="3429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3" name="Oval 92"/>
          <p:cNvSpPr/>
          <p:nvPr/>
        </p:nvSpPr>
        <p:spPr>
          <a:xfrm>
            <a:off x="685800" y="3657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4" name="Oval 93"/>
          <p:cNvSpPr/>
          <p:nvPr/>
        </p:nvSpPr>
        <p:spPr>
          <a:xfrm>
            <a:off x="609600" y="3810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5" name="Oval 94"/>
          <p:cNvSpPr/>
          <p:nvPr/>
        </p:nvSpPr>
        <p:spPr>
          <a:xfrm>
            <a:off x="457200" y="4038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6" name="Oval 95"/>
          <p:cNvSpPr/>
          <p:nvPr/>
        </p:nvSpPr>
        <p:spPr>
          <a:xfrm>
            <a:off x="304800" y="42672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7" name="Oval 96"/>
          <p:cNvSpPr/>
          <p:nvPr/>
        </p:nvSpPr>
        <p:spPr>
          <a:xfrm>
            <a:off x="304800" y="4572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8" name="Oval 97"/>
          <p:cNvSpPr/>
          <p:nvPr/>
        </p:nvSpPr>
        <p:spPr>
          <a:xfrm>
            <a:off x="304800" y="4800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99" name="Oval 98"/>
          <p:cNvSpPr/>
          <p:nvPr/>
        </p:nvSpPr>
        <p:spPr>
          <a:xfrm>
            <a:off x="304800" y="5105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0" name="Oval 99"/>
          <p:cNvSpPr/>
          <p:nvPr/>
        </p:nvSpPr>
        <p:spPr>
          <a:xfrm>
            <a:off x="381000" y="5334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1" name="Oval 100"/>
          <p:cNvSpPr/>
          <p:nvPr/>
        </p:nvSpPr>
        <p:spPr>
          <a:xfrm>
            <a:off x="609600" y="55626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2" name="Oval 101"/>
          <p:cNvSpPr/>
          <p:nvPr/>
        </p:nvSpPr>
        <p:spPr>
          <a:xfrm>
            <a:off x="838200" y="57912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3" name="Oval 102"/>
          <p:cNvSpPr/>
          <p:nvPr/>
        </p:nvSpPr>
        <p:spPr>
          <a:xfrm>
            <a:off x="1066800" y="60198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4" name="Oval 103"/>
          <p:cNvSpPr/>
          <p:nvPr/>
        </p:nvSpPr>
        <p:spPr>
          <a:xfrm>
            <a:off x="3200400" y="4572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7" name="Oval 106"/>
          <p:cNvSpPr/>
          <p:nvPr/>
        </p:nvSpPr>
        <p:spPr>
          <a:xfrm>
            <a:off x="3124200" y="4191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08" name="Oval 107"/>
          <p:cNvSpPr/>
          <p:nvPr/>
        </p:nvSpPr>
        <p:spPr>
          <a:xfrm>
            <a:off x="3124200" y="4953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0" name="Oval 109"/>
          <p:cNvSpPr/>
          <p:nvPr/>
        </p:nvSpPr>
        <p:spPr>
          <a:xfrm>
            <a:off x="2362200" y="60198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1" name="Oval 110"/>
          <p:cNvSpPr/>
          <p:nvPr/>
        </p:nvSpPr>
        <p:spPr>
          <a:xfrm>
            <a:off x="2057400" y="6096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2" name="Oval 111"/>
          <p:cNvSpPr/>
          <p:nvPr/>
        </p:nvSpPr>
        <p:spPr>
          <a:xfrm>
            <a:off x="1676400" y="61722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3" name="Oval 112"/>
          <p:cNvSpPr/>
          <p:nvPr/>
        </p:nvSpPr>
        <p:spPr>
          <a:xfrm>
            <a:off x="1371600" y="6096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4" name="Oval 113"/>
          <p:cNvSpPr/>
          <p:nvPr/>
        </p:nvSpPr>
        <p:spPr>
          <a:xfrm>
            <a:off x="2514600" y="3429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5" name="Oval 114"/>
          <p:cNvSpPr/>
          <p:nvPr/>
        </p:nvSpPr>
        <p:spPr>
          <a:xfrm>
            <a:off x="1524000" y="3200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6" name="Oval 115"/>
          <p:cNvSpPr/>
          <p:nvPr/>
        </p:nvSpPr>
        <p:spPr>
          <a:xfrm>
            <a:off x="1981200" y="3200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20" name="Oval 119"/>
          <p:cNvSpPr/>
          <p:nvPr/>
        </p:nvSpPr>
        <p:spPr>
          <a:xfrm>
            <a:off x="4038600" y="64770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22" name="Oval 121"/>
          <p:cNvSpPr/>
          <p:nvPr/>
        </p:nvSpPr>
        <p:spPr>
          <a:xfrm>
            <a:off x="2819400" y="56388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23" name="Oval 122"/>
          <p:cNvSpPr/>
          <p:nvPr/>
        </p:nvSpPr>
        <p:spPr>
          <a:xfrm>
            <a:off x="2971800" y="54102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24" name="Oval 123"/>
          <p:cNvSpPr/>
          <p:nvPr/>
        </p:nvSpPr>
        <p:spPr>
          <a:xfrm>
            <a:off x="3048000" y="5105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25" name="Oval 124"/>
          <p:cNvSpPr/>
          <p:nvPr/>
        </p:nvSpPr>
        <p:spPr>
          <a:xfrm>
            <a:off x="2590800" y="5867400"/>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a:solidFill>
                <a:srgbClr val="FFFFFF"/>
              </a:solidFill>
            </a:endParaRPr>
          </a:p>
        </p:txBody>
      </p:sp>
      <p:sp>
        <p:nvSpPr>
          <p:cNvPr id="1125" name="TextBox 133"/>
          <p:cNvSpPr txBox="1">
            <a:spLocks noChangeArrowheads="1"/>
          </p:cNvSpPr>
          <p:nvPr/>
        </p:nvSpPr>
        <p:spPr bwMode="auto">
          <a:xfrm>
            <a:off x="990600" y="4191000"/>
            <a:ext cx="1905000" cy="1200150"/>
          </a:xfrm>
          <a:prstGeom prst="rect">
            <a:avLst/>
          </a:prstGeom>
          <a:noFill/>
          <a:ln w="9525">
            <a:noFill/>
            <a:miter lim="800000"/>
            <a:headEnd/>
            <a:tailEnd/>
          </a:ln>
        </p:spPr>
        <p:txBody>
          <a:bodyPr>
            <a:spAutoFit/>
          </a:bodyPr>
          <a:lstStyle/>
          <a:p>
            <a:r>
              <a:rPr lang="en-US" sz="3600"/>
              <a:t>  Lime Particle</a:t>
            </a:r>
          </a:p>
        </p:txBody>
      </p:sp>
      <p:sp>
        <p:nvSpPr>
          <p:cNvPr id="135" name="TextBox 134"/>
          <p:cNvSpPr txBox="1">
            <a:spLocks noChangeArrowheads="1"/>
          </p:cNvSpPr>
          <p:nvPr/>
        </p:nvSpPr>
        <p:spPr bwMode="auto">
          <a:xfrm>
            <a:off x="3810000" y="5181600"/>
            <a:ext cx="5334000" cy="461963"/>
          </a:xfrm>
          <a:prstGeom prst="rect">
            <a:avLst/>
          </a:prstGeom>
          <a:noFill/>
          <a:ln w="9525">
            <a:noFill/>
            <a:miter lim="800000"/>
            <a:headEnd/>
            <a:tailEnd/>
          </a:ln>
        </p:spPr>
        <p:txBody>
          <a:bodyPr>
            <a:spAutoFit/>
          </a:bodyPr>
          <a:lstStyle/>
          <a:p>
            <a:r>
              <a:rPr lang="en-US" sz="2400"/>
              <a:t>Substitution decided by solubility </a:t>
            </a:r>
          </a:p>
        </p:txBody>
      </p:sp>
      <p:graphicFrame>
        <p:nvGraphicFramePr>
          <p:cNvPr id="1027" name="Object 6"/>
          <p:cNvGraphicFramePr>
            <a:graphicFrameLocks noChangeAspect="1"/>
          </p:cNvGraphicFramePr>
          <p:nvPr/>
        </p:nvGraphicFramePr>
        <p:xfrm>
          <a:off x="152400" y="2286000"/>
          <a:ext cx="6096000" cy="661988"/>
        </p:xfrm>
        <a:graphic>
          <a:graphicData uri="http://schemas.openxmlformats.org/presentationml/2006/ole">
            <p:oleObj spid="_x0000_s3075" name="Equation" r:id="rId4" imgW="2222280" imgH="241200" progId="Equation.DSMT4">
              <p:embed/>
            </p:oleObj>
          </a:graphicData>
        </a:graphic>
      </p:graphicFrame>
      <p:sp>
        <p:nvSpPr>
          <p:cNvPr id="1127" name="Title 1"/>
          <p:cNvSpPr>
            <a:spLocks noGrp="1"/>
          </p:cNvSpPr>
          <p:nvPr>
            <p:ph type="title"/>
          </p:nvPr>
        </p:nvSpPr>
        <p:spPr>
          <a:xfrm>
            <a:off x="152400" y="152400"/>
            <a:ext cx="8229600" cy="1143000"/>
          </a:xfrm>
        </p:spPr>
        <p:txBody>
          <a:bodyPr/>
          <a:lstStyle/>
          <a:p>
            <a:pPr eaLnBrk="1" hangingPunct="1"/>
            <a:r>
              <a:rPr lang="en-US" smtClean="0"/>
              <a:t>Hypothesis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22222E-6 0 C -0.00625 -0.00255 -0.00972 -0.00972 -0.01423 -0.01574 C -0.01632 -0.01852 -0.02135 -0.02222 -0.02135 -0.02199 C -0.02222 -0.02384 -0.02274 -0.02546 -0.02378 -0.02685 C -0.02482 -0.02824 -0.02656 -0.02847 -0.02743 -0.03009 C -0.02899 -0.03287 -0.02951 -0.03657 -0.0309 -0.03958 C -0.02812 -0.05741 -0.03159 -0.03958 -0.02743 -0.05231 C -0.02344 -0.06458 -0.02778 -0.05926 -0.02135 -0.06505 C -0.02014 -0.06968 -0.01909 -0.07454 -0.01788 -0.07917 C -0.01753 -0.08495 -0.01736 -0.09097 -0.01666 -0.09676 C -0.01614 -0.1 -0.01423 -0.10625 -0.01423 -0.10602 C -0.0151 -0.13125 -0.01458 -0.15579 -0.03212 -0.1713 C -0.03489 -0.17685 -0.03993 -0.18356 -0.04409 -0.18727 C -0.0467 -0.19282 -0.05034 -0.19491 -0.05347 -0.2 C -0.05659 -0.20509 -0.05816 -0.2088 -0.06302 -0.21111 C -0.0658 -0.22176 -0.06198 -0.20995 -0.06788 -0.21898 C -0.06979 -0.22176 -0.07014 -0.22639 -0.07257 -0.22847 C -0.075 -0.23056 -0.07969 -0.23472 -0.07969 -0.23449 C -0.08524 -0.24583 -0.0835 -0.24074 -0.08576 -0.24907 C -0.08298 -0.26019 -0.08368 -0.27153 -0.0809 -0.28241 C -0.07969 -0.29514 -0.07778 -0.30787 -0.07621 -0.3206 C -0.07656 -0.32523 -0.07621 -0.33032 -0.07743 -0.33472 C -0.07795 -0.33657 -0.07986 -0.33657 -0.0809 -0.33796 C -0.08906 -0.34907 -0.08038 -0.34074 -0.08802 -0.34745 C -0.09305 -0.35741 -0.10087 -0.3662 -0.10833 -0.37292 C -0.11302 -0.38241 -0.10798 -0.37454 -0.11423 -0.37917 C -0.11666 -0.38102 -0.12135 -0.38565 -0.12135 -0.38542 C -0.12621 -0.39491 -0.12864 -0.39028 -0.1368 -0.39028 " pathEditMode="relative" rAng="0" ptsTypes="fffffffffffffffffffffffffffA">
                                      <p:cBhvr>
                                        <p:cTn id="6" dur="2000" fill="hold"/>
                                        <p:tgtEl>
                                          <p:spTgt spid="120"/>
                                        </p:tgtEl>
                                        <p:attrNameLst>
                                          <p:attrName>ppt_x</p:attrName>
                                          <p:attrName>ppt_y</p:attrName>
                                        </p:attrNameLst>
                                      </p:cBhvr>
                                      <p:rCtr x="-68" y="-197"/>
                                    </p:animMotion>
                                  </p:childTnLst>
                                </p:cTn>
                              </p:par>
                            </p:childTnLst>
                          </p:cTn>
                        </p:par>
                        <p:par>
                          <p:cTn id="7" fill="hold">
                            <p:stCondLst>
                              <p:cond delay="2000"/>
                            </p:stCondLst>
                            <p:childTnLst>
                              <p:par>
                                <p:cTn id="8" presetID="3" presetClass="exit" presetSubtype="10" fill="hold" grpId="0" nodeType="afterEffect">
                                  <p:stCondLst>
                                    <p:cond delay="0"/>
                                  </p:stCondLst>
                                  <p:childTnLst>
                                    <p:animEffect transition="out" filter="blinds(horizontal)">
                                      <p:cBhvr>
                                        <p:cTn id="9" dur="2000"/>
                                        <p:tgtEl>
                                          <p:spTgt spid="16"/>
                                        </p:tgtEl>
                                      </p:cBhvr>
                                    </p:animEffect>
                                    <p:set>
                                      <p:cBhvr>
                                        <p:cTn id="10" dur="1" fill="hold">
                                          <p:stCondLst>
                                            <p:cond delay="1999"/>
                                          </p:stCondLst>
                                        </p:cTn>
                                        <p:tgtEl>
                                          <p:spTgt spid="16"/>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2000"/>
                                        <p:tgtEl>
                                          <p:spTgt spid="17"/>
                                        </p:tgtEl>
                                      </p:cBhvr>
                                    </p:animEffect>
                                    <p:set>
                                      <p:cBhvr>
                                        <p:cTn id="13" dur="1" fill="hold">
                                          <p:stCondLst>
                                            <p:cond delay="1999"/>
                                          </p:stCondLst>
                                        </p:cTn>
                                        <p:tgtEl>
                                          <p:spTgt spid="17"/>
                                        </p:tgtEl>
                                        <p:attrNameLst>
                                          <p:attrName>style.visibility</p:attrName>
                                        </p:attrNameLst>
                                      </p:cBhvr>
                                      <p:to>
                                        <p:strVal val="hidden"/>
                                      </p:to>
                                    </p:set>
                                  </p:childTnLst>
                                </p:cTn>
                              </p:par>
                              <p:par>
                                <p:cTn id="14" presetID="3" presetClass="exit" presetSubtype="10" fill="hold" nodeType="withEffect">
                                  <p:stCondLst>
                                    <p:cond delay="0"/>
                                  </p:stCondLst>
                                  <p:childTnLst>
                                    <p:animEffect transition="out" filter="blinds(horizontal)">
                                      <p:cBhvr>
                                        <p:cTn id="15" dur="2000"/>
                                        <p:tgtEl>
                                          <p:spTgt spid="14"/>
                                        </p:tgtEl>
                                      </p:cBhvr>
                                    </p:animEffect>
                                    <p:set>
                                      <p:cBhvr>
                                        <p:cTn id="16" dur="1" fill="hold">
                                          <p:stCondLst>
                                            <p:cond delay="1999"/>
                                          </p:stCondLst>
                                        </p:cTn>
                                        <p:tgtEl>
                                          <p:spTgt spid="14"/>
                                        </p:tgtEl>
                                        <p:attrNameLst>
                                          <p:attrName>style.visibility</p:attrName>
                                        </p:attrNameLst>
                                      </p:cBhvr>
                                      <p:to>
                                        <p:strVal val="hidden"/>
                                      </p:to>
                                    </p:set>
                                  </p:childTnLst>
                                </p:cTn>
                              </p:par>
                              <p:par>
                                <p:cTn id="17" presetID="3" presetClass="exit" presetSubtype="10" fill="hold" nodeType="withEffect">
                                  <p:stCondLst>
                                    <p:cond delay="0"/>
                                  </p:stCondLst>
                                  <p:childTnLst>
                                    <p:animEffect transition="out" filter="blinds(horizontal)">
                                      <p:cBhvr>
                                        <p:cTn id="18" dur="2000"/>
                                        <p:tgtEl>
                                          <p:spTgt spid="13"/>
                                        </p:tgtEl>
                                      </p:cBhvr>
                                    </p:animEffect>
                                    <p:set>
                                      <p:cBhvr>
                                        <p:cTn id="19" dur="1" fill="hold">
                                          <p:stCondLst>
                                            <p:cond delay="1999"/>
                                          </p:stCondLst>
                                        </p:cTn>
                                        <p:tgtEl>
                                          <p:spTgt spid="13"/>
                                        </p:tgtEl>
                                        <p:attrNameLst>
                                          <p:attrName>style.visibility</p:attrName>
                                        </p:attrNameLst>
                                      </p:cBhvr>
                                      <p:to>
                                        <p:strVal val="hidden"/>
                                      </p:to>
                                    </p:set>
                                  </p:childTnLst>
                                </p:cTn>
                              </p:par>
                            </p:childTnLst>
                          </p:cTn>
                        </p:par>
                        <p:par>
                          <p:cTn id="20" fill="hold">
                            <p:stCondLst>
                              <p:cond delay="4000"/>
                            </p:stCondLst>
                            <p:childTnLst>
                              <p:par>
                                <p:cTn id="21" presetID="3" presetClass="entr" presetSubtype="10"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blinds(horizontal)">
                                      <p:cBhvr>
                                        <p:cTn id="23" dur="2000"/>
                                        <p:tgtEl>
                                          <p:spTgt spid="87"/>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6"/>
                                        </p:tgtEl>
                                        <p:attrNameLst>
                                          <p:attrName>style.visibility</p:attrName>
                                        </p:attrNameLst>
                                      </p:cBhvr>
                                      <p:to>
                                        <p:strVal val="visible"/>
                                      </p:to>
                                    </p:set>
                                    <p:animEffect transition="in" filter="blinds(horizontal)">
                                      <p:cBhvr>
                                        <p:cTn id="26" dur="2000"/>
                                        <p:tgtEl>
                                          <p:spTgt spid="86"/>
                                        </p:tgtEl>
                                      </p:cBhvr>
                                    </p:animEffect>
                                  </p:childTnLst>
                                </p:cTn>
                              </p:par>
                            </p:childTnLst>
                          </p:cTn>
                        </p:par>
                        <p:par>
                          <p:cTn id="27" fill="hold">
                            <p:stCondLst>
                              <p:cond delay="6000"/>
                            </p:stCondLst>
                            <p:childTnLst>
                              <p:par>
                                <p:cTn id="28" presetID="9" presetClass="entr" presetSubtype="0" fill="hold" grpId="0" nodeType="afterEffect">
                                  <p:stCondLst>
                                    <p:cond delay="0"/>
                                  </p:stCondLst>
                                  <p:childTnLst>
                                    <p:set>
                                      <p:cBhvr>
                                        <p:cTn id="29" dur="1" fill="hold">
                                          <p:stCondLst>
                                            <p:cond delay="0"/>
                                          </p:stCondLst>
                                        </p:cTn>
                                        <p:tgtEl>
                                          <p:spTgt spid="122"/>
                                        </p:tgtEl>
                                        <p:attrNameLst>
                                          <p:attrName>style.visibility</p:attrName>
                                        </p:attrNameLst>
                                      </p:cBhvr>
                                      <p:to>
                                        <p:strVal val="visible"/>
                                      </p:to>
                                    </p:set>
                                    <p:animEffect transition="in" filter="dissolve">
                                      <p:cBhvr>
                                        <p:cTn id="30" dur="2000"/>
                                        <p:tgtEl>
                                          <p:spTgt spid="122"/>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23"/>
                                        </p:tgtEl>
                                        <p:attrNameLst>
                                          <p:attrName>style.visibility</p:attrName>
                                        </p:attrNameLst>
                                      </p:cBhvr>
                                      <p:to>
                                        <p:strVal val="visible"/>
                                      </p:to>
                                    </p:set>
                                    <p:animEffect transition="in" filter="dissolve">
                                      <p:cBhvr>
                                        <p:cTn id="33" dur="2000"/>
                                        <p:tgtEl>
                                          <p:spTgt spid="12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25"/>
                                        </p:tgtEl>
                                        <p:attrNameLst>
                                          <p:attrName>style.visibility</p:attrName>
                                        </p:attrNameLst>
                                      </p:cBhvr>
                                      <p:to>
                                        <p:strVal val="visible"/>
                                      </p:to>
                                    </p:set>
                                    <p:animEffect transition="in" filter="dissolve">
                                      <p:cBhvr>
                                        <p:cTn id="36" dur="2000"/>
                                        <p:tgtEl>
                                          <p:spTgt spid="125"/>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10"/>
                                        </p:tgtEl>
                                        <p:attrNameLst>
                                          <p:attrName>style.visibility</p:attrName>
                                        </p:attrNameLst>
                                      </p:cBhvr>
                                      <p:to>
                                        <p:strVal val="visible"/>
                                      </p:to>
                                    </p:set>
                                    <p:animEffect transition="in" filter="dissolve">
                                      <p:cBhvr>
                                        <p:cTn id="39" dur="2000"/>
                                        <p:tgtEl>
                                          <p:spTgt spid="110"/>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11"/>
                                        </p:tgtEl>
                                        <p:attrNameLst>
                                          <p:attrName>style.visibility</p:attrName>
                                        </p:attrNameLst>
                                      </p:cBhvr>
                                      <p:to>
                                        <p:strVal val="visible"/>
                                      </p:to>
                                    </p:set>
                                    <p:animEffect transition="in" filter="dissolve">
                                      <p:cBhvr>
                                        <p:cTn id="42" dur="2000"/>
                                        <p:tgtEl>
                                          <p:spTgt spid="111"/>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dissolve">
                                      <p:cBhvr>
                                        <p:cTn id="45" dur="2000"/>
                                        <p:tgtEl>
                                          <p:spTgt spid="112"/>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dissolve">
                                      <p:cBhvr>
                                        <p:cTn id="48" dur="2000"/>
                                        <p:tgtEl>
                                          <p:spTgt spid="113"/>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dissolve">
                                      <p:cBhvr>
                                        <p:cTn id="51" dur="2000"/>
                                        <p:tgtEl>
                                          <p:spTgt spid="103"/>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dissolve">
                                      <p:cBhvr>
                                        <p:cTn id="54" dur="2000"/>
                                        <p:tgtEl>
                                          <p:spTgt spid="102"/>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dissolve">
                                      <p:cBhvr>
                                        <p:cTn id="57" dur="2000"/>
                                        <p:tgtEl>
                                          <p:spTgt spid="101"/>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100"/>
                                        </p:tgtEl>
                                        <p:attrNameLst>
                                          <p:attrName>style.visibility</p:attrName>
                                        </p:attrNameLst>
                                      </p:cBhvr>
                                      <p:to>
                                        <p:strVal val="visible"/>
                                      </p:to>
                                    </p:set>
                                    <p:animEffect transition="in" filter="dissolve">
                                      <p:cBhvr>
                                        <p:cTn id="60" dur="2000"/>
                                        <p:tgtEl>
                                          <p:spTgt spid="100"/>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99"/>
                                        </p:tgtEl>
                                        <p:attrNameLst>
                                          <p:attrName>style.visibility</p:attrName>
                                        </p:attrNameLst>
                                      </p:cBhvr>
                                      <p:to>
                                        <p:strVal val="visible"/>
                                      </p:to>
                                    </p:set>
                                    <p:animEffect transition="in" filter="dissolve">
                                      <p:cBhvr>
                                        <p:cTn id="63" dur="2000"/>
                                        <p:tgtEl>
                                          <p:spTgt spid="99"/>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98"/>
                                        </p:tgtEl>
                                        <p:attrNameLst>
                                          <p:attrName>style.visibility</p:attrName>
                                        </p:attrNameLst>
                                      </p:cBhvr>
                                      <p:to>
                                        <p:strVal val="visible"/>
                                      </p:to>
                                    </p:set>
                                    <p:animEffect transition="in" filter="dissolve">
                                      <p:cBhvr>
                                        <p:cTn id="66" dur="2000"/>
                                        <p:tgtEl>
                                          <p:spTgt spid="98"/>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dissolve">
                                      <p:cBhvr>
                                        <p:cTn id="69" dur="2000"/>
                                        <p:tgtEl>
                                          <p:spTgt spid="9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animEffect transition="in" filter="dissolve">
                                      <p:cBhvr>
                                        <p:cTn id="72" dur="2000"/>
                                        <p:tgtEl>
                                          <p:spTgt spid="96"/>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dissolve">
                                      <p:cBhvr>
                                        <p:cTn id="75" dur="2000"/>
                                        <p:tgtEl>
                                          <p:spTgt spid="95"/>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94"/>
                                        </p:tgtEl>
                                        <p:attrNameLst>
                                          <p:attrName>style.visibility</p:attrName>
                                        </p:attrNameLst>
                                      </p:cBhvr>
                                      <p:to>
                                        <p:strVal val="visible"/>
                                      </p:to>
                                    </p:set>
                                    <p:animEffect transition="in" filter="dissolve">
                                      <p:cBhvr>
                                        <p:cTn id="78" dur="2000"/>
                                        <p:tgtEl>
                                          <p:spTgt spid="94"/>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93"/>
                                        </p:tgtEl>
                                        <p:attrNameLst>
                                          <p:attrName>style.visibility</p:attrName>
                                        </p:attrNameLst>
                                      </p:cBhvr>
                                      <p:to>
                                        <p:strVal val="visible"/>
                                      </p:to>
                                    </p:set>
                                    <p:animEffect transition="in" filter="dissolve">
                                      <p:cBhvr>
                                        <p:cTn id="81" dur="2000"/>
                                        <p:tgtEl>
                                          <p:spTgt spid="93"/>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92"/>
                                        </p:tgtEl>
                                        <p:attrNameLst>
                                          <p:attrName>style.visibility</p:attrName>
                                        </p:attrNameLst>
                                      </p:cBhvr>
                                      <p:to>
                                        <p:strVal val="visible"/>
                                      </p:to>
                                    </p:set>
                                    <p:animEffect transition="in" filter="dissolve">
                                      <p:cBhvr>
                                        <p:cTn id="84" dur="2000"/>
                                        <p:tgtEl>
                                          <p:spTgt spid="92"/>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dissolve">
                                      <p:cBhvr>
                                        <p:cTn id="87" dur="2000"/>
                                        <p:tgtEl>
                                          <p:spTgt spid="91"/>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115"/>
                                        </p:tgtEl>
                                        <p:attrNameLst>
                                          <p:attrName>style.visibility</p:attrName>
                                        </p:attrNameLst>
                                      </p:cBhvr>
                                      <p:to>
                                        <p:strVal val="visible"/>
                                      </p:to>
                                    </p:set>
                                    <p:animEffect transition="in" filter="dissolve">
                                      <p:cBhvr>
                                        <p:cTn id="90" dur="2000"/>
                                        <p:tgtEl>
                                          <p:spTgt spid="115"/>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90"/>
                                        </p:tgtEl>
                                        <p:attrNameLst>
                                          <p:attrName>style.visibility</p:attrName>
                                        </p:attrNameLst>
                                      </p:cBhvr>
                                      <p:to>
                                        <p:strVal val="visible"/>
                                      </p:to>
                                    </p:set>
                                    <p:animEffect transition="in" filter="dissolve">
                                      <p:cBhvr>
                                        <p:cTn id="93" dur="2000"/>
                                        <p:tgtEl>
                                          <p:spTgt spid="90"/>
                                        </p:tgtEl>
                                      </p:cBhvr>
                                    </p:animEffect>
                                  </p:childTnLst>
                                </p:cTn>
                              </p:par>
                              <p:par>
                                <p:cTn id="94" presetID="9" presetClass="entr" presetSubtype="0" fill="hold" grpId="0" nodeType="withEffect">
                                  <p:stCondLst>
                                    <p:cond delay="0"/>
                                  </p:stCondLst>
                                  <p:childTnLst>
                                    <p:set>
                                      <p:cBhvr>
                                        <p:cTn id="95" dur="1" fill="hold">
                                          <p:stCondLst>
                                            <p:cond delay="0"/>
                                          </p:stCondLst>
                                        </p:cTn>
                                        <p:tgtEl>
                                          <p:spTgt spid="116"/>
                                        </p:tgtEl>
                                        <p:attrNameLst>
                                          <p:attrName>style.visibility</p:attrName>
                                        </p:attrNameLst>
                                      </p:cBhvr>
                                      <p:to>
                                        <p:strVal val="visible"/>
                                      </p:to>
                                    </p:set>
                                    <p:animEffect transition="in" filter="dissolve">
                                      <p:cBhvr>
                                        <p:cTn id="96" dur="2000"/>
                                        <p:tgtEl>
                                          <p:spTgt spid="116"/>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89"/>
                                        </p:tgtEl>
                                        <p:attrNameLst>
                                          <p:attrName>style.visibility</p:attrName>
                                        </p:attrNameLst>
                                      </p:cBhvr>
                                      <p:to>
                                        <p:strVal val="visible"/>
                                      </p:to>
                                    </p:set>
                                    <p:animEffect transition="in" filter="dissolve">
                                      <p:cBhvr>
                                        <p:cTn id="99" dur="2000"/>
                                        <p:tgtEl>
                                          <p:spTgt spid="89"/>
                                        </p:tgtEl>
                                      </p:cBhvr>
                                    </p:animEffect>
                                  </p:childTnLst>
                                </p:cTn>
                              </p:par>
                              <p:par>
                                <p:cTn id="100" presetID="9"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dissolve">
                                      <p:cBhvr>
                                        <p:cTn id="102" dur="2000"/>
                                        <p:tgtEl>
                                          <p:spTgt spid="114"/>
                                        </p:tgtEl>
                                      </p:cBhvr>
                                    </p:animEffect>
                                  </p:childTnLst>
                                </p:cTn>
                              </p:par>
                              <p:par>
                                <p:cTn id="103" presetID="9" presetClass="entr" presetSubtype="0" fill="hold" grpId="0" nodeType="with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dissolve">
                                      <p:cBhvr>
                                        <p:cTn id="105" dur="2000"/>
                                        <p:tgtEl>
                                          <p:spTgt spid="88"/>
                                        </p:tgtEl>
                                      </p:cBhvr>
                                    </p:animEffect>
                                  </p:childTnLst>
                                </p:cTn>
                              </p:par>
                              <p:par>
                                <p:cTn id="106" presetID="9" presetClass="entr" presetSubtype="0" fill="hold" grpId="0" nodeType="withEffect">
                                  <p:stCondLst>
                                    <p:cond delay="0"/>
                                  </p:stCondLst>
                                  <p:childTnLst>
                                    <p:set>
                                      <p:cBhvr>
                                        <p:cTn id="107" dur="1" fill="hold">
                                          <p:stCondLst>
                                            <p:cond delay="0"/>
                                          </p:stCondLst>
                                        </p:cTn>
                                        <p:tgtEl>
                                          <p:spTgt spid="107"/>
                                        </p:tgtEl>
                                        <p:attrNameLst>
                                          <p:attrName>style.visibility</p:attrName>
                                        </p:attrNameLst>
                                      </p:cBhvr>
                                      <p:to>
                                        <p:strVal val="visible"/>
                                      </p:to>
                                    </p:set>
                                    <p:animEffect transition="in" filter="dissolve">
                                      <p:cBhvr>
                                        <p:cTn id="108" dur="2000"/>
                                        <p:tgtEl>
                                          <p:spTgt spid="107"/>
                                        </p:tgtEl>
                                      </p:cBhvr>
                                    </p:animEffect>
                                  </p:childTnLst>
                                </p:cTn>
                              </p:par>
                              <p:par>
                                <p:cTn id="109" presetID="9" presetClass="entr" presetSubtype="0" fill="hold" grpId="0" nodeType="withEffect">
                                  <p:stCondLst>
                                    <p:cond delay="0"/>
                                  </p:stCondLst>
                                  <p:childTnLst>
                                    <p:set>
                                      <p:cBhvr>
                                        <p:cTn id="110" dur="1" fill="hold">
                                          <p:stCondLst>
                                            <p:cond delay="0"/>
                                          </p:stCondLst>
                                        </p:cTn>
                                        <p:tgtEl>
                                          <p:spTgt spid="104"/>
                                        </p:tgtEl>
                                        <p:attrNameLst>
                                          <p:attrName>style.visibility</p:attrName>
                                        </p:attrNameLst>
                                      </p:cBhvr>
                                      <p:to>
                                        <p:strVal val="visible"/>
                                      </p:to>
                                    </p:set>
                                    <p:animEffect transition="in" filter="dissolve">
                                      <p:cBhvr>
                                        <p:cTn id="111" dur="2000"/>
                                        <p:tgtEl>
                                          <p:spTgt spid="104"/>
                                        </p:tgtEl>
                                      </p:cBhvr>
                                    </p:animEffect>
                                  </p:childTnLst>
                                </p:cTn>
                              </p:par>
                              <p:par>
                                <p:cTn id="112" presetID="9" presetClass="entr" presetSubtype="0" fill="hold" grpId="0" nodeType="withEffect">
                                  <p:stCondLst>
                                    <p:cond delay="0"/>
                                  </p:stCondLst>
                                  <p:childTnLst>
                                    <p:set>
                                      <p:cBhvr>
                                        <p:cTn id="113" dur="1" fill="hold">
                                          <p:stCondLst>
                                            <p:cond delay="0"/>
                                          </p:stCondLst>
                                        </p:cTn>
                                        <p:tgtEl>
                                          <p:spTgt spid="124"/>
                                        </p:tgtEl>
                                        <p:attrNameLst>
                                          <p:attrName>style.visibility</p:attrName>
                                        </p:attrNameLst>
                                      </p:cBhvr>
                                      <p:to>
                                        <p:strVal val="visible"/>
                                      </p:to>
                                    </p:set>
                                    <p:animEffect transition="in" filter="dissolve">
                                      <p:cBhvr>
                                        <p:cTn id="114" dur="2000"/>
                                        <p:tgtEl>
                                          <p:spTgt spid="124"/>
                                        </p:tgtEl>
                                      </p:cBhvr>
                                    </p:animEffect>
                                  </p:childTnLst>
                                </p:cTn>
                              </p:par>
                              <p:par>
                                <p:cTn id="115" presetID="9" presetClass="entr" presetSubtype="0" fill="hold" grpId="0" nodeType="withEffect">
                                  <p:stCondLst>
                                    <p:cond delay="0"/>
                                  </p:stCondLst>
                                  <p:childTnLst>
                                    <p:set>
                                      <p:cBhvr>
                                        <p:cTn id="116" dur="1" fill="hold">
                                          <p:stCondLst>
                                            <p:cond delay="0"/>
                                          </p:stCondLst>
                                        </p:cTn>
                                        <p:tgtEl>
                                          <p:spTgt spid="108"/>
                                        </p:tgtEl>
                                        <p:attrNameLst>
                                          <p:attrName>style.visibility</p:attrName>
                                        </p:attrNameLst>
                                      </p:cBhvr>
                                      <p:to>
                                        <p:strVal val="visible"/>
                                      </p:to>
                                    </p:set>
                                    <p:animEffect transition="in" filter="dissolve">
                                      <p:cBhvr>
                                        <p:cTn id="117" dur="2000"/>
                                        <p:tgtEl>
                                          <p:spTgt spid="108"/>
                                        </p:tgtEl>
                                      </p:cBhvr>
                                    </p:animEffect>
                                  </p:childTnLst>
                                </p:cTn>
                              </p:par>
                            </p:childTnLst>
                          </p:cTn>
                        </p:par>
                      </p:childTnLst>
                    </p:cTn>
                  </p:par>
                  <p:par>
                    <p:cTn id="118" fill="hold">
                      <p:stCondLst>
                        <p:cond delay="indefinite"/>
                      </p:stCondLst>
                      <p:childTnLst>
                        <p:par>
                          <p:cTn id="119" fill="hold">
                            <p:stCondLst>
                              <p:cond delay="0"/>
                            </p:stCondLst>
                            <p:childTnLst>
                              <p:par>
                                <p:cTn id="120" presetID="8" presetClass="entr" presetSubtype="16" fill="hold" grpId="0" nodeType="click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diamond(in)">
                                      <p:cBhvr>
                                        <p:cTn id="122"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8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7" grpId="0" animBg="1"/>
      <p:bldP spid="108" grpId="0" animBg="1"/>
      <p:bldP spid="110" grpId="0" animBg="1"/>
      <p:bldP spid="111" grpId="0" animBg="1"/>
      <p:bldP spid="112" grpId="0" animBg="1"/>
      <p:bldP spid="113" grpId="0" animBg="1"/>
      <p:bldP spid="114" grpId="0" animBg="1"/>
      <p:bldP spid="115" grpId="0" animBg="1"/>
      <p:bldP spid="116" grpId="0" animBg="1"/>
      <p:bldP spid="120" grpId="0" animBg="1"/>
      <p:bldP spid="122" grpId="0" animBg="1"/>
      <p:bldP spid="123" grpId="0" animBg="1"/>
      <p:bldP spid="124" grpId="0" animBg="1"/>
      <p:bldP spid="125" grpId="0" animBg="1"/>
      <p:bldP spid="1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4"/>
          <p:cNvGraphicFramePr>
            <a:graphicFrameLocks noChangeAspect="1"/>
          </p:cNvGraphicFramePr>
          <p:nvPr/>
        </p:nvGraphicFramePr>
        <p:xfrm>
          <a:off x="762000" y="228600"/>
          <a:ext cx="6989763" cy="5029200"/>
        </p:xfrm>
        <a:graphic>
          <a:graphicData uri="http://schemas.openxmlformats.org/presentationml/2006/ole">
            <p:oleObj spid="_x0000_s4098" name="Mathcad" r:id="rId3" imgW="3828960" imgH="3381480" progId="Mathcad">
              <p:link updateAutomatic="1"/>
            </p:oleObj>
          </a:graphicData>
        </a:graphic>
      </p:graphicFrame>
      <p:sp>
        <p:nvSpPr>
          <p:cNvPr id="26" name="Down Arrow 25"/>
          <p:cNvSpPr/>
          <p:nvPr/>
        </p:nvSpPr>
        <p:spPr>
          <a:xfrm>
            <a:off x="6629400" y="1143000"/>
            <a:ext cx="152400" cy="152400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a:endParaRPr lang="en-US">
              <a:solidFill>
                <a:srgbClr val="FFFFFF"/>
              </a:solidFill>
            </a:endParaRPr>
          </a:p>
        </p:txBody>
      </p:sp>
      <p:sp>
        <p:nvSpPr>
          <p:cNvPr id="2054" name="Content Placeholder 2"/>
          <p:cNvSpPr>
            <a:spLocks noGrp="1"/>
          </p:cNvSpPr>
          <p:nvPr>
            <p:ph idx="1"/>
          </p:nvPr>
        </p:nvSpPr>
        <p:spPr>
          <a:xfrm>
            <a:off x="762000" y="5334000"/>
            <a:ext cx="7772400" cy="1249363"/>
          </a:xfrm>
        </p:spPr>
        <p:txBody>
          <a:bodyPr/>
          <a:lstStyle/>
          <a:p>
            <a:pPr eaLnBrk="1" hangingPunct="1"/>
            <a:r>
              <a:rPr lang="en-US" smtClean="0"/>
              <a:t>With the accumulation of carbonate in system, CaCO</a:t>
            </a:r>
            <a:r>
              <a:rPr lang="en-US" sz="1800" smtClean="0"/>
              <a:t>3</a:t>
            </a:r>
            <a:r>
              <a:rPr lang="en-US" smtClean="0"/>
              <a:t> starts coating on lime</a:t>
            </a:r>
          </a:p>
        </p:txBody>
      </p:sp>
      <p:pic>
        <p:nvPicPr>
          <p:cNvPr id="5" name="Picture 3" descr="http://imghost1.indiamart.com/data2/FV/BX/MY-126578/calcium-hydroxide-hydrated-250x250.jpg"/>
          <p:cNvPicPr>
            <a:picLocks noChangeAspect="1" noChangeArrowheads="1"/>
          </p:cNvPicPr>
          <p:nvPr/>
        </p:nvPicPr>
        <p:blipFill>
          <a:blip r:embed="rId4" cstate="print"/>
          <a:srcRect/>
          <a:stretch>
            <a:fillRect/>
          </a:stretch>
        </p:blipFill>
        <p:spPr bwMode="auto">
          <a:xfrm>
            <a:off x="2057400" y="990600"/>
            <a:ext cx="1905000"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2.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3.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Flow</Template>
  <TotalTime>635</TotalTime>
  <Words>1077</Words>
  <Application>Microsoft Office PowerPoint</Application>
  <PresentationFormat>On-screen Show (4:3)</PresentationFormat>
  <Paragraphs>154</Paragraphs>
  <Slides>27</Slides>
  <Notes>3</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27</vt:i4>
      </vt:variant>
    </vt:vector>
  </HeadingPairs>
  <TitlesOfParts>
    <vt:vector size="30" baseType="lpstr">
      <vt:lpstr>Flow</vt:lpstr>
      <vt:lpstr>124324214324243244.xmcd\Selection 27 1195 429 1550</vt:lpstr>
      <vt:lpstr>MathType 6.0 Equation</vt:lpstr>
      <vt:lpstr>ANC Control Team</vt:lpstr>
      <vt:lpstr>ANC Problem Overview</vt:lpstr>
      <vt:lpstr>Objective</vt:lpstr>
      <vt:lpstr>Early in the Semester</vt:lpstr>
      <vt:lpstr>Important Parameters</vt:lpstr>
      <vt:lpstr>Particle Size Distribution</vt:lpstr>
      <vt:lpstr>Other Important Mechanisms</vt:lpstr>
      <vt:lpstr>Hypothesis</vt:lpstr>
      <vt:lpstr>Slide 9</vt:lpstr>
      <vt:lpstr>TESTING PH</vt:lpstr>
      <vt:lpstr>EXPERIMENTS  4 &amp; 5</vt:lpstr>
      <vt:lpstr>Slide 12</vt:lpstr>
      <vt:lpstr>EXPERIMENT 6: Blending the Lime Slurry</vt:lpstr>
      <vt:lpstr>EXPERIMENT 6: Blending the Lime Slurry</vt:lpstr>
      <vt:lpstr>EXPERIMENTS 7 &amp; 8: Pulsing in a Stock Solution of Lime</vt:lpstr>
      <vt:lpstr>EXPERIMENTS 7 &amp; 8</vt:lpstr>
      <vt:lpstr>Experiment 7 &amp; 8: Calculations </vt:lpstr>
      <vt:lpstr>Experiment 7 &amp; 8: Calculations</vt:lpstr>
      <vt:lpstr>EXPERIMENT 9: Increased Lime Concentration</vt:lpstr>
      <vt:lpstr>EXPERIMENT 9</vt:lpstr>
      <vt:lpstr>Experiment 9 – Up close!</vt:lpstr>
      <vt:lpstr>Future Challenges</vt:lpstr>
      <vt:lpstr>Future Challenges (continued)</vt:lpstr>
      <vt:lpstr>New Design Proposal</vt:lpstr>
      <vt:lpstr>Slide 25</vt:lpstr>
      <vt:lpstr>Slide 26</vt:lpstr>
      <vt:lpstr>Questions?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 Control</dc:title>
  <dc:creator>aguaclara</dc:creator>
  <cp:lastModifiedBy>labuser</cp:lastModifiedBy>
  <cp:revision>71</cp:revision>
  <dcterms:created xsi:type="dcterms:W3CDTF">2010-05-10T19:36:58Z</dcterms:created>
  <dcterms:modified xsi:type="dcterms:W3CDTF">2010-05-13T15:26:41Z</dcterms:modified>
</cp:coreProperties>
</file>