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43891200" cy="32918400"/>
  <p:notesSz cx="9144000" cy="6858000"/>
  <p:defaultTextStyle>
    <a:defPPr>
      <a:defRPr lang="en-US"/>
    </a:defPPr>
    <a:lvl1pPr algn="l" defTabSz="4387850" rtl="0" fontAlgn="base">
      <a:spcBef>
        <a:spcPct val="0"/>
      </a:spcBef>
      <a:spcAft>
        <a:spcPct val="0"/>
      </a:spcAft>
      <a:defRPr sz="8600" kern="1200">
        <a:solidFill>
          <a:schemeClr val="tx1"/>
        </a:solidFill>
        <a:latin typeface="Arial" charset="0"/>
        <a:ea typeface="+mn-ea"/>
        <a:cs typeface="Arial" charset="0"/>
      </a:defRPr>
    </a:lvl1pPr>
    <a:lvl2pPr marL="2193925" indent="-1736725" algn="l" defTabSz="4387850" rtl="0" fontAlgn="base">
      <a:spcBef>
        <a:spcPct val="0"/>
      </a:spcBef>
      <a:spcAft>
        <a:spcPct val="0"/>
      </a:spcAft>
      <a:defRPr sz="8600" kern="1200">
        <a:solidFill>
          <a:schemeClr val="tx1"/>
        </a:solidFill>
        <a:latin typeface="Arial" charset="0"/>
        <a:ea typeface="+mn-ea"/>
        <a:cs typeface="Arial" charset="0"/>
      </a:defRPr>
    </a:lvl2pPr>
    <a:lvl3pPr marL="4387850" indent="-3473450" algn="l" defTabSz="4387850" rtl="0" fontAlgn="base">
      <a:spcBef>
        <a:spcPct val="0"/>
      </a:spcBef>
      <a:spcAft>
        <a:spcPct val="0"/>
      </a:spcAft>
      <a:defRPr sz="8600" kern="1200">
        <a:solidFill>
          <a:schemeClr val="tx1"/>
        </a:solidFill>
        <a:latin typeface="Arial" charset="0"/>
        <a:ea typeface="+mn-ea"/>
        <a:cs typeface="Arial" charset="0"/>
      </a:defRPr>
    </a:lvl3pPr>
    <a:lvl4pPr marL="6583363" indent="-5211763" algn="l" defTabSz="4387850" rtl="0" fontAlgn="base">
      <a:spcBef>
        <a:spcPct val="0"/>
      </a:spcBef>
      <a:spcAft>
        <a:spcPct val="0"/>
      </a:spcAft>
      <a:defRPr sz="8600" kern="1200">
        <a:solidFill>
          <a:schemeClr val="tx1"/>
        </a:solidFill>
        <a:latin typeface="Arial" charset="0"/>
        <a:ea typeface="+mn-ea"/>
        <a:cs typeface="Arial" charset="0"/>
      </a:defRPr>
    </a:lvl4pPr>
    <a:lvl5pPr marL="8777288" indent="-6948488" algn="l" defTabSz="4387850" rtl="0" fontAlgn="base">
      <a:spcBef>
        <a:spcPct val="0"/>
      </a:spcBef>
      <a:spcAft>
        <a:spcPct val="0"/>
      </a:spcAft>
      <a:defRPr sz="8600" kern="1200">
        <a:solidFill>
          <a:schemeClr val="tx1"/>
        </a:solidFill>
        <a:latin typeface="Arial" charset="0"/>
        <a:ea typeface="+mn-ea"/>
        <a:cs typeface="Arial" charset="0"/>
      </a:defRPr>
    </a:lvl5pPr>
    <a:lvl6pPr marL="2286000" algn="l" defTabSz="914400" rtl="0" eaLnBrk="1" latinLnBrk="0" hangingPunct="1">
      <a:defRPr sz="8600" kern="1200">
        <a:solidFill>
          <a:schemeClr val="tx1"/>
        </a:solidFill>
        <a:latin typeface="Arial" charset="0"/>
        <a:ea typeface="+mn-ea"/>
        <a:cs typeface="Arial" charset="0"/>
      </a:defRPr>
    </a:lvl6pPr>
    <a:lvl7pPr marL="2743200" algn="l" defTabSz="914400" rtl="0" eaLnBrk="1" latinLnBrk="0" hangingPunct="1">
      <a:defRPr sz="8600" kern="1200">
        <a:solidFill>
          <a:schemeClr val="tx1"/>
        </a:solidFill>
        <a:latin typeface="Arial" charset="0"/>
        <a:ea typeface="+mn-ea"/>
        <a:cs typeface="Arial" charset="0"/>
      </a:defRPr>
    </a:lvl7pPr>
    <a:lvl8pPr marL="3200400" algn="l" defTabSz="914400" rtl="0" eaLnBrk="1" latinLnBrk="0" hangingPunct="1">
      <a:defRPr sz="8600" kern="1200">
        <a:solidFill>
          <a:schemeClr val="tx1"/>
        </a:solidFill>
        <a:latin typeface="Arial" charset="0"/>
        <a:ea typeface="+mn-ea"/>
        <a:cs typeface="Arial" charset="0"/>
      </a:defRPr>
    </a:lvl8pPr>
    <a:lvl9pPr marL="3657600" algn="l" defTabSz="914400" rtl="0" eaLnBrk="1" latinLnBrk="0" hangingPunct="1">
      <a:defRPr sz="86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127823"/>
  </p:clrMru>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7895" autoAdjust="0"/>
  </p:normalViewPr>
  <p:slideViewPr>
    <p:cSldViewPr>
      <p:cViewPr>
        <p:scale>
          <a:sx n="10" d="100"/>
          <a:sy n="10" d="100"/>
        </p:scale>
        <p:origin x="-2094" y="-594"/>
      </p:cViewPr>
      <p:guideLst>
        <p:guide orient="horz" pos="10368"/>
        <p:guide pos="13824"/>
      </p:guideLst>
    </p:cSldViewPr>
  </p:slideViewPr>
  <p:notesTextViewPr>
    <p:cViewPr>
      <p:scale>
        <a:sx n="100" d="100"/>
        <a:sy n="100" d="100"/>
      </p:scale>
      <p:origin x="0" y="0"/>
    </p:cViewPr>
  </p:notesTextViewPr>
  <p:sorterViewPr>
    <p:cViewPr>
      <p:scale>
        <a:sx n="66" d="100"/>
        <a:sy n="66" d="100"/>
      </p:scale>
      <p:origin x="0" y="3588"/>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I:\CDC\Clogging\3Dec.24h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a:t>Pressure Sensor 1</a:t>
            </a:r>
          </a:p>
        </c:rich>
      </c:tx>
      <c:layout/>
    </c:title>
    <c:plotArea>
      <c:layout/>
      <c:scatterChart>
        <c:scatterStyle val="lineMarker"/>
        <c:ser>
          <c:idx val="1"/>
          <c:order val="0"/>
          <c:tx>
            <c:strRef>
              <c:f>'datalog 12-3-2009'!$D$1</c:f>
              <c:strCache>
                <c:ptCount val="1"/>
                <c:pt idx="0">
                  <c:v>Data (cm)</c:v>
                </c:pt>
              </c:strCache>
            </c:strRef>
          </c:tx>
          <c:spPr>
            <a:ln w="28575">
              <a:noFill/>
            </a:ln>
          </c:spPr>
          <c:xVal>
            <c:numRef>
              <c:f>'datalog 12-3-2009'!$C$12:$C$17282</c:f>
              <c:numCache>
                <c:formatCode>General</c:formatCode>
                <c:ptCount val="17271"/>
                <c:pt idx="0">
                  <c:v>5.7881999999998012E-4</c:v>
                </c:pt>
                <c:pt idx="1">
                  <c:v>6.3668999999999542E-4</c:v>
                </c:pt>
                <c:pt idx="2">
                  <c:v>6.9456000000001105E-4</c:v>
                </c:pt>
                <c:pt idx="3">
                  <c:v>7.5243000000002624E-4</c:v>
                </c:pt>
                <c:pt idx="4">
                  <c:v>8.104199999999786E-4</c:v>
                </c:pt>
                <c:pt idx="5">
                  <c:v>8.6839999999999183E-4</c:v>
                </c:pt>
                <c:pt idx="6">
                  <c:v>9.2627000000000724E-4</c:v>
                </c:pt>
                <c:pt idx="7">
                  <c:v>9.8414000000002244E-4</c:v>
                </c:pt>
                <c:pt idx="8">
                  <c:v>1.0420100000000381E-3</c:v>
                </c:pt>
                <c:pt idx="9">
                  <c:v>1.0998800000000533E-3</c:v>
                </c:pt>
                <c:pt idx="10">
                  <c:v>1.1577499999999576E-3</c:v>
                </c:pt>
                <c:pt idx="11">
                  <c:v>1.2156199999999728E-3</c:v>
                </c:pt>
                <c:pt idx="12">
                  <c:v>1.2735000000000385E-3</c:v>
                </c:pt>
                <c:pt idx="13">
                  <c:v>1.3313700000000541E-3</c:v>
                </c:pt>
                <c:pt idx="14">
                  <c:v>1.3892399999999583E-3</c:v>
                </c:pt>
                <c:pt idx="15">
                  <c:v>1.4471099999999739E-3</c:v>
                </c:pt>
                <c:pt idx="16">
                  <c:v>1.5049799999999893E-3</c:v>
                </c:pt>
                <c:pt idx="17">
                  <c:v>1.5628500000000049E-3</c:v>
                </c:pt>
                <c:pt idx="18">
                  <c:v>1.6207200000000204E-3</c:v>
                </c:pt>
                <c:pt idx="19">
                  <c:v>1.6785900000000358E-3</c:v>
                </c:pt>
                <c:pt idx="20">
                  <c:v>1.7364600000000512E-3</c:v>
                </c:pt>
                <c:pt idx="21">
                  <c:v>1.7943299999999556E-3</c:v>
                </c:pt>
                <c:pt idx="22">
                  <c:v>1.8521999999999708E-3</c:v>
                </c:pt>
                <c:pt idx="23">
                  <c:v>1.9100699999999862E-3</c:v>
                </c:pt>
                <c:pt idx="24">
                  <c:v>1.9679400000000018E-3</c:v>
                </c:pt>
                <c:pt idx="25">
                  <c:v>2.0258100000000176E-3</c:v>
                </c:pt>
                <c:pt idx="26">
                  <c:v>2.083680000000033E-3</c:v>
                </c:pt>
                <c:pt idx="27">
                  <c:v>2.141550000000048E-3</c:v>
                </c:pt>
                <c:pt idx="28">
                  <c:v>2.1994200000000634E-3</c:v>
                </c:pt>
                <c:pt idx="29">
                  <c:v>2.2572899999999678E-3</c:v>
                </c:pt>
                <c:pt idx="30">
                  <c:v>2.3151599999999828E-3</c:v>
                </c:pt>
                <c:pt idx="31">
                  <c:v>2.3730299999999982E-3</c:v>
                </c:pt>
                <c:pt idx="32">
                  <c:v>2.4304400000000341E-3</c:v>
                </c:pt>
                <c:pt idx="33">
                  <c:v>2.4884299999999859E-3</c:v>
                </c:pt>
                <c:pt idx="34">
                  <c:v>2.5463000000000018E-3</c:v>
                </c:pt>
                <c:pt idx="35">
                  <c:v>2.6041700000000181E-3</c:v>
                </c:pt>
                <c:pt idx="36">
                  <c:v>2.6620400000000326E-3</c:v>
                </c:pt>
                <c:pt idx="37">
                  <c:v>2.719910000000048E-3</c:v>
                </c:pt>
                <c:pt idx="38">
                  <c:v>2.7777800000000643E-3</c:v>
                </c:pt>
                <c:pt idx="39">
                  <c:v>2.8356499999999674E-3</c:v>
                </c:pt>
                <c:pt idx="40">
                  <c:v>2.8934000000000464E-3</c:v>
                </c:pt>
                <c:pt idx="41">
                  <c:v>2.9513899999999986E-3</c:v>
                </c:pt>
                <c:pt idx="42">
                  <c:v>3.0092600000000145E-3</c:v>
                </c:pt>
                <c:pt idx="43">
                  <c:v>3.0670099999999816E-3</c:v>
                </c:pt>
                <c:pt idx="44">
                  <c:v>3.1248799999999974E-3</c:v>
                </c:pt>
                <c:pt idx="45">
                  <c:v>3.1827500000000133E-3</c:v>
                </c:pt>
                <c:pt idx="46">
                  <c:v>3.2406200000000287E-3</c:v>
                </c:pt>
                <c:pt idx="47">
                  <c:v>3.29860999999998E-3</c:v>
                </c:pt>
                <c:pt idx="48">
                  <c:v>3.356479999999995E-3</c:v>
                </c:pt>
                <c:pt idx="49">
                  <c:v>3.4143500000000113E-3</c:v>
                </c:pt>
                <c:pt idx="50">
                  <c:v>3.4722200000000263E-3</c:v>
                </c:pt>
                <c:pt idx="51">
                  <c:v>3.5300900000000421E-3</c:v>
                </c:pt>
                <c:pt idx="52">
                  <c:v>3.5879600000000584E-3</c:v>
                </c:pt>
                <c:pt idx="53">
                  <c:v>3.6458299999999615E-3</c:v>
                </c:pt>
                <c:pt idx="54">
                  <c:v>3.7036999999999778E-3</c:v>
                </c:pt>
                <c:pt idx="55">
                  <c:v>3.7615699999999927E-3</c:v>
                </c:pt>
                <c:pt idx="56">
                  <c:v>3.8194400000000077E-3</c:v>
                </c:pt>
                <c:pt idx="57">
                  <c:v>3.87742999999996E-3</c:v>
                </c:pt>
                <c:pt idx="58">
                  <c:v>3.9354200000000237E-3</c:v>
                </c:pt>
                <c:pt idx="59">
                  <c:v>3.9932900000000391E-3</c:v>
                </c:pt>
                <c:pt idx="60">
                  <c:v>4.0511600000000545E-3</c:v>
                </c:pt>
                <c:pt idx="61">
                  <c:v>4.1090299999999589E-3</c:v>
                </c:pt>
                <c:pt idx="62">
                  <c:v>4.1668999999999734E-3</c:v>
                </c:pt>
                <c:pt idx="63">
                  <c:v>4.2247699999999897E-3</c:v>
                </c:pt>
                <c:pt idx="64">
                  <c:v>4.282640000000006E-3</c:v>
                </c:pt>
                <c:pt idx="65">
                  <c:v>4.3405100000000196E-3</c:v>
                </c:pt>
                <c:pt idx="66">
                  <c:v>4.3983800000000359E-3</c:v>
                </c:pt>
                <c:pt idx="67">
                  <c:v>4.4562500000000513E-3</c:v>
                </c:pt>
                <c:pt idx="68">
                  <c:v>4.5141199999999548E-3</c:v>
                </c:pt>
                <c:pt idx="69">
                  <c:v>4.5719899999999711E-3</c:v>
                </c:pt>
                <c:pt idx="70">
                  <c:v>4.6298599999999865E-3</c:v>
                </c:pt>
                <c:pt idx="71">
                  <c:v>4.6877300000000011E-3</c:v>
                </c:pt>
                <c:pt idx="72">
                  <c:v>4.7456000000000182E-3</c:v>
                </c:pt>
                <c:pt idx="73">
                  <c:v>4.8034700000000327E-3</c:v>
                </c:pt>
                <c:pt idx="74">
                  <c:v>4.8613400000000482E-3</c:v>
                </c:pt>
                <c:pt idx="75">
                  <c:v>4.9192100000000644E-3</c:v>
                </c:pt>
                <c:pt idx="76">
                  <c:v>4.9770799999999688E-3</c:v>
                </c:pt>
                <c:pt idx="77">
                  <c:v>5.0349499999999834E-3</c:v>
                </c:pt>
                <c:pt idx="78">
                  <c:v>5.0928199999999979E-3</c:v>
                </c:pt>
                <c:pt idx="79">
                  <c:v>5.1506900000000133E-3</c:v>
                </c:pt>
                <c:pt idx="80">
                  <c:v>5.2085600000000305E-3</c:v>
                </c:pt>
                <c:pt idx="81">
                  <c:v>5.2664399999999834E-3</c:v>
                </c:pt>
                <c:pt idx="82">
                  <c:v>5.3243099999999988E-3</c:v>
                </c:pt>
                <c:pt idx="83">
                  <c:v>5.3821800000000142E-3</c:v>
                </c:pt>
                <c:pt idx="84">
                  <c:v>5.4400500000000322E-3</c:v>
                </c:pt>
                <c:pt idx="85">
                  <c:v>5.4979200000000467E-3</c:v>
                </c:pt>
                <c:pt idx="86">
                  <c:v>5.5560199999999966E-3</c:v>
                </c:pt>
                <c:pt idx="87">
                  <c:v>5.6138900000000111E-3</c:v>
                </c:pt>
                <c:pt idx="88">
                  <c:v>5.6717600000000291E-3</c:v>
                </c:pt>
                <c:pt idx="89">
                  <c:v>5.7296300000000428E-3</c:v>
                </c:pt>
                <c:pt idx="90">
                  <c:v>5.7875000000000582E-3</c:v>
                </c:pt>
                <c:pt idx="91">
                  <c:v>5.8453699999999635E-3</c:v>
                </c:pt>
                <c:pt idx="92">
                  <c:v>5.9032399999999789E-3</c:v>
                </c:pt>
                <c:pt idx="93">
                  <c:v>5.9611099999999934E-3</c:v>
                </c:pt>
                <c:pt idx="94">
                  <c:v>6.018980000000008E-3</c:v>
                </c:pt>
                <c:pt idx="95">
                  <c:v>6.0768500000000251E-3</c:v>
                </c:pt>
                <c:pt idx="96">
                  <c:v>6.1347200000000397E-3</c:v>
                </c:pt>
                <c:pt idx="97">
                  <c:v>6.1925900000000533E-3</c:v>
                </c:pt>
                <c:pt idx="98">
                  <c:v>6.2504599999999595E-3</c:v>
                </c:pt>
                <c:pt idx="99">
                  <c:v>6.3083299999999749E-3</c:v>
                </c:pt>
                <c:pt idx="100">
                  <c:v>6.3661999999999903E-3</c:v>
                </c:pt>
                <c:pt idx="101">
                  <c:v>6.4240700000000048E-3</c:v>
                </c:pt>
                <c:pt idx="102">
                  <c:v>6.4819400000000211E-3</c:v>
                </c:pt>
                <c:pt idx="103">
                  <c:v>6.5398100000000374E-3</c:v>
                </c:pt>
                <c:pt idx="104">
                  <c:v>6.5976899999999903E-3</c:v>
                </c:pt>
                <c:pt idx="105">
                  <c:v>6.6555600000000065E-3</c:v>
                </c:pt>
                <c:pt idx="106">
                  <c:v>6.7134300000000219E-3</c:v>
                </c:pt>
                <c:pt idx="107">
                  <c:v>6.7713000000000391E-3</c:v>
                </c:pt>
                <c:pt idx="108">
                  <c:v>6.8291700000000519E-3</c:v>
                </c:pt>
                <c:pt idx="109">
                  <c:v>6.8870399999999563E-3</c:v>
                </c:pt>
                <c:pt idx="110">
                  <c:v>6.9444400000000534E-3</c:v>
                </c:pt>
                <c:pt idx="111">
                  <c:v>7.0024300000000048E-3</c:v>
                </c:pt>
                <c:pt idx="112">
                  <c:v>7.0603000000000202E-3</c:v>
                </c:pt>
                <c:pt idx="113">
                  <c:v>7.1181700000000365E-3</c:v>
                </c:pt>
                <c:pt idx="114">
                  <c:v>7.1760400000000519E-3</c:v>
                </c:pt>
                <c:pt idx="115">
                  <c:v>7.2339099999999571E-3</c:v>
                </c:pt>
                <c:pt idx="116">
                  <c:v>7.2917799999999726E-3</c:v>
                </c:pt>
                <c:pt idx="117">
                  <c:v>7.349649999999988E-3</c:v>
                </c:pt>
                <c:pt idx="118">
                  <c:v>7.4075200000000025E-3</c:v>
                </c:pt>
                <c:pt idx="119">
                  <c:v>7.4653900000000179E-3</c:v>
                </c:pt>
                <c:pt idx="120">
                  <c:v>7.5232600000000342E-3</c:v>
                </c:pt>
                <c:pt idx="121">
                  <c:v>7.5811300000000487E-3</c:v>
                </c:pt>
                <c:pt idx="122">
                  <c:v>7.6390000000000641E-3</c:v>
                </c:pt>
                <c:pt idx="123">
                  <c:v>7.6968699999999694E-3</c:v>
                </c:pt>
                <c:pt idx="124">
                  <c:v>7.7547500000000342E-3</c:v>
                </c:pt>
                <c:pt idx="125">
                  <c:v>7.8126200000000496E-3</c:v>
                </c:pt>
                <c:pt idx="126">
                  <c:v>7.870490000000065E-3</c:v>
                </c:pt>
                <c:pt idx="127">
                  <c:v>7.9283599999999711E-3</c:v>
                </c:pt>
                <c:pt idx="128">
                  <c:v>7.9862299999999865E-3</c:v>
                </c:pt>
                <c:pt idx="129">
                  <c:v>8.0441000000000019E-3</c:v>
                </c:pt>
                <c:pt idx="130">
                  <c:v>8.1019700000000156E-3</c:v>
                </c:pt>
                <c:pt idx="131">
                  <c:v>8.159840000000031E-3</c:v>
                </c:pt>
                <c:pt idx="132">
                  <c:v>8.2177100000000447E-3</c:v>
                </c:pt>
                <c:pt idx="133">
                  <c:v>8.2755800000000636E-3</c:v>
                </c:pt>
                <c:pt idx="134">
                  <c:v>8.3334499999999697E-3</c:v>
                </c:pt>
                <c:pt idx="135">
                  <c:v>8.3913199999999834E-3</c:v>
                </c:pt>
                <c:pt idx="136">
                  <c:v>8.4491900000000005E-3</c:v>
                </c:pt>
                <c:pt idx="137">
                  <c:v>8.5072900000000562E-3</c:v>
                </c:pt>
                <c:pt idx="138">
                  <c:v>8.5651599999999658E-3</c:v>
                </c:pt>
                <c:pt idx="139">
                  <c:v>8.6230299999999777E-3</c:v>
                </c:pt>
                <c:pt idx="140">
                  <c:v>8.6808999999999966E-3</c:v>
                </c:pt>
                <c:pt idx="141">
                  <c:v>8.7387700000000051E-3</c:v>
                </c:pt>
                <c:pt idx="142">
                  <c:v>8.796640000000024E-3</c:v>
                </c:pt>
                <c:pt idx="143">
                  <c:v>8.8544000000000452E-3</c:v>
                </c:pt>
                <c:pt idx="144">
                  <c:v>8.9122700000000572E-3</c:v>
                </c:pt>
                <c:pt idx="145">
                  <c:v>8.9702499999999609E-3</c:v>
                </c:pt>
                <c:pt idx="146">
                  <c:v>9.0281199999999728E-3</c:v>
                </c:pt>
                <c:pt idx="147">
                  <c:v>9.086000000000042E-3</c:v>
                </c:pt>
                <c:pt idx="148">
                  <c:v>9.143750000000006E-3</c:v>
                </c:pt>
                <c:pt idx="149">
                  <c:v>9.2017399999999618E-3</c:v>
                </c:pt>
                <c:pt idx="150">
                  <c:v>9.2596099999999772E-3</c:v>
                </c:pt>
                <c:pt idx="151">
                  <c:v>9.3174799999999926E-3</c:v>
                </c:pt>
                <c:pt idx="152">
                  <c:v>9.3753500000000062E-3</c:v>
                </c:pt>
                <c:pt idx="153">
                  <c:v>9.4332200000000217E-3</c:v>
                </c:pt>
                <c:pt idx="154">
                  <c:v>9.4910900000000371E-3</c:v>
                </c:pt>
                <c:pt idx="155">
                  <c:v>9.548960000000049E-3</c:v>
                </c:pt>
                <c:pt idx="156">
                  <c:v>9.6068299999999586E-3</c:v>
                </c:pt>
                <c:pt idx="157">
                  <c:v>9.664699999999974E-3</c:v>
                </c:pt>
                <c:pt idx="158">
                  <c:v>9.7225699999999911E-3</c:v>
                </c:pt>
                <c:pt idx="159">
                  <c:v>9.7804400000000048E-3</c:v>
                </c:pt>
                <c:pt idx="160">
                  <c:v>9.8383100000000168E-3</c:v>
                </c:pt>
                <c:pt idx="161">
                  <c:v>9.8962999999999742E-3</c:v>
                </c:pt>
                <c:pt idx="162">
                  <c:v>9.9541699999999879E-3</c:v>
                </c:pt>
                <c:pt idx="163">
                  <c:v>1.001204E-2</c:v>
                </c:pt>
                <c:pt idx="164">
                  <c:v>1.0069910000000015E-2</c:v>
                </c:pt>
                <c:pt idx="165">
                  <c:v>1.012731E-2</c:v>
                </c:pt>
                <c:pt idx="166">
                  <c:v>1.0185189999999957E-2</c:v>
                </c:pt>
                <c:pt idx="167">
                  <c:v>1.0243059999999972E-2</c:v>
                </c:pt>
                <c:pt idx="168">
                  <c:v>1.0300929999999988E-2</c:v>
                </c:pt>
                <c:pt idx="169">
                  <c:v>1.0358800000000001E-2</c:v>
                </c:pt>
                <c:pt idx="170">
                  <c:v>1.0416670000000018E-2</c:v>
                </c:pt>
                <c:pt idx="171">
                  <c:v>1.0474540000000034E-2</c:v>
                </c:pt>
                <c:pt idx="172">
                  <c:v>1.0532410000000049E-2</c:v>
                </c:pt>
                <c:pt idx="173">
                  <c:v>1.0590280000000063E-2</c:v>
                </c:pt>
                <c:pt idx="174">
                  <c:v>1.0648149999999967E-2</c:v>
                </c:pt>
                <c:pt idx="175">
                  <c:v>1.0706019999999983E-2</c:v>
                </c:pt>
                <c:pt idx="176">
                  <c:v>1.0763890000000002E-2</c:v>
                </c:pt>
                <c:pt idx="177">
                  <c:v>1.0821760000000017E-2</c:v>
                </c:pt>
                <c:pt idx="178">
                  <c:v>1.0879630000000029E-2</c:v>
                </c:pt>
                <c:pt idx="179">
                  <c:v>1.0937500000000046E-2</c:v>
                </c:pt>
                <c:pt idx="180">
                  <c:v>1.0995370000000062E-2</c:v>
                </c:pt>
                <c:pt idx="181">
                  <c:v>1.1053239999999964E-2</c:v>
                </c:pt>
                <c:pt idx="182">
                  <c:v>1.1111109999999981E-2</c:v>
                </c:pt>
                <c:pt idx="183">
                  <c:v>1.1168979999999997E-2</c:v>
                </c:pt>
                <c:pt idx="184">
                  <c:v>1.1226850000000016E-2</c:v>
                </c:pt>
                <c:pt idx="185">
                  <c:v>1.1284720000000031E-2</c:v>
                </c:pt>
                <c:pt idx="186">
                  <c:v>1.1342590000000043E-2</c:v>
                </c:pt>
                <c:pt idx="187">
                  <c:v>1.1400460000000062E-2</c:v>
                </c:pt>
                <c:pt idx="188">
                  <c:v>1.1458329999999961E-2</c:v>
                </c:pt>
                <c:pt idx="189">
                  <c:v>1.1516199999999978E-2</c:v>
                </c:pt>
                <c:pt idx="190">
                  <c:v>1.1574309999999978E-2</c:v>
                </c:pt>
                <c:pt idx="191">
                  <c:v>1.1632179999999997E-2</c:v>
                </c:pt>
                <c:pt idx="192">
                  <c:v>1.1690050000000009E-2</c:v>
                </c:pt>
                <c:pt idx="193">
                  <c:v>1.1747920000000025E-2</c:v>
                </c:pt>
                <c:pt idx="194">
                  <c:v>1.1805790000000043E-2</c:v>
                </c:pt>
                <c:pt idx="195">
                  <c:v>1.1863660000000059E-2</c:v>
                </c:pt>
                <c:pt idx="196">
                  <c:v>1.1921529999999965E-2</c:v>
                </c:pt>
                <c:pt idx="197">
                  <c:v>1.1979280000000038E-2</c:v>
                </c:pt>
                <c:pt idx="198">
                  <c:v>1.2037150000000054E-2</c:v>
                </c:pt>
                <c:pt idx="199">
                  <c:v>1.2095019999999956E-2</c:v>
                </c:pt>
                <c:pt idx="200">
                  <c:v>1.215301000000002E-2</c:v>
                </c:pt>
                <c:pt idx="201">
                  <c:v>1.2210759999999987E-2</c:v>
                </c:pt>
                <c:pt idx="202">
                  <c:v>1.2268630000000003E-2</c:v>
                </c:pt>
                <c:pt idx="203">
                  <c:v>1.2326500000000023E-2</c:v>
                </c:pt>
                <c:pt idx="204">
                  <c:v>1.2384370000000035E-2</c:v>
                </c:pt>
                <c:pt idx="205">
                  <c:v>1.2442249999999988E-2</c:v>
                </c:pt>
                <c:pt idx="206">
                  <c:v>1.2500120000000005E-2</c:v>
                </c:pt>
                <c:pt idx="207">
                  <c:v>1.2557990000000019E-2</c:v>
                </c:pt>
                <c:pt idx="208">
                  <c:v>1.2615860000000036E-2</c:v>
                </c:pt>
                <c:pt idx="209">
                  <c:v>1.2673840000000047E-2</c:v>
                </c:pt>
                <c:pt idx="210">
                  <c:v>1.2731710000000063E-2</c:v>
                </c:pt>
                <c:pt idx="211">
                  <c:v>1.2789579999999969E-2</c:v>
                </c:pt>
                <c:pt idx="212">
                  <c:v>1.2847449999999982E-2</c:v>
                </c:pt>
                <c:pt idx="213">
                  <c:v>1.290532E-2</c:v>
                </c:pt>
                <c:pt idx="214">
                  <c:v>1.2963190000000015E-2</c:v>
                </c:pt>
                <c:pt idx="215">
                  <c:v>1.302106000000003E-2</c:v>
                </c:pt>
                <c:pt idx="216">
                  <c:v>1.3078939999999982E-2</c:v>
                </c:pt>
                <c:pt idx="217">
                  <c:v>1.3137040000000044E-2</c:v>
                </c:pt>
                <c:pt idx="218">
                  <c:v>1.319491000000006E-2</c:v>
                </c:pt>
                <c:pt idx="219">
                  <c:v>1.3252779999999966E-2</c:v>
                </c:pt>
                <c:pt idx="220">
                  <c:v>1.3310649999999979E-2</c:v>
                </c:pt>
                <c:pt idx="221">
                  <c:v>1.3368519999999997E-2</c:v>
                </c:pt>
                <c:pt idx="222">
                  <c:v>1.3426390000000014E-2</c:v>
                </c:pt>
                <c:pt idx="223">
                  <c:v>1.3484260000000029E-2</c:v>
                </c:pt>
                <c:pt idx="224">
                  <c:v>1.3542130000000045E-2</c:v>
                </c:pt>
                <c:pt idx="225">
                  <c:v>1.3600000000000062E-2</c:v>
                </c:pt>
                <c:pt idx="226">
                  <c:v>1.3657869999999961E-2</c:v>
                </c:pt>
                <c:pt idx="227">
                  <c:v>1.371573999999998E-2</c:v>
                </c:pt>
                <c:pt idx="228">
                  <c:v>1.3773609999999995E-2</c:v>
                </c:pt>
                <c:pt idx="229">
                  <c:v>1.3831480000000011E-2</c:v>
                </c:pt>
                <c:pt idx="230">
                  <c:v>1.3889350000000026E-2</c:v>
                </c:pt>
                <c:pt idx="231">
                  <c:v>1.3947220000000043E-2</c:v>
                </c:pt>
                <c:pt idx="232">
                  <c:v>1.4005090000000053E-2</c:v>
                </c:pt>
                <c:pt idx="233">
                  <c:v>1.4062959999999961E-2</c:v>
                </c:pt>
                <c:pt idx="234">
                  <c:v>1.4120829999999977E-2</c:v>
                </c:pt>
                <c:pt idx="235">
                  <c:v>1.4178699999999987E-2</c:v>
                </c:pt>
                <c:pt idx="236">
                  <c:v>1.4236570000000007E-2</c:v>
                </c:pt>
                <c:pt idx="237">
                  <c:v>1.4294440000000019E-2</c:v>
                </c:pt>
                <c:pt idx="238">
                  <c:v>1.4352310000000035E-2</c:v>
                </c:pt>
                <c:pt idx="239">
                  <c:v>1.4410189999999989E-2</c:v>
                </c:pt>
                <c:pt idx="240">
                  <c:v>1.4468060000000005E-2</c:v>
                </c:pt>
                <c:pt idx="241">
                  <c:v>1.452593000000002E-2</c:v>
                </c:pt>
                <c:pt idx="242">
                  <c:v>1.4583800000000041E-2</c:v>
                </c:pt>
                <c:pt idx="243">
                  <c:v>1.4641200000000021E-2</c:v>
                </c:pt>
                <c:pt idx="244">
                  <c:v>1.4699189999999973E-2</c:v>
                </c:pt>
                <c:pt idx="245">
                  <c:v>1.4757059999999989E-2</c:v>
                </c:pt>
                <c:pt idx="246">
                  <c:v>1.4814930000000004E-2</c:v>
                </c:pt>
                <c:pt idx="247">
                  <c:v>1.4872800000000023E-2</c:v>
                </c:pt>
                <c:pt idx="248">
                  <c:v>1.4930670000000038E-2</c:v>
                </c:pt>
                <c:pt idx="249">
                  <c:v>1.4988540000000054E-2</c:v>
                </c:pt>
                <c:pt idx="250">
                  <c:v>1.5046409999999958E-2</c:v>
                </c:pt>
                <c:pt idx="251">
                  <c:v>1.5104169999999976E-2</c:v>
                </c:pt>
                <c:pt idx="252">
                  <c:v>1.5162039999999991E-2</c:v>
                </c:pt>
                <c:pt idx="253">
                  <c:v>1.5220020000000004E-2</c:v>
                </c:pt>
                <c:pt idx="254">
                  <c:v>1.527789000000002E-2</c:v>
                </c:pt>
                <c:pt idx="255">
                  <c:v>1.5335650000000037E-2</c:v>
                </c:pt>
                <c:pt idx="256">
                  <c:v>1.5393520000000053E-2</c:v>
                </c:pt>
                <c:pt idx="257">
                  <c:v>1.5451389999999957E-2</c:v>
                </c:pt>
                <c:pt idx="258">
                  <c:v>1.5509259999999969E-2</c:v>
                </c:pt>
                <c:pt idx="259">
                  <c:v>1.5567129999999988E-2</c:v>
                </c:pt>
                <c:pt idx="260">
                  <c:v>1.5625120000000055E-2</c:v>
                </c:pt>
                <c:pt idx="261">
                  <c:v>1.5682990000000063E-2</c:v>
                </c:pt>
                <c:pt idx="262">
                  <c:v>1.5740859999999975E-2</c:v>
                </c:pt>
                <c:pt idx="263">
                  <c:v>1.5798729999999983E-2</c:v>
                </c:pt>
                <c:pt idx="264">
                  <c:v>1.5856600000000002E-2</c:v>
                </c:pt>
                <c:pt idx="265">
                  <c:v>1.5914470000000021E-2</c:v>
                </c:pt>
                <c:pt idx="266">
                  <c:v>1.5972340000000029E-2</c:v>
                </c:pt>
                <c:pt idx="267">
                  <c:v>1.6030210000000045E-2</c:v>
                </c:pt>
                <c:pt idx="268">
                  <c:v>1.6088080000000064E-2</c:v>
                </c:pt>
                <c:pt idx="269">
                  <c:v>1.6145949999999964E-2</c:v>
                </c:pt>
                <c:pt idx="270">
                  <c:v>1.6204050000000029E-2</c:v>
                </c:pt>
                <c:pt idx="271">
                  <c:v>1.6261920000000044E-2</c:v>
                </c:pt>
                <c:pt idx="272">
                  <c:v>1.631979000000006E-2</c:v>
                </c:pt>
                <c:pt idx="273">
                  <c:v>1.6377659999999961E-2</c:v>
                </c:pt>
                <c:pt idx="274">
                  <c:v>1.6435529999999983E-2</c:v>
                </c:pt>
                <c:pt idx="275">
                  <c:v>1.6493399999999991E-2</c:v>
                </c:pt>
                <c:pt idx="276">
                  <c:v>1.655127000000001E-2</c:v>
                </c:pt>
                <c:pt idx="277">
                  <c:v>1.6609140000000026E-2</c:v>
                </c:pt>
                <c:pt idx="278">
                  <c:v>1.6667010000000045E-2</c:v>
                </c:pt>
                <c:pt idx="279">
                  <c:v>1.672488000000006E-2</c:v>
                </c:pt>
                <c:pt idx="280">
                  <c:v>1.6782749999999961E-2</c:v>
                </c:pt>
                <c:pt idx="281">
                  <c:v>1.6840619999999976E-2</c:v>
                </c:pt>
                <c:pt idx="282">
                  <c:v>1.6898500000000045E-2</c:v>
                </c:pt>
                <c:pt idx="283">
                  <c:v>1.6956370000000061E-2</c:v>
                </c:pt>
                <c:pt idx="284">
                  <c:v>1.7014239999999962E-2</c:v>
                </c:pt>
                <c:pt idx="285">
                  <c:v>1.7072109999999981E-2</c:v>
                </c:pt>
                <c:pt idx="286">
                  <c:v>1.7129979999999993E-2</c:v>
                </c:pt>
                <c:pt idx="287">
                  <c:v>1.7187850000000011E-2</c:v>
                </c:pt>
                <c:pt idx="288">
                  <c:v>1.7245720000000027E-2</c:v>
                </c:pt>
                <c:pt idx="289">
                  <c:v>1.7303590000000042E-2</c:v>
                </c:pt>
                <c:pt idx="290">
                  <c:v>1.7361460000000058E-2</c:v>
                </c:pt>
                <c:pt idx="291">
                  <c:v>1.7419329999999959E-2</c:v>
                </c:pt>
                <c:pt idx="292">
                  <c:v>1.7477199999999974E-2</c:v>
                </c:pt>
                <c:pt idx="293">
                  <c:v>1.7535069999999989E-2</c:v>
                </c:pt>
                <c:pt idx="294">
                  <c:v>1.7592940000000001E-2</c:v>
                </c:pt>
                <c:pt idx="295">
                  <c:v>1.7650810000000024E-2</c:v>
                </c:pt>
                <c:pt idx="296">
                  <c:v>1.7708680000000039E-2</c:v>
                </c:pt>
                <c:pt idx="297">
                  <c:v>1.7766199999999961E-2</c:v>
                </c:pt>
                <c:pt idx="298">
                  <c:v>1.7824069999999977E-2</c:v>
                </c:pt>
                <c:pt idx="299">
                  <c:v>1.7881939999999989E-2</c:v>
                </c:pt>
                <c:pt idx="300">
                  <c:v>1.7939810000000004E-2</c:v>
                </c:pt>
                <c:pt idx="301">
                  <c:v>1.7997689999999959E-2</c:v>
                </c:pt>
                <c:pt idx="302">
                  <c:v>1.8055559999999974E-2</c:v>
                </c:pt>
                <c:pt idx="303">
                  <c:v>1.8113429999999989E-2</c:v>
                </c:pt>
                <c:pt idx="304">
                  <c:v>1.8171300000000001E-2</c:v>
                </c:pt>
                <c:pt idx="305">
                  <c:v>1.8229049999999969E-2</c:v>
                </c:pt>
                <c:pt idx="306">
                  <c:v>1.8287040000000036E-2</c:v>
                </c:pt>
                <c:pt idx="307">
                  <c:v>1.8344790000000003E-2</c:v>
                </c:pt>
                <c:pt idx="308">
                  <c:v>1.8402780000000066E-2</c:v>
                </c:pt>
                <c:pt idx="309">
                  <c:v>1.8460530000000037E-2</c:v>
                </c:pt>
                <c:pt idx="310">
                  <c:v>1.8518400000000049E-2</c:v>
                </c:pt>
                <c:pt idx="311">
                  <c:v>1.8576270000000061E-2</c:v>
                </c:pt>
                <c:pt idx="312">
                  <c:v>1.8634139999999969E-2</c:v>
                </c:pt>
                <c:pt idx="313">
                  <c:v>1.8692130000000032E-2</c:v>
                </c:pt>
                <c:pt idx="314">
                  <c:v>1.8750000000000048E-2</c:v>
                </c:pt>
                <c:pt idx="315">
                  <c:v>1.8807870000000067E-2</c:v>
                </c:pt>
                <c:pt idx="316">
                  <c:v>1.8865739999999968E-2</c:v>
                </c:pt>
                <c:pt idx="317">
                  <c:v>1.8923609999999983E-2</c:v>
                </c:pt>
                <c:pt idx="318">
                  <c:v>1.8981480000000002E-2</c:v>
                </c:pt>
                <c:pt idx="319">
                  <c:v>1.903935000000001E-2</c:v>
                </c:pt>
                <c:pt idx="320">
                  <c:v>1.9097220000000026E-2</c:v>
                </c:pt>
                <c:pt idx="321">
                  <c:v>1.9155090000000041E-2</c:v>
                </c:pt>
                <c:pt idx="322">
                  <c:v>1.9212960000000057E-2</c:v>
                </c:pt>
                <c:pt idx="323">
                  <c:v>1.9270829999999961E-2</c:v>
                </c:pt>
                <c:pt idx="324">
                  <c:v>1.9328939999999961E-2</c:v>
                </c:pt>
                <c:pt idx="325">
                  <c:v>1.938680999999998E-2</c:v>
                </c:pt>
                <c:pt idx="326">
                  <c:v>1.9444679999999995E-2</c:v>
                </c:pt>
                <c:pt idx="327">
                  <c:v>1.9502550000000011E-2</c:v>
                </c:pt>
                <c:pt idx="328">
                  <c:v>1.9560420000000026E-2</c:v>
                </c:pt>
                <c:pt idx="329">
                  <c:v>1.9618290000000038E-2</c:v>
                </c:pt>
                <c:pt idx="330">
                  <c:v>1.9676160000000057E-2</c:v>
                </c:pt>
                <c:pt idx="331">
                  <c:v>1.9734029999999961E-2</c:v>
                </c:pt>
                <c:pt idx="332">
                  <c:v>1.9791899999999973E-2</c:v>
                </c:pt>
                <c:pt idx="333">
                  <c:v>1.9849769999999989E-2</c:v>
                </c:pt>
                <c:pt idx="334">
                  <c:v>1.9907640000000004E-2</c:v>
                </c:pt>
                <c:pt idx="335">
                  <c:v>1.9965510000000023E-2</c:v>
                </c:pt>
                <c:pt idx="336">
                  <c:v>2.0023380000000039E-2</c:v>
                </c:pt>
                <c:pt idx="337">
                  <c:v>2.0081250000000054E-2</c:v>
                </c:pt>
                <c:pt idx="338">
                  <c:v>2.0139119999999958E-2</c:v>
                </c:pt>
                <c:pt idx="339">
                  <c:v>2.019698999999997E-2</c:v>
                </c:pt>
                <c:pt idx="340">
                  <c:v>2.0254859999999986E-2</c:v>
                </c:pt>
                <c:pt idx="341">
                  <c:v>2.0312730000000001E-2</c:v>
                </c:pt>
                <c:pt idx="342">
                  <c:v>2.0370600000000016E-2</c:v>
                </c:pt>
                <c:pt idx="343">
                  <c:v>2.0428470000000032E-2</c:v>
                </c:pt>
                <c:pt idx="344">
                  <c:v>2.0486340000000054E-2</c:v>
                </c:pt>
                <c:pt idx="345">
                  <c:v>2.054421000000007E-2</c:v>
                </c:pt>
                <c:pt idx="346">
                  <c:v>2.0602079999999974E-2</c:v>
                </c:pt>
                <c:pt idx="347">
                  <c:v>2.0659949999999986E-2</c:v>
                </c:pt>
                <c:pt idx="348">
                  <c:v>2.0717820000000001E-2</c:v>
                </c:pt>
                <c:pt idx="349">
                  <c:v>2.0775690000000017E-2</c:v>
                </c:pt>
                <c:pt idx="350">
                  <c:v>2.0833560000000036E-2</c:v>
                </c:pt>
                <c:pt idx="351">
                  <c:v>2.0891439999999987E-2</c:v>
                </c:pt>
                <c:pt idx="352">
                  <c:v>2.0949419999999996E-2</c:v>
                </c:pt>
                <c:pt idx="353">
                  <c:v>2.1007410000000067E-2</c:v>
                </c:pt>
                <c:pt idx="354">
                  <c:v>2.1065279999999971E-2</c:v>
                </c:pt>
                <c:pt idx="355">
                  <c:v>2.1123149999999983E-2</c:v>
                </c:pt>
                <c:pt idx="356">
                  <c:v>2.1181019999999998E-2</c:v>
                </c:pt>
                <c:pt idx="357">
                  <c:v>2.1238890000000014E-2</c:v>
                </c:pt>
                <c:pt idx="358">
                  <c:v>2.1296760000000029E-2</c:v>
                </c:pt>
                <c:pt idx="359">
                  <c:v>2.1354630000000041E-2</c:v>
                </c:pt>
                <c:pt idx="360">
                  <c:v>2.1412500000000056E-2</c:v>
                </c:pt>
                <c:pt idx="361">
                  <c:v>2.1470369999999968E-2</c:v>
                </c:pt>
                <c:pt idx="362">
                  <c:v>2.1528239999999976E-2</c:v>
                </c:pt>
                <c:pt idx="363">
                  <c:v>2.1586109999999992E-2</c:v>
                </c:pt>
                <c:pt idx="364">
                  <c:v>2.1643980000000014E-2</c:v>
                </c:pt>
                <c:pt idx="365">
                  <c:v>2.1701850000000029E-2</c:v>
                </c:pt>
                <c:pt idx="366">
                  <c:v>2.1759720000000041E-2</c:v>
                </c:pt>
                <c:pt idx="367">
                  <c:v>2.1817590000000057E-2</c:v>
                </c:pt>
                <c:pt idx="368">
                  <c:v>2.1875459999999961E-2</c:v>
                </c:pt>
                <c:pt idx="369">
                  <c:v>2.1933329999999984E-2</c:v>
                </c:pt>
                <c:pt idx="370">
                  <c:v>2.1991199999999992E-2</c:v>
                </c:pt>
                <c:pt idx="371">
                  <c:v>2.2049070000000014E-2</c:v>
                </c:pt>
                <c:pt idx="372">
                  <c:v>2.2106940000000023E-2</c:v>
                </c:pt>
                <c:pt idx="373">
                  <c:v>2.2164810000000038E-2</c:v>
                </c:pt>
                <c:pt idx="374">
                  <c:v>2.2222689999999989E-2</c:v>
                </c:pt>
                <c:pt idx="375">
                  <c:v>2.2280089999999978E-2</c:v>
                </c:pt>
                <c:pt idx="376">
                  <c:v>2.2338080000000041E-2</c:v>
                </c:pt>
                <c:pt idx="377">
                  <c:v>2.2395950000000057E-2</c:v>
                </c:pt>
                <c:pt idx="378">
                  <c:v>2.2453819999999968E-2</c:v>
                </c:pt>
                <c:pt idx="379">
                  <c:v>2.2511689999999977E-2</c:v>
                </c:pt>
                <c:pt idx="380">
                  <c:v>2.2569559999999989E-2</c:v>
                </c:pt>
                <c:pt idx="381">
                  <c:v>2.2627430000000007E-2</c:v>
                </c:pt>
                <c:pt idx="382">
                  <c:v>2.268530000000003E-2</c:v>
                </c:pt>
                <c:pt idx="383">
                  <c:v>2.2743170000000045E-2</c:v>
                </c:pt>
                <c:pt idx="384">
                  <c:v>2.2801040000000061E-2</c:v>
                </c:pt>
                <c:pt idx="385">
                  <c:v>2.2858909999999958E-2</c:v>
                </c:pt>
                <c:pt idx="386">
                  <c:v>2.2916779999999973E-2</c:v>
                </c:pt>
                <c:pt idx="387">
                  <c:v>2.2974649999999989E-2</c:v>
                </c:pt>
                <c:pt idx="388">
                  <c:v>2.3032520000000001E-2</c:v>
                </c:pt>
                <c:pt idx="389">
                  <c:v>2.3090390000000016E-2</c:v>
                </c:pt>
                <c:pt idx="390">
                  <c:v>2.3148260000000032E-2</c:v>
                </c:pt>
                <c:pt idx="391">
                  <c:v>2.320613000000005E-2</c:v>
                </c:pt>
                <c:pt idx="392">
                  <c:v>2.3264000000000062E-2</c:v>
                </c:pt>
                <c:pt idx="393">
                  <c:v>2.332186999999997E-2</c:v>
                </c:pt>
                <c:pt idx="394">
                  <c:v>2.3379750000000032E-2</c:v>
                </c:pt>
                <c:pt idx="395">
                  <c:v>2.3437620000000051E-2</c:v>
                </c:pt>
                <c:pt idx="396">
                  <c:v>2.3495490000000067E-2</c:v>
                </c:pt>
                <c:pt idx="397">
                  <c:v>2.3553359999999971E-2</c:v>
                </c:pt>
                <c:pt idx="398">
                  <c:v>2.3611229999999987E-2</c:v>
                </c:pt>
                <c:pt idx="399">
                  <c:v>2.3669099999999998E-2</c:v>
                </c:pt>
                <c:pt idx="400">
                  <c:v>2.3726970000000014E-2</c:v>
                </c:pt>
                <c:pt idx="401">
                  <c:v>2.378495000000003E-2</c:v>
                </c:pt>
                <c:pt idx="402">
                  <c:v>2.3842820000000042E-2</c:v>
                </c:pt>
                <c:pt idx="403">
                  <c:v>2.3900809999999995E-2</c:v>
                </c:pt>
                <c:pt idx="404">
                  <c:v>2.3958680000000006E-2</c:v>
                </c:pt>
                <c:pt idx="405">
                  <c:v>2.4016550000000025E-2</c:v>
                </c:pt>
                <c:pt idx="406">
                  <c:v>2.4074420000000041E-2</c:v>
                </c:pt>
                <c:pt idx="407">
                  <c:v>2.4132290000000056E-2</c:v>
                </c:pt>
                <c:pt idx="408">
                  <c:v>2.4190159999999961E-2</c:v>
                </c:pt>
                <c:pt idx="409">
                  <c:v>2.4247919999999989E-2</c:v>
                </c:pt>
                <c:pt idx="410">
                  <c:v>2.4305899999999991E-2</c:v>
                </c:pt>
                <c:pt idx="411">
                  <c:v>2.436377000000001E-2</c:v>
                </c:pt>
                <c:pt idx="412">
                  <c:v>2.4421640000000026E-2</c:v>
                </c:pt>
                <c:pt idx="413">
                  <c:v>2.4479400000000043E-2</c:v>
                </c:pt>
                <c:pt idx="414">
                  <c:v>2.4537380000000057E-2</c:v>
                </c:pt>
                <c:pt idx="415">
                  <c:v>2.4595139999999963E-2</c:v>
                </c:pt>
                <c:pt idx="416">
                  <c:v>2.4653009999999979E-2</c:v>
                </c:pt>
                <c:pt idx="417">
                  <c:v>2.4710879999999991E-2</c:v>
                </c:pt>
                <c:pt idx="418">
                  <c:v>2.4768750000000003E-2</c:v>
                </c:pt>
                <c:pt idx="419">
                  <c:v>2.4826620000000021E-2</c:v>
                </c:pt>
                <c:pt idx="420">
                  <c:v>2.488449000000004E-2</c:v>
                </c:pt>
                <c:pt idx="421">
                  <c:v>2.4942360000000052E-2</c:v>
                </c:pt>
                <c:pt idx="422">
                  <c:v>2.5000350000000008E-2</c:v>
                </c:pt>
                <c:pt idx="423">
                  <c:v>2.5058220000000023E-2</c:v>
                </c:pt>
                <c:pt idx="424">
                  <c:v>2.5116090000000035E-2</c:v>
                </c:pt>
                <c:pt idx="425">
                  <c:v>2.5173960000000054E-2</c:v>
                </c:pt>
                <c:pt idx="426">
                  <c:v>2.5231829999999959E-2</c:v>
                </c:pt>
                <c:pt idx="427">
                  <c:v>2.5289699999999974E-2</c:v>
                </c:pt>
                <c:pt idx="428">
                  <c:v>2.5347569999999986E-2</c:v>
                </c:pt>
                <c:pt idx="429">
                  <c:v>2.5405440000000005E-2</c:v>
                </c:pt>
                <c:pt idx="430">
                  <c:v>2.5463310000000027E-2</c:v>
                </c:pt>
                <c:pt idx="431">
                  <c:v>2.552083000000005E-2</c:v>
                </c:pt>
                <c:pt idx="432">
                  <c:v>2.5578699999999954E-2</c:v>
                </c:pt>
                <c:pt idx="433">
                  <c:v>2.5636569999999973E-2</c:v>
                </c:pt>
                <c:pt idx="434">
                  <c:v>2.5694439999999985E-2</c:v>
                </c:pt>
                <c:pt idx="435">
                  <c:v>2.5752310000000004E-2</c:v>
                </c:pt>
                <c:pt idx="436">
                  <c:v>2.5810189999999955E-2</c:v>
                </c:pt>
                <c:pt idx="437">
                  <c:v>2.5868059999999971E-2</c:v>
                </c:pt>
                <c:pt idx="438">
                  <c:v>2.5925929999999986E-2</c:v>
                </c:pt>
                <c:pt idx="439">
                  <c:v>2.5983800000000005E-2</c:v>
                </c:pt>
                <c:pt idx="440">
                  <c:v>2.6041670000000027E-2</c:v>
                </c:pt>
                <c:pt idx="441">
                  <c:v>2.6099540000000036E-2</c:v>
                </c:pt>
                <c:pt idx="442">
                  <c:v>2.6157410000000051E-2</c:v>
                </c:pt>
                <c:pt idx="443">
                  <c:v>2.6215280000000073E-2</c:v>
                </c:pt>
                <c:pt idx="444">
                  <c:v>2.6273149999999981E-2</c:v>
                </c:pt>
                <c:pt idx="445">
                  <c:v>2.6331019999999993E-2</c:v>
                </c:pt>
                <c:pt idx="446">
                  <c:v>2.6388889999999998E-2</c:v>
                </c:pt>
                <c:pt idx="447">
                  <c:v>2.6446760000000017E-2</c:v>
                </c:pt>
                <c:pt idx="448">
                  <c:v>2.6504630000000032E-2</c:v>
                </c:pt>
                <c:pt idx="449">
                  <c:v>2.6562500000000044E-2</c:v>
                </c:pt>
                <c:pt idx="450">
                  <c:v>2.662037000000007E-2</c:v>
                </c:pt>
                <c:pt idx="451">
                  <c:v>2.6678239999999975E-2</c:v>
                </c:pt>
                <c:pt idx="452">
                  <c:v>2.6736109999999983E-2</c:v>
                </c:pt>
                <c:pt idx="453">
                  <c:v>2.6793980000000002E-2</c:v>
                </c:pt>
                <c:pt idx="454">
                  <c:v>2.6851850000000017E-2</c:v>
                </c:pt>
                <c:pt idx="455">
                  <c:v>2.6909720000000033E-2</c:v>
                </c:pt>
                <c:pt idx="456">
                  <c:v>2.6967709999999985E-2</c:v>
                </c:pt>
                <c:pt idx="457">
                  <c:v>2.7025689999999991E-2</c:v>
                </c:pt>
                <c:pt idx="458">
                  <c:v>2.7083560000000017E-2</c:v>
                </c:pt>
                <c:pt idx="459">
                  <c:v>2.7141439999999968E-2</c:v>
                </c:pt>
                <c:pt idx="460">
                  <c:v>2.7199309999999987E-2</c:v>
                </c:pt>
                <c:pt idx="461">
                  <c:v>2.7257179999999999E-2</c:v>
                </c:pt>
                <c:pt idx="462">
                  <c:v>2.7315050000000014E-2</c:v>
                </c:pt>
                <c:pt idx="463">
                  <c:v>2.7372920000000033E-2</c:v>
                </c:pt>
                <c:pt idx="464">
                  <c:v>2.7430790000000049E-2</c:v>
                </c:pt>
                <c:pt idx="465">
                  <c:v>2.7488540000000013E-2</c:v>
                </c:pt>
                <c:pt idx="466">
                  <c:v>2.7546529999999958E-2</c:v>
                </c:pt>
                <c:pt idx="467">
                  <c:v>2.7604280000000047E-2</c:v>
                </c:pt>
                <c:pt idx="468">
                  <c:v>2.7662150000000052E-2</c:v>
                </c:pt>
                <c:pt idx="469">
                  <c:v>2.7720019999999956E-2</c:v>
                </c:pt>
                <c:pt idx="470">
                  <c:v>2.7777889999999979E-2</c:v>
                </c:pt>
                <c:pt idx="471">
                  <c:v>2.7835759999999998E-2</c:v>
                </c:pt>
                <c:pt idx="472">
                  <c:v>2.7893630000000013E-2</c:v>
                </c:pt>
                <c:pt idx="473">
                  <c:v>2.7951619999999962E-2</c:v>
                </c:pt>
                <c:pt idx="474">
                  <c:v>2.800948999999997E-2</c:v>
                </c:pt>
                <c:pt idx="475">
                  <c:v>2.8067359999999986E-2</c:v>
                </c:pt>
                <c:pt idx="476">
                  <c:v>2.8125230000000001E-2</c:v>
                </c:pt>
                <c:pt idx="477">
                  <c:v>2.8183100000000016E-2</c:v>
                </c:pt>
                <c:pt idx="478">
                  <c:v>2.8240970000000039E-2</c:v>
                </c:pt>
                <c:pt idx="479">
                  <c:v>2.8298840000000054E-2</c:v>
                </c:pt>
                <c:pt idx="480">
                  <c:v>2.835671000000007E-2</c:v>
                </c:pt>
                <c:pt idx="481">
                  <c:v>2.8414579999999974E-2</c:v>
                </c:pt>
                <c:pt idx="482">
                  <c:v>2.8472449999999982E-2</c:v>
                </c:pt>
                <c:pt idx="483">
                  <c:v>2.8530440000000046E-2</c:v>
                </c:pt>
                <c:pt idx="484">
                  <c:v>2.8588429999999995E-2</c:v>
                </c:pt>
                <c:pt idx="485">
                  <c:v>2.8645719999999993E-2</c:v>
                </c:pt>
                <c:pt idx="486">
                  <c:v>2.8704170000000036E-2</c:v>
                </c:pt>
                <c:pt idx="487">
                  <c:v>2.8762040000000044E-2</c:v>
                </c:pt>
                <c:pt idx="488">
                  <c:v>2.881991000000007E-2</c:v>
                </c:pt>
                <c:pt idx="489">
                  <c:v>2.8877779999999974E-2</c:v>
                </c:pt>
                <c:pt idx="490">
                  <c:v>2.8935649999999986E-2</c:v>
                </c:pt>
                <c:pt idx="491">
                  <c:v>2.8993519999999995E-2</c:v>
                </c:pt>
                <c:pt idx="492">
                  <c:v>2.9051390000000017E-2</c:v>
                </c:pt>
                <c:pt idx="493">
                  <c:v>2.9109260000000033E-2</c:v>
                </c:pt>
                <c:pt idx="494">
                  <c:v>2.9167130000000041E-2</c:v>
                </c:pt>
                <c:pt idx="495">
                  <c:v>2.9225000000000056E-2</c:v>
                </c:pt>
                <c:pt idx="496">
                  <c:v>2.9282869999999968E-2</c:v>
                </c:pt>
                <c:pt idx="497">
                  <c:v>2.9340739999999976E-2</c:v>
                </c:pt>
                <c:pt idx="498">
                  <c:v>2.9398609999999988E-2</c:v>
                </c:pt>
                <c:pt idx="499">
                  <c:v>2.9456480000000007E-2</c:v>
                </c:pt>
                <c:pt idx="500">
                  <c:v>2.9514350000000029E-2</c:v>
                </c:pt>
                <c:pt idx="501">
                  <c:v>2.9572220000000045E-2</c:v>
                </c:pt>
                <c:pt idx="502">
                  <c:v>2.963009000000006E-2</c:v>
                </c:pt>
                <c:pt idx="503">
                  <c:v>2.9687959999999965E-2</c:v>
                </c:pt>
                <c:pt idx="504">
                  <c:v>2.974582999999998E-2</c:v>
                </c:pt>
                <c:pt idx="505">
                  <c:v>2.9803699999999995E-2</c:v>
                </c:pt>
                <c:pt idx="506">
                  <c:v>2.9861570000000011E-2</c:v>
                </c:pt>
                <c:pt idx="507">
                  <c:v>2.9919440000000019E-2</c:v>
                </c:pt>
                <c:pt idx="508">
                  <c:v>2.9977310000000045E-2</c:v>
                </c:pt>
                <c:pt idx="509">
                  <c:v>3.0035189999999996E-2</c:v>
                </c:pt>
                <c:pt idx="510">
                  <c:v>3.0092710000000029E-2</c:v>
                </c:pt>
                <c:pt idx="511">
                  <c:v>3.0150580000000038E-2</c:v>
                </c:pt>
                <c:pt idx="512">
                  <c:v>3.0208450000000053E-2</c:v>
                </c:pt>
                <c:pt idx="513">
                  <c:v>3.0266319999999965E-2</c:v>
                </c:pt>
                <c:pt idx="514">
                  <c:v>3.0324189999999973E-2</c:v>
                </c:pt>
                <c:pt idx="515">
                  <c:v>3.0381940000000059E-2</c:v>
                </c:pt>
                <c:pt idx="516">
                  <c:v>3.0439809999999963E-2</c:v>
                </c:pt>
                <c:pt idx="517">
                  <c:v>3.0497800000000026E-2</c:v>
                </c:pt>
                <c:pt idx="518">
                  <c:v>3.0555670000000042E-2</c:v>
                </c:pt>
                <c:pt idx="519">
                  <c:v>3.0613540000000057E-2</c:v>
                </c:pt>
                <c:pt idx="520">
                  <c:v>3.0671409999999961E-2</c:v>
                </c:pt>
                <c:pt idx="521">
                  <c:v>3.0729169999999972E-2</c:v>
                </c:pt>
                <c:pt idx="522">
                  <c:v>3.0787039999999995E-2</c:v>
                </c:pt>
                <c:pt idx="523">
                  <c:v>3.0844910000000014E-2</c:v>
                </c:pt>
                <c:pt idx="524">
                  <c:v>3.0902780000000019E-2</c:v>
                </c:pt>
                <c:pt idx="525">
                  <c:v>3.0960650000000034E-2</c:v>
                </c:pt>
                <c:pt idx="526">
                  <c:v>3.1018630000000054E-2</c:v>
                </c:pt>
                <c:pt idx="527">
                  <c:v>3.1076500000000069E-2</c:v>
                </c:pt>
                <c:pt idx="528">
                  <c:v>3.1134369999999977E-2</c:v>
                </c:pt>
                <c:pt idx="529">
                  <c:v>3.1192250000000032E-2</c:v>
                </c:pt>
                <c:pt idx="530">
                  <c:v>3.1250120000000055E-2</c:v>
                </c:pt>
                <c:pt idx="531">
                  <c:v>3.1307990000000077E-2</c:v>
                </c:pt>
                <c:pt idx="532">
                  <c:v>3.1365859999999975E-2</c:v>
                </c:pt>
                <c:pt idx="533">
                  <c:v>3.142372999999999E-2</c:v>
                </c:pt>
                <c:pt idx="534">
                  <c:v>3.1481600000000005E-2</c:v>
                </c:pt>
                <c:pt idx="535">
                  <c:v>3.1539470000000021E-2</c:v>
                </c:pt>
                <c:pt idx="536">
                  <c:v>3.1597569999999971E-2</c:v>
                </c:pt>
                <c:pt idx="537">
                  <c:v>3.1655439999999986E-2</c:v>
                </c:pt>
                <c:pt idx="538">
                  <c:v>3.1713310000000001E-2</c:v>
                </c:pt>
                <c:pt idx="539">
                  <c:v>3.1771180000000017E-2</c:v>
                </c:pt>
                <c:pt idx="540">
                  <c:v>3.1829050000000032E-2</c:v>
                </c:pt>
                <c:pt idx="541">
                  <c:v>3.1886920000000048E-2</c:v>
                </c:pt>
                <c:pt idx="542">
                  <c:v>3.1944790000000056E-2</c:v>
                </c:pt>
                <c:pt idx="543">
                  <c:v>3.2002659999999968E-2</c:v>
                </c:pt>
                <c:pt idx="544">
                  <c:v>3.2060529999999976E-2</c:v>
                </c:pt>
                <c:pt idx="545">
                  <c:v>3.2118399999999991E-2</c:v>
                </c:pt>
                <c:pt idx="546">
                  <c:v>3.2176270000000021E-2</c:v>
                </c:pt>
                <c:pt idx="547">
                  <c:v>3.2234140000000036E-2</c:v>
                </c:pt>
                <c:pt idx="548">
                  <c:v>3.2292010000000052E-2</c:v>
                </c:pt>
                <c:pt idx="549">
                  <c:v>3.234988000000006E-2</c:v>
                </c:pt>
                <c:pt idx="550">
                  <c:v>3.2407749999999971E-2</c:v>
                </c:pt>
                <c:pt idx="551">
                  <c:v>3.2465619999999987E-2</c:v>
                </c:pt>
                <c:pt idx="552">
                  <c:v>3.2523500000000045E-2</c:v>
                </c:pt>
                <c:pt idx="553">
                  <c:v>3.2581370000000068E-2</c:v>
                </c:pt>
                <c:pt idx="554">
                  <c:v>3.2639239999999972E-2</c:v>
                </c:pt>
                <c:pt idx="555">
                  <c:v>3.2697109999999988E-2</c:v>
                </c:pt>
                <c:pt idx="556">
                  <c:v>3.2754979999999996E-2</c:v>
                </c:pt>
                <c:pt idx="557">
                  <c:v>3.2812850000000011E-2</c:v>
                </c:pt>
                <c:pt idx="558">
                  <c:v>3.2870720000000034E-2</c:v>
                </c:pt>
                <c:pt idx="559">
                  <c:v>3.2928590000000035E-2</c:v>
                </c:pt>
                <c:pt idx="560">
                  <c:v>3.2986460000000051E-2</c:v>
                </c:pt>
                <c:pt idx="561">
                  <c:v>3.3044329999999955E-2</c:v>
                </c:pt>
                <c:pt idx="562">
                  <c:v>3.3102199999999971E-2</c:v>
                </c:pt>
                <c:pt idx="563">
                  <c:v>3.3159720000000004E-2</c:v>
                </c:pt>
                <c:pt idx="564">
                  <c:v>3.3217590000000019E-2</c:v>
                </c:pt>
                <c:pt idx="565">
                  <c:v>3.3275460000000041E-2</c:v>
                </c:pt>
                <c:pt idx="566">
                  <c:v>3.3333330000000057E-2</c:v>
                </c:pt>
                <c:pt idx="567">
                  <c:v>3.3391199999999954E-2</c:v>
                </c:pt>
                <c:pt idx="568">
                  <c:v>3.3449069999999977E-2</c:v>
                </c:pt>
                <c:pt idx="569">
                  <c:v>3.3506829999999987E-2</c:v>
                </c:pt>
                <c:pt idx="570">
                  <c:v>3.3564700000000003E-2</c:v>
                </c:pt>
                <c:pt idx="571">
                  <c:v>3.3622689999999955E-2</c:v>
                </c:pt>
                <c:pt idx="572">
                  <c:v>3.3680559999999971E-2</c:v>
                </c:pt>
                <c:pt idx="573">
                  <c:v>3.3738310000000056E-2</c:v>
                </c:pt>
                <c:pt idx="574">
                  <c:v>3.3796179999999953E-2</c:v>
                </c:pt>
                <c:pt idx="575">
                  <c:v>3.3854049999999976E-2</c:v>
                </c:pt>
                <c:pt idx="576">
                  <c:v>3.3911919999999991E-2</c:v>
                </c:pt>
                <c:pt idx="577">
                  <c:v>3.396979E-2</c:v>
                </c:pt>
                <c:pt idx="578">
                  <c:v>3.4027660000000015E-2</c:v>
                </c:pt>
                <c:pt idx="579">
                  <c:v>3.4085649999999981E-2</c:v>
                </c:pt>
                <c:pt idx="580">
                  <c:v>3.414351999999999E-2</c:v>
                </c:pt>
                <c:pt idx="581">
                  <c:v>3.4201390000000005E-2</c:v>
                </c:pt>
                <c:pt idx="582">
                  <c:v>3.4259260000000021E-2</c:v>
                </c:pt>
                <c:pt idx="583">
                  <c:v>3.4317130000000036E-2</c:v>
                </c:pt>
                <c:pt idx="584">
                  <c:v>3.4375000000000051E-2</c:v>
                </c:pt>
                <c:pt idx="585">
                  <c:v>3.4432870000000074E-2</c:v>
                </c:pt>
                <c:pt idx="586">
                  <c:v>3.4490739999999971E-2</c:v>
                </c:pt>
                <c:pt idx="587">
                  <c:v>3.454860999999998E-2</c:v>
                </c:pt>
                <c:pt idx="588">
                  <c:v>3.4606479999999995E-2</c:v>
                </c:pt>
                <c:pt idx="589">
                  <c:v>3.466435000000001E-2</c:v>
                </c:pt>
                <c:pt idx="590">
                  <c:v>3.472244999999996E-2</c:v>
                </c:pt>
                <c:pt idx="591">
                  <c:v>3.4780319999999983E-2</c:v>
                </c:pt>
                <c:pt idx="592">
                  <c:v>3.4838189999999991E-2</c:v>
                </c:pt>
                <c:pt idx="593">
                  <c:v>3.4896060000000013E-2</c:v>
                </c:pt>
                <c:pt idx="594">
                  <c:v>3.4953939999999968E-2</c:v>
                </c:pt>
                <c:pt idx="595">
                  <c:v>3.501180999999999E-2</c:v>
                </c:pt>
                <c:pt idx="596">
                  <c:v>3.5069679999999992E-2</c:v>
                </c:pt>
                <c:pt idx="597">
                  <c:v>3.5127550000000007E-2</c:v>
                </c:pt>
                <c:pt idx="598">
                  <c:v>3.518542000000003E-2</c:v>
                </c:pt>
                <c:pt idx="599">
                  <c:v>3.5243290000000052E-2</c:v>
                </c:pt>
                <c:pt idx="600">
                  <c:v>3.5301160000000061E-2</c:v>
                </c:pt>
                <c:pt idx="601">
                  <c:v>3.5359029999999958E-2</c:v>
                </c:pt>
                <c:pt idx="602">
                  <c:v>3.541689999999998E-2</c:v>
                </c:pt>
                <c:pt idx="603">
                  <c:v>3.5474769999999996E-2</c:v>
                </c:pt>
                <c:pt idx="604">
                  <c:v>3.5532640000000011E-2</c:v>
                </c:pt>
                <c:pt idx="605">
                  <c:v>3.5590510000000027E-2</c:v>
                </c:pt>
                <c:pt idx="606">
                  <c:v>3.5648380000000042E-2</c:v>
                </c:pt>
                <c:pt idx="607">
                  <c:v>3.570625000000005E-2</c:v>
                </c:pt>
                <c:pt idx="608">
                  <c:v>3.5764119999999955E-2</c:v>
                </c:pt>
                <c:pt idx="609">
                  <c:v>3.5821989999999977E-2</c:v>
                </c:pt>
                <c:pt idx="610">
                  <c:v>3.5879859999999993E-2</c:v>
                </c:pt>
                <c:pt idx="611">
                  <c:v>3.5937730000000008E-2</c:v>
                </c:pt>
                <c:pt idx="612">
                  <c:v>3.5995600000000016E-2</c:v>
                </c:pt>
                <c:pt idx="613">
                  <c:v>3.6053470000000039E-2</c:v>
                </c:pt>
                <c:pt idx="614">
                  <c:v>3.6111340000000061E-2</c:v>
                </c:pt>
                <c:pt idx="615">
                  <c:v>3.6169210000000077E-2</c:v>
                </c:pt>
                <c:pt idx="616">
                  <c:v>3.6227079999999981E-2</c:v>
                </c:pt>
                <c:pt idx="617">
                  <c:v>3.6284949999999989E-2</c:v>
                </c:pt>
                <c:pt idx="618">
                  <c:v>3.6342940000000053E-2</c:v>
                </c:pt>
                <c:pt idx="619">
                  <c:v>3.6400930000000005E-2</c:v>
                </c:pt>
                <c:pt idx="620">
                  <c:v>3.645880000000002E-2</c:v>
                </c:pt>
                <c:pt idx="621">
                  <c:v>3.6516090000000001E-2</c:v>
                </c:pt>
                <c:pt idx="622">
                  <c:v>3.6573960000000023E-2</c:v>
                </c:pt>
                <c:pt idx="623">
                  <c:v>3.6632410000000074E-2</c:v>
                </c:pt>
                <c:pt idx="624">
                  <c:v>3.6690279999999978E-2</c:v>
                </c:pt>
                <c:pt idx="625">
                  <c:v>3.6748149999999986E-2</c:v>
                </c:pt>
                <c:pt idx="626">
                  <c:v>3.6805439999999981E-2</c:v>
                </c:pt>
                <c:pt idx="627">
                  <c:v>3.6863890000000017E-2</c:v>
                </c:pt>
                <c:pt idx="628">
                  <c:v>3.6921760000000033E-2</c:v>
                </c:pt>
                <c:pt idx="629">
                  <c:v>3.6979630000000048E-2</c:v>
                </c:pt>
                <c:pt idx="630">
                  <c:v>3.7037500000000063E-2</c:v>
                </c:pt>
                <c:pt idx="631">
                  <c:v>3.7095369999999975E-2</c:v>
                </c:pt>
                <c:pt idx="632">
                  <c:v>3.7153239999999983E-2</c:v>
                </c:pt>
                <c:pt idx="633">
                  <c:v>3.7211109999999999E-2</c:v>
                </c:pt>
                <c:pt idx="634">
                  <c:v>3.7268399999999986E-2</c:v>
                </c:pt>
                <c:pt idx="635">
                  <c:v>3.7326850000000029E-2</c:v>
                </c:pt>
                <c:pt idx="636">
                  <c:v>3.7384720000000045E-2</c:v>
                </c:pt>
                <c:pt idx="637">
                  <c:v>3.744259000000006E-2</c:v>
                </c:pt>
                <c:pt idx="638">
                  <c:v>3.7500459999999958E-2</c:v>
                </c:pt>
                <c:pt idx="639">
                  <c:v>3.755832999999998E-2</c:v>
                </c:pt>
                <c:pt idx="640">
                  <c:v>3.7616199999999995E-2</c:v>
                </c:pt>
                <c:pt idx="641">
                  <c:v>3.7674070000000018E-2</c:v>
                </c:pt>
                <c:pt idx="642">
                  <c:v>3.7731480000000046E-2</c:v>
                </c:pt>
                <c:pt idx="643">
                  <c:v>3.7789469999999992E-2</c:v>
                </c:pt>
                <c:pt idx="644">
                  <c:v>3.7847340000000021E-2</c:v>
                </c:pt>
                <c:pt idx="645">
                  <c:v>3.7905210000000036E-2</c:v>
                </c:pt>
                <c:pt idx="646">
                  <c:v>3.7963080000000045E-2</c:v>
                </c:pt>
                <c:pt idx="647">
                  <c:v>3.8020950000000053E-2</c:v>
                </c:pt>
                <c:pt idx="648">
                  <c:v>3.8078819999999965E-2</c:v>
                </c:pt>
                <c:pt idx="649">
                  <c:v>3.8136689999999973E-2</c:v>
                </c:pt>
                <c:pt idx="650">
                  <c:v>3.8194559999999989E-2</c:v>
                </c:pt>
                <c:pt idx="651">
                  <c:v>3.8252430000000004E-2</c:v>
                </c:pt>
                <c:pt idx="652">
                  <c:v>3.8310300000000019E-2</c:v>
                </c:pt>
                <c:pt idx="653">
                  <c:v>3.8368170000000035E-2</c:v>
                </c:pt>
                <c:pt idx="654">
                  <c:v>3.842604000000005E-2</c:v>
                </c:pt>
                <c:pt idx="655">
                  <c:v>3.8483909999999961E-2</c:v>
                </c:pt>
                <c:pt idx="656">
                  <c:v>3.8541779999999977E-2</c:v>
                </c:pt>
                <c:pt idx="657">
                  <c:v>3.8599649999999985E-2</c:v>
                </c:pt>
                <c:pt idx="658">
                  <c:v>3.8657520000000001E-2</c:v>
                </c:pt>
                <c:pt idx="659">
                  <c:v>3.8715390000000016E-2</c:v>
                </c:pt>
                <c:pt idx="660">
                  <c:v>3.8773260000000039E-2</c:v>
                </c:pt>
                <c:pt idx="661">
                  <c:v>3.8831130000000061E-2</c:v>
                </c:pt>
                <c:pt idx="662">
                  <c:v>3.8889000000000069E-2</c:v>
                </c:pt>
                <c:pt idx="663">
                  <c:v>3.8946869999999974E-2</c:v>
                </c:pt>
                <c:pt idx="664">
                  <c:v>3.9004750000000032E-2</c:v>
                </c:pt>
                <c:pt idx="665">
                  <c:v>3.9062620000000048E-2</c:v>
                </c:pt>
                <c:pt idx="666">
                  <c:v>3.9120600000000061E-2</c:v>
                </c:pt>
                <c:pt idx="667">
                  <c:v>3.9178590000000013E-2</c:v>
                </c:pt>
                <c:pt idx="668">
                  <c:v>3.9236460000000035E-2</c:v>
                </c:pt>
                <c:pt idx="669">
                  <c:v>3.9294330000000051E-2</c:v>
                </c:pt>
                <c:pt idx="670">
                  <c:v>3.9352200000000059E-2</c:v>
                </c:pt>
                <c:pt idx="671">
                  <c:v>3.9410069999999971E-2</c:v>
                </c:pt>
                <c:pt idx="672">
                  <c:v>3.9467939999999986E-2</c:v>
                </c:pt>
                <c:pt idx="673">
                  <c:v>3.9525809999999995E-2</c:v>
                </c:pt>
                <c:pt idx="674">
                  <c:v>3.958368000000001E-2</c:v>
                </c:pt>
                <c:pt idx="675">
                  <c:v>3.9641550000000032E-2</c:v>
                </c:pt>
                <c:pt idx="676">
                  <c:v>3.9699420000000041E-2</c:v>
                </c:pt>
                <c:pt idx="677">
                  <c:v>3.9757290000000056E-2</c:v>
                </c:pt>
                <c:pt idx="678">
                  <c:v>3.9815159999999968E-2</c:v>
                </c:pt>
                <c:pt idx="679">
                  <c:v>3.9873029999999983E-2</c:v>
                </c:pt>
                <c:pt idx="680">
                  <c:v>3.9930899999999991E-2</c:v>
                </c:pt>
                <c:pt idx="681">
                  <c:v>3.9988770000000014E-2</c:v>
                </c:pt>
                <c:pt idx="682">
                  <c:v>4.0046640000000022E-2</c:v>
                </c:pt>
                <c:pt idx="683">
                  <c:v>4.0104510000000038E-2</c:v>
                </c:pt>
                <c:pt idx="684">
                  <c:v>4.0162270000000076E-2</c:v>
                </c:pt>
                <c:pt idx="685">
                  <c:v>4.022013999999996E-2</c:v>
                </c:pt>
                <c:pt idx="686">
                  <c:v>4.0278119999999966E-2</c:v>
                </c:pt>
                <c:pt idx="687">
                  <c:v>4.0336000000000052E-2</c:v>
                </c:pt>
                <c:pt idx="688">
                  <c:v>4.0393870000000068E-2</c:v>
                </c:pt>
                <c:pt idx="689">
                  <c:v>4.0451739999999965E-2</c:v>
                </c:pt>
                <c:pt idx="690">
                  <c:v>4.0509609999999974E-2</c:v>
                </c:pt>
                <c:pt idx="691">
                  <c:v>4.0567479999999996E-2</c:v>
                </c:pt>
                <c:pt idx="692">
                  <c:v>4.0625350000000005E-2</c:v>
                </c:pt>
                <c:pt idx="693">
                  <c:v>4.0683220000000027E-2</c:v>
                </c:pt>
                <c:pt idx="694">
                  <c:v>4.0741090000000042E-2</c:v>
                </c:pt>
                <c:pt idx="695">
                  <c:v>4.0798960000000065E-2</c:v>
                </c:pt>
                <c:pt idx="696">
                  <c:v>4.0856829999999969E-2</c:v>
                </c:pt>
                <c:pt idx="697">
                  <c:v>4.0914809999999975E-2</c:v>
                </c:pt>
                <c:pt idx="698">
                  <c:v>4.0972220000000011E-2</c:v>
                </c:pt>
                <c:pt idx="699">
                  <c:v>4.1030090000000026E-2</c:v>
                </c:pt>
                <c:pt idx="700">
                  <c:v>4.1087960000000034E-2</c:v>
                </c:pt>
                <c:pt idx="701">
                  <c:v>4.114583000000005E-2</c:v>
                </c:pt>
                <c:pt idx="702">
                  <c:v>4.1203699999999961E-2</c:v>
                </c:pt>
                <c:pt idx="703">
                  <c:v>4.1261569999999963E-2</c:v>
                </c:pt>
                <c:pt idx="704">
                  <c:v>4.1319439999999999E-2</c:v>
                </c:pt>
                <c:pt idx="705">
                  <c:v>4.1377310000000007E-2</c:v>
                </c:pt>
                <c:pt idx="706">
                  <c:v>4.1435189999999962E-2</c:v>
                </c:pt>
                <c:pt idx="707">
                  <c:v>4.1493059999999977E-2</c:v>
                </c:pt>
                <c:pt idx="708">
                  <c:v>4.1550929999999993E-2</c:v>
                </c:pt>
                <c:pt idx="709">
                  <c:v>4.1608799999999994E-2</c:v>
                </c:pt>
                <c:pt idx="710">
                  <c:v>4.1666670000000031E-2</c:v>
                </c:pt>
                <c:pt idx="711">
                  <c:v>4.1724540000000025E-2</c:v>
                </c:pt>
                <c:pt idx="712">
                  <c:v>4.1782410000000068E-2</c:v>
                </c:pt>
                <c:pt idx="713">
                  <c:v>4.184028000000007E-2</c:v>
                </c:pt>
                <c:pt idx="714">
                  <c:v>4.1898149999999967E-2</c:v>
                </c:pt>
                <c:pt idx="715">
                  <c:v>4.1956019999999983E-2</c:v>
                </c:pt>
                <c:pt idx="716">
                  <c:v>4.2013890000000005E-2</c:v>
                </c:pt>
                <c:pt idx="717">
                  <c:v>4.2071760000000014E-2</c:v>
                </c:pt>
                <c:pt idx="718">
                  <c:v>4.2129630000000036E-2</c:v>
                </c:pt>
                <c:pt idx="719">
                  <c:v>4.2187500000000051E-2</c:v>
                </c:pt>
                <c:pt idx="720">
                  <c:v>4.224537000000006E-2</c:v>
                </c:pt>
                <c:pt idx="721">
                  <c:v>4.2303239999999978E-2</c:v>
                </c:pt>
                <c:pt idx="722">
                  <c:v>4.2361230000000041E-2</c:v>
                </c:pt>
                <c:pt idx="723">
                  <c:v>4.2419210000000054E-2</c:v>
                </c:pt>
                <c:pt idx="724">
                  <c:v>4.247708000000007E-2</c:v>
                </c:pt>
                <c:pt idx="725">
                  <c:v>4.2534949999999967E-2</c:v>
                </c:pt>
                <c:pt idx="726">
                  <c:v>4.259281999999999E-2</c:v>
                </c:pt>
                <c:pt idx="727">
                  <c:v>4.2650689999999998E-2</c:v>
                </c:pt>
                <c:pt idx="728">
                  <c:v>4.270856000000002E-2</c:v>
                </c:pt>
                <c:pt idx="729">
                  <c:v>4.2766439999999982E-2</c:v>
                </c:pt>
                <c:pt idx="730">
                  <c:v>4.2824309999999984E-2</c:v>
                </c:pt>
                <c:pt idx="731">
                  <c:v>4.2882179999999999E-2</c:v>
                </c:pt>
                <c:pt idx="732">
                  <c:v>4.2940050000000014E-2</c:v>
                </c:pt>
                <c:pt idx="733">
                  <c:v>4.2997920000000037E-2</c:v>
                </c:pt>
                <c:pt idx="734">
                  <c:v>4.3055790000000045E-2</c:v>
                </c:pt>
                <c:pt idx="735">
                  <c:v>4.3113660000000067E-2</c:v>
                </c:pt>
                <c:pt idx="736">
                  <c:v>4.3171529999999958E-2</c:v>
                </c:pt>
                <c:pt idx="737">
                  <c:v>4.3229280000000037E-2</c:v>
                </c:pt>
                <c:pt idx="738">
                  <c:v>4.3287150000000052E-2</c:v>
                </c:pt>
                <c:pt idx="739">
                  <c:v>4.3345139999999997E-2</c:v>
                </c:pt>
                <c:pt idx="740">
                  <c:v>4.3403010000000027E-2</c:v>
                </c:pt>
                <c:pt idx="741">
                  <c:v>4.3460880000000042E-2</c:v>
                </c:pt>
                <c:pt idx="742">
                  <c:v>4.3518750000000057E-2</c:v>
                </c:pt>
                <c:pt idx="743">
                  <c:v>4.3576619999999969E-2</c:v>
                </c:pt>
                <c:pt idx="744">
                  <c:v>4.3634489999999977E-2</c:v>
                </c:pt>
                <c:pt idx="745">
                  <c:v>4.3692359999999993E-2</c:v>
                </c:pt>
                <c:pt idx="746">
                  <c:v>4.3750230000000015E-2</c:v>
                </c:pt>
                <c:pt idx="747">
                  <c:v>4.3808100000000023E-2</c:v>
                </c:pt>
                <c:pt idx="748">
                  <c:v>4.3865970000000039E-2</c:v>
                </c:pt>
                <c:pt idx="749">
                  <c:v>4.3923840000000054E-2</c:v>
                </c:pt>
                <c:pt idx="750">
                  <c:v>4.3981830000000006E-2</c:v>
                </c:pt>
                <c:pt idx="751">
                  <c:v>4.4039810000000019E-2</c:v>
                </c:pt>
                <c:pt idx="752">
                  <c:v>4.4097689999999988E-2</c:v>
                </c:pt>
                <c:pt idx="753">
                  <c:v>4.4155559999999976E-2</c:v>
                </c:pt>
                <c:pt idx="754">
                  <c:v>4.4213430000000012E-2</c:v>
                </c:pt>
                <c:pt idx="755">
                  <c:v>4.4271300000000006E-2</c:v>
                </c:pt>
                <c:pt idx="756">
                  <c:v>4.4329170000000036E-2</c:v>
                </c:pt>
                <c:pt idx="757">
                  <c:v>4.4387040000000058E-2</c:v>
                </c:pt>
                <c:pt idx="758">
                  <c:v>4.4444910000000074E-2</c:v>
                </c:pt>
                <c:pt idx="759">
                  <c:v>4.4502779999999971E-2</c:v>
                </c:pt>
                <c:pt idx="760">
                  <c:v>4.4560649999999986E-2</c:v>
                </c:pt>
                <c:pt idx="761">
                  <c:v>4.4618520000000002E-2</c:v>
                </c:pt>
                <c:pt idx="762">
                  <c:v>4.4676390000000017E-2</c:v>
                </c:pt>
                <c:pt idx="763">
                  <c:v>4.4734260000000046E-2</c:v>
                </c:pt>
                <c:pt idx="764">
                  <c:v>4.4792130000000069E-2</c:v>
                </c:pt>
                <c:pt idx="765">
                  <c:v>4.4850000000000077E-2</c:v>
                </c:pt>
                <c:pt idx="766">
                  <c:v>4.4907869999999968E-2</c:v>
                </c:pt>
                <c:pt idx="767">
                  <c:v>4.496573999999999E-2</c:v>
                </c:pt>
                <c:pt idx="768">
                  <c:v>4.5023609999999999E-2</c:v>
                </c:pt>
                <c:pt idx="769">
                  <c:v>4.5081480000000021E-2</c:v>
                </c:pt>
                <c:pt idx="770">
                  <c:v>4.5139350000000016E-2</c:v>
                </c:pt>
                <c:pt idx="771">
                  <c:v>4.5197220000000052E-2</c:v>
                </c:pt>
                <c:pt idx="772">
                  <c:v>4.525509000000006E-2</c:v>
                </c:pt>
                <c:pt idx="773">
                  <c:v>4.5312959999999979E-2</c:v>
                </c:pt>
                <c:pt idx="774">
                  <c:v>4.5370829999999973E-2</c:v>
                </c:pt>
                <c:pt idx="775">
                  <c:v>4.5428119999999961E-2</c:v>
                </c:pt>
                <c:pt idx="776">
                  <c:v>4.5486229999999975E-2</c:v>
                </c:pt>
                <c:pt idx="777">
                  <c:v>4.5544099999999983E-2</c:v>
                </c:pt>
                <c:pt idx="778">
                  <c:v>4.5601969999999985E-2</c:v>
                </c:pt>
                <c:pt idx="779">
                  <c:v>4.565984E-2</c:v>
                </c:pt>
                <c:pt idx="780">
                  <c:v>4.5717710000000036E-2</c:v>
                </c:pt>
                <c:pt idx="781">
                  <c:v>4.5775580000000045E-2</c:v>
                </c:pt>
                <c:pt idx="782">
                  <c:v>4.5833450000000067E-2</c:v>
                </c:pt>
                <c:pt idx="783">
                  <c:v>4.5891319999999965E-2</c:v>
                </c:pt>
                <c:pt idx="784">
                  <c:v>4.5949189999999966E-2</c:v>
                </c:pt>
                <c:pt idx="785">
                  <c:v>4.6007059999999989E-2</c:v>
                </c:pt>
                <c:pt idx="786">
                  <c:v>4.6064930000000011E-2</c:v>
                </c:pt>
                <c:pt idx="787">
                  <c:v>4.6122800000000019E-2</c:v>
                </c:pt>
                <c:pt idx="788">
                  <c:v>4.6180670000000042E-2</c:v>
                </c:pt>
                <c:pt idx="789">
                  <c:v>4.623854000000005E-2</c:v>
                </c:pt>
                <c:pt idx="790">
                  <c:v>4.6296409999999968E-2</c:v>
                </c:pt>
                <c:pt idx="791">
                  <c:v>4.6354279999999977E-2</c:v>
                </c:pt>
                <c:pt idx="792">
                  <c:v>4.6412149999999992E-2</c:v>
                </c:pt>
                <c:pt idx="793">
                  <c:v>4.6470020000000008E-2</c:v>
                </c:pt>
                <c:pt idx="794">
                  <c:v>4.6527890000000023E-2</c:v>
                </c:pt>
                <c:pt idx="795">
                  <c:v>4.6585760000000025E-2</c:v>
                </c:pt>
                <c:pt idx="796">
                  <c:v>4.6643630000000061E-2</c:v>
                </c:pt>
                <c:pt idx="797">
                  <c:v>4.6701500000000069E-2</c:v>
                </c:pt>
                <c:pt idx="798">
                  <c:v>4.6759369999999967E-2</c:v>
                </c:pt>
                <c:pt idx="799">
                  <c:v>4.6817250000000039E-2</c:v>
                </c:pt>
                <c:pt idx="800">
                  <c:v>4.6875120000000055E-2</c:v>
                </c:pt>
                <c:pt idx="801">
                  <c:v>4.6932990000000077E-2</c:v>
                </c:pt>
                <c:pt idx="802">
                  <c:v>4.6990969999999972E-2</c:v>
                </c:pt>
                <c:pt idx="803">
                  <c:v>4.7048960000000035E-2</c:v>
                </c:pt>
                <c:pt idx="804">
                  <c:v>4.7106830000000058E-2</c:v>
                </c:pt>
                <c:pt idx="805">
                  <c:v>4.7164700000000073E-2</c:v>
                </c:pt>
                <c:pt idx="806">
                  <c:v>4.7222569999999964E-2</c:v>
                </c:pt>
                <c:pt idx="807">
                  <c:v>4.7280439999999986E-2</c:v>
                </c:pt>
                <c:pt idx="808">
                  <c:v>4.7338310000000001E-2</c:v>
                </c:pt>
                <c:pt idx="809">
                  <c:v>4.7396180000000031E-2</c:v>
                </c:pt>
                <c:pt idx="810">
                  <c:v>4.7454050000000032E-2</c:v>
                </c:pt>
                <c:pt idx="811">
                  <c:v>4.7511920000000062E-2</c:v>
                </c:pt>
                <c:pt idx="812">
                  <c:v>4.7569790000000077E-2</c:v>
                </c:pt>
                <c:pt idx="813">
                  <c:v>4.7627659999999968E-2</c:v>
                </c:pt>
                <c:pt idx="814">
                  <c:v>4.7685529999999983E-2</c:v>
                </c:pt>
                <c:pt idx="815">
                  <c:v>4.7743399999999998E-2</c:v>
                </c:pt>
                <c:pt idx="816">
                  <c:v>4.7801270000000021E-2</c:v>
                </c:pt>
                <c:pt idx="817">
                  <c:v>4.7859140000000015E-2</c:v>
                </c:pt>
                <c:pt idx="818">
                  <c:v>4.7917010000000052E-2</c:v>
                </c:pt>
                <c:pt idx="819">
                  <c:v>4.797488000000006E-2</c:v>
                </c:pt>
                <c:pt idx="820">
                  <c:v>4.8032749999999964E-2</c:v>
                </c:pt>
                <c:pt idx="821">
                  <c:v>4.809061999999998E-2</c:v>
                </c:pt>
                <c:pt idx="822">
                  <c:v>4.8148500000000032E-2</c:v>
                </c:pt>
                <c:pt idx="823">
                  <c:v>4.8206370000000061E-2</c:v>
                </c:pt>
                <c:pt idx="824">
                  <c:v>4.8264239999999965E-2</c:v>
                </c:pt>
                <c:pt idx="825">
                  <c:v>4.8322109999999974E-2</c:v>
                </c:pt>
                <c:pt idx="826">
                  <c:v>4.8379979999999989E-2</c:v>
                </c:pt>
                <c:pt idx="827">
                  <c:v>4.8437850000000011E-2</c:v>
                </c:pt>
                <c:pt idx="828">
                  <c:v>4.8495720000000027E-2</c:v>
                </c:pt>
                <c:pt idx="829">
                  <c:v>4.8553590000000042E-2</c:v>
                </c:pt>
                <c:pt idx="830">
                  <c:v>4.8611460000000058E-2</c:v>
                </c:pt>
                <c:pt idx="831">
                  <c:v>4.866943999999996E-2</c:v>
                </c:pt>
                <c:pt idx="832">
                  <c:v>4.8726849999999988E-2</c:v>
                </c:pt>
                <c:pt idx="833">
                  <c:v>4.8784720000000011E-2</c:v>
                </c:pt>
                <c:pt idx="834">
                  <c:v>4.8842590000000026E-2</c:v>
                </c:pt>
                <c:pt idx="835">
                  <c:v>4.8900460000000034E-2</c:v>
                </c:pt>
                <c:pt idx="836">
                  <c:v>4.8958330000000057E-2</c:v>
                </c:pt>
                <c:pt idx="837">
                  <c:v>4.9016199999999968E-2</c:v>
                </c:pt>
                <c:pt idx="838">
                  <c:v>4.9074069999999977E-2</c:v>
                </c:pt>
                <c:pt idx="839">
                  <c:v>4.9131939999999999E-2</c:v>
                </c:pt>
                <c:pt idx="840">
                  <c:v>4.9189810000000007E-2</c:v>
                </c:pt>
                <c:pt idx="841">
                  <c:v>4.9247689999999969E-2</c:v>
                </c:pt>
                <c:pt idx="842">
                  <c:v>4.9305559999999977E-2</c:v>
                </c:pt>
                <c:pt idx="843">
                  <c:v>4.9363430000000007E-2</c:v>
                </c:pt>
                <c:pt idx="844">
                  <c:v>4.9421300000000008E-2</c:v>
                </c:pt>
                <c:pt idx="845">
                  <c:v>4.9479170000000024E-2</c:v>
                </c:pt>
                <c:pt idx="846">
                  <c:v>4.9537040000000039E-2</c:v>
                </c:pt>
                <c:pt idx="847">
                  <c:v>4.9594910000000068E-2</c:v>
                </c:pt>
                <c:pt idx="848">
                  <c:v>4.9652780000000077E-2</c:v>
                </c:pt>
                <c:pt idx="849">
                  <c:v>4.9710649999999988E-2</c:v>
                </c:pt>
                <c:pt idx="850">
                  <c:v>4.976851999999999E-2</c:v>
                </c:pt>
                <c:pt idx="851">
                  <c:v>4.9826390000000005E-2</c:v>
                </c:pt>
                <c:pt idx="852">
                  <c:v>4.9884260000000021E-2</c:v>
                </c:pt>
                <c:pt idx="853">
                  <c:v>4.9942130000000036E-2</c:v>
                </c:pt>
                <c:pt idx="854">
                  <c:v>5.0000000000000051E-2</c:v>
                </c:pt>
                <c:pt idx="855">
                  <c:v>5.0057990000000004E-2</c:v>
                </c:pt>
                <c:pt idx="856">
                  <c:v>5.0115970000000017E-2</c:v>
                </c:pt>
                <c:pt idx="857">
                  <c:v>5.0173840000000025E-2</c:v>
                </c:pt>
                <c:pt idx="858">
                  <c:v>5.0231710000000047E-2</c:v>
                </c:pt>
                <c:pt idx="859">
                  <c:v>5.0289580000000063E-2</c:v>
                </c:pt>
                <c:pt idx="860">
                  <c:v>5.0347449999999967E-2</c:v>
                </c:pt>
                <c:pt idx="861">
                  <c:v>5.0405319999999983E-2</c:v>
                </c:pt>
                <c:pt idx="862">
                  <c:v>5.0463189999999998E-2</c:v>
                </c:pt>
                <c:pt idx="863">
                  <c:v>5.0521060000000013E-2</c:v>
                </c:pt>
                <c:pt idx="864">
                  <c:v>5.0578939999999968E-2</c:v>
                </c:pt>
                <c:pt idx="865">
                  <c:v>5.0636809999999984E-2</c:v>
                </c:pt>
                <c:pt idx="866">
                  <c:v>5.0694679999999999E-2</c:v>
                </c:pt>
                <c:pt idx="867">
                  <c:v>5.0752550000000021E-2</c:v>
                </c:pt>
                <c:pt idx="868">
                  <c:v>5.0810420000000037E-2</c:v>
                </c:pt>
                <c:pt idx="869">
                  <c:v>5.0868290000000052E-2</c:v>
                </c:pt>
                <c:pt idx="870">
                  <c:v>5.0926160000000061E-2</c:v>
                </c:pt>
                <c:pt idx="871">
                  <c:v>5.0984029999999965E-2</c:v>
                </c:pt>
                <c:pt idx="872">
                  <c:v>5.1041899999999966E-2</c:v>
                </c:pt>
                <c:pt idx="873">
                  <c:v>5.1099769999999989E-2</c:v>
                </c:pt>
                <c:pt idx="874">
                  <c:v>5.1157640000000004E-2</c:v>
                </c:pt>
                <c:pt idx="875">
                  <c:v>5.121551000000002E-2</c:v>
                </c:pt>
                <c:pt idx="876">
                  <c:v>5.1273380000000035E-2</c:v>
                </c:pt>
                <c:pt idx="877">
                  <c:v>5.1331250000000057E-2</c:v>
                </c:pt>
                <c:pt idx="878">
                  <c:v>5.1389119999999962E-2</c:v>
                </c:pt>
                <c:pt idx="879">
                  <c:v>5.1446989999999977E-2</c:v>
                </c:pt>
                <c:pt idx="880">
                  <c:v>5.1504859999999986E-2</c:v>
                </c:pt>
                <c:pt idx="881">
                  <c:v>5.1562730000000015E-2</c:v>
                </c:pt>
                <c:pt idx="882">
                  <c:v>5.1620830000000062E-2</c:v>
                </c:pt>
                <c:pt idx="883">
                  <c:v>5.167812000000005E-2</c:v>
                </c:pt>
                <c:pt idx="884">
                  <c:v>5.1736000000000011E-2</c:v>
                </c:pt>
                <c:pt idx="885">
                  <c:v>5.1794440000000011E-2</c:v>
                </c:pt>
                <c:pt idx="886">
                  <c:v>5.1852310000000019E-2</c:v>
                </c:pt>
                <c:pt idx="887">
                  <c:v>5.1910189999999974E-2</c:v>
                </c:pt>
                <c:pt idx="888">
                  <c:v>5.1968059999999983E-2</c:v>
                </c:pt>
                <c:pt idx="889">
                  <c:v>5.2025930000000005E-2</c:v>
                </c:pt>
                <c:pt idx="890">
                  <c:v>5.208380000000002E-2</c:v>
                </c:pt>
                <c:pt idx="891">
                  <c:v>5.2141670000000036E-2</c:v>
                </c:pt>
                <c:pt idx="892">
                  <c:v>5.2199540000000051E-2</c:v>
                </c:pt>
                <c:pt idx="893">
                  <c:v>5.2257410000000074E-2</c:v>
                </c:pt>
                <c:pt idx="894">
                  <c:v>5.2315279999999971E-2</c:v>
                </c:pt>
                <c:pt idx="895">
                  <c:v>5.2373149999999979E-2</c:v>
                </c:pt>
                <c:pt idx="896">
                  <c:v>5.2431020000000002E-2</c:v>
                </c:pt>
                <c:pt idx="897">
                  <c:v>5.2488890000000017E-2</c:v>
                </c:pt>
                <c:pt idx="898">
                  <c:v>5.2546760000000033E-2</c:v>
                </c:pt>
                <c:pt idx="899">
                  <c:v>5.2604630000000062E-2</c:v>
                </c:pt>
                <c:pt idx="900">
                  <c:v>5.2662500000000077E-2</c:v>
                </c:pt>
                <c:pt idx="901">
                  <c:v>5.2720369999999968E-2</c:v>
                </c:pt>
                <c:pt idx="902">
                  <c:v>5.277823999999999E-2</c:v>
                </c:pt>
                <c:pt idx="903">
                  <c:v>5.2836109999999999E-2</c:v>
                </c:pt>
                <c:pt idx="904">
                  <c:v>5.2893980000000028E-2</c:v>
                </c:pt>
                <c:pt idx="905">
                  <c:v>5.2951740000000032E-2</c:v>
                </c:pt>
                <c:pt idx="906">
                  <c:v>5.3009720000000045E-2</c:v>
                </c:pt>
                <c:pt idx="907">
                  <c:v>5.3067590000000067E-2</c:v>
                </c:pt>
                <c:pt idx="908">
                  <c:v>5.3125459999999958E-2</c:v>
                </c:pt>
                <c:pt idx="909">
                  <c:v>5.318275000000007E-2</c:v>
                </c:pt>
                <c:pt idx="910">
                  <c:v>5.3240860000000056E-2</c:v>
                </c:pt>
                <c:pt idx="911">
                  <c:v>5.3298729999999968E-2</c:v>
                </c:pt>
                <c:pt idx="912">
                  <c:v>5.335659999999999E-2</c:v>
                </c:pt>
                <c:pt idx="913">
                  <c:v>5.3414469999999999E-2</c:v>
                </c:pt>
                <c:pt idx="914">
                  <c:v>5.3472340000000014E-2</c:v>
                </c:pt>
                <c:pt idx="915">
                  <c:v>5.3530210000000029E-2</c:v>
                </c:pt>
                <c:pt idx="916">
                  <c:v>5.3588080000000045E-2</c:v>
                </c:pt>
                <c:pt idx="917">
                  <c:v>5.3645830000000005E-2</c:v>
                </c:pt>
                <c:pt idx="918">
                  <c:v>5.3703819999999972E-2</c:v>
                </c:pt>
                <c:pt idx="919">
                  <c:v>5.3761689999999987E-2</c:v>
                </c:pt>
                <c:pt idx="920">
                  <c:v>5.3819559999999989E-2</c:v>
                </c:pt>
                <c:pt idx="921">
                  <c:v>5.3877430000000018E-2</c:v>
                </c:pt>
                <c:pt idx="922">
                  <c:v>5.3935300000000019E-2</c:v>
                </c:pt>
                <c:pt idx="923">
                  <c:v>5.3993170000000049E-2</c:v>
                </c:pt>
                <c:pt idx="924">
                  <c:v>5.4051040000000064E-2</c:v>
                </c:pt>
                <c:pt idx="925">
                  <c:v>5.4108909999999968E-2</c:v>
                </c:pt>
                <c:pt idx="926">
                  <c:v>5.4166779999999984E-2</c:v>
                </c:pt>
                <c:pt idx="927">
                  <c:v>5.4224649999999992E-2</c:v>
                </c:pt>
                <c:pt idx="928">
                  <c:v>5.4282520000000015E-2</c:v>
                </c:pt>
                <c:pt idx="929">
                  <c:v>5.434039000000003E-2</c:v>
                </c:pt>
                <c:pt idx="930">
                  <c:v>5.4398260000000045E-2</c:v>
                </c:pt>
                <c:pt idx="931">
                  <c:v>5.4456130000000068E-2</c:v>
                </c:pt>
                <c:pt idx="932">
                  <c:v>5.4514000000000076E-2</c:v>
                </c:pt>
                <c:pt idx="933">
                  <c:v>5.4571869999999967E-2</c:v>
                </c:pt>
                <c:pt idx="934">
                  <c:v>5.4629750000000032E-2</c:v>
                </c:pt>
                <c:pt idx="935">
                  <c:v>5.4687730000000066E-2</c:v>
                </c:pt>
                <c:pt idx="936">
                  <c:v>5.4745720000000005E-2</c:v>
                </c:pt>
                <c:pt idx="937">
                  <c:v>5.4803590000000027E-2</c:v>
                </c:pt>
                <c:pt idx="938">
                  <c:v>5.4861460000000042E-2</c:v>
                </c:pt>
                <c:pt idx="939">
                  <c:v>5.4919330000000058E-2</c:v>
                </c:pt>
                <c:pt idx="940">
                  <c:v>5.4977200000000073E-2</c:v>
                </c:pt>
                <c:pt idx="941">
                  <c:v>5.5035069999999964E-2</c:v>
                </c:pt>
                <c:pt idx="942">
                  <c:v>5.509294E-2</c:v>
                </c:pt>
                <c:pt idx="943">
                  <c:v>5.5150809999999995E-2</c:v>
                </c:pt>
                <c:pt idx="944">
                  <c:v>5.5208680000000024E-2</c:v>
                </c:pt>
                <c:pt idx="945">
                  <c:v>5.5266550000000039E-2</c:v>
                </c:pt>
                <c:pt idx="946">
                  <c:v>5.5324420000000062E-2</c:v>
                </c:pt>
                <c:pt idx="947">
                  <c:v>5.5382290000000084E-2</c:v>
                </c:pt>
                <c:pt idx="948">
                  <c:v>5.5440159999999961E-2</c:v>
                </c:pt>
                <c:pt idx="949">
                  <c:v>5.549802999999999E-2</c:v>
                </c:pt>
                <c:pt idx="950">
                  <c:v>5.5555899999999991E-2</c:v>
                </c:pt>
                <c:pt idx="951">
                  <c:v>5.5613770000000021E-2</c:v>
                </c:pt>
                <c:pt idx="952">
                  <c:v>5.5671640000000022E-2</c:v>
                </c:pt>
                <c:pt idx="953">
                  <c:v>5.5729510000000045E-2</c:v>
                </c:pt>
                <c:pt idx="954">
                  <c:v>5.5787380000000067E-2</c:v>
                </c:pt>
                <c:pt idx="955">
                  <c:v>5.5845249999999957E-2</c:v>
                </c:pt>
                <c:pt idx="956">
                  <c:v>5.5903119999999973E-2</c:v>
                </c:pt>
                <c:pt idx="957">
                  <c:v>5.5961000000000045E-2</c:v>
                </c:pt>
                <c:pt idx="958">
                  <c:v>5.6018870000000061E-2</c:v>
                </c:pt>
                <c:pt idx="959">
                  <c:v>5.6076739999999972E-2</c:v>
                </c:pt>
                <c:pt idx="960">
                  <c:v>5.6134609999999974E-2</c:v>
                </c:pt>
                <c:pt idx="961">
                  <c:v>5.6192480000000003E-2</c:v>
                </c:pt>
                <c:pt idx="962">
                  <c:v>5.6250000000000022E-2</c:v>
                </c:pt>
                <c:pt idx="963">
                  <c:v>5.6307870000000045E-2</c:v>
                </c:pt>
                <c:pt idx="964">
                  <c:v>5.636574000000006E-2</c:v>
                </c:pt>
                <c:pt idx="965">
                  <c:v>5.6423609999999971E-2</c:v>
                </c:pt>
                <c:pt idx="966">
                  <c:v>5.6481479999999973E-2</c:v>
                </c:pt>
                <c:pt idx="967">
                  <c:v>5.6539349999999981E-2</c:v>
                </c:pt>
                <c:pt idx="968">
                  <c:v>5.6597220000000018E-2</c:v>
                </c:pt>
                <c:pt idx="969">
                  <c:v>5.6655090000000019E-2</c:v>
                </c:pt>
                <c:pt idx="970">
                  <c:v>5.6712960000000048E-2</c:v>
                </c:pt>
                <c:pt idx="971">
                  <c:v>5.6770830000000064E-2</c:v>
                </c:pt>
                <c:pt idx="972">
                  <c:v>5.6828699999999961E-2</c:v>
                </c:pt>
                <c:pt idx="973">
                  <c:v>5.6886569999999977E-2</c:v>
                </c:pt>
                <c:pt idx="974">
                  <c:v>5.6944439999999992E-2</c:v>
                </c:pt>
                <c:pt idx="975">
                  <c:v>5.7002310000000014E-2</c:v>
                </c:pt>
                <c:pt idx="976">
                  <c:v>5.7060189999999969E-2</c:v>
                </c:pt>
                <c:pt idx="977">
                  <c:v>5.7118059999999977E-2</c:v>
                </c:pt>
                <c:pt idx="978">
                  <c:v>5.717603999999999E-2</c:v>
                </c:pt>
                <c:pt idx="979">
                  <c:v>5.7233910000000006E-2</c:v>
                </c:pt>
                <c:pt idx="980">
                  <c:v>5.7291780000000021E-2</c:v>
                </c:pt>
                <c:pt idx="981">
                  <c:v>5.7349650000000037E-2</c:v>
                </c:pt>
                <c:pt idx="982">
                  <c:v>5.7407520000000073E-2</c:v>
                </c:pt>
                <c:pt idx="983">
                  <c:v>5.7465390000000074E-2</c:v>
                </c:pt>
                <c:pt idx="984">
                  <c:v>5.7523259999999979E-2</c:v>
                </c:pt>
                <c:pt idx="985">
                  <c:v>5.758112999999998E-2</c:v>
                </c:pt>
                <c:pt idx="986">
                  <c:v>5.763900000000001E-2</c:v>
                </c:pt>
                <c:pt idx="987">
                  <c:v>5.7696990000000087E-2</c:v>
                </c:pt>
                <c:pt idx="988">
                  <c:v>5.7754859999999963E-2</c:v>
                </c:pt>
                <c:pt idx="989">
                  <c:v>5.781273E-2</c:v>
                </c:pt>
                <c:pt idx="990">
                  <c:v>5.7870599999999994E-2</c:v>
                </c:pt>
                <c:pt idx="991">
                  <c:v>5.7928470000000024E-2</c:v>
                </c:pt>
                <c:pt idx="992">
                  <c:v>5.7986340000000039E-2</c:v>
                </c:pt>
                <c:pt idx="993">
                  <c:v>5.8044210000000054E-2</c:v>
                </c:pt>
                <c:pt idx="994">
                  <c:v>5.8102080000000077E-2</c:v>
                </c:pt>
                <c:pt idx="995">
                  <c:v>5.815994999999996E-2</c:v>
                </c:pt>
                <c:pt idx="996">
                  <c:v>5.8217819999999983E-2</c:v>
                </c:pt>
                <c:pt idx="997">
                  <c:v>5.8275689999999991E-2</c:v>
                </c:pt>
                <c:pt idx="998">
                  <c:v>5.833356000000002E-2</c:v>
                </c:pt>
                <c:pt idx="999">
                  <c:v>5.8391439999999975E-2</c:v>
                </c:pt>
                <c:pt idx="1000">
                  <c:v>5.8449309999999977E-2</c:v>
                </c:pt>
                <c:pt idx="1001">
                  <c:v>5.8507179999999992E-2</c:v>
                </c:pt>
                <c:pt idx="1002">
                  <c:v>5.8565050000000014E-2</c:v>
                </c:pt>
                <c:pt idx="1003">
                  <c:v>5.862292000000003E-2</c:v>
                </c:pt>
                <c:pt idx="1004">
                  <c:v>5.8680790000000045E-2</c:v>
                </c:pt>
                <c:pt idx="1005">
                  <c:v>5.8738660000000067E-2</c:v>
                </c:pt>
                <c:pt idx="1006">
                  <c:v>5.8796529999999979E-2</c:v>
                </c:pt>
                <c:pt idx="1007">
                  <c:v>5.8854399999999973E-2</c:v>
                </c:pt>
                <c:pt idx="1008">
                  <c:v>5.8912270000000003E-2</c:v>
                </c:pt>
                <c:pt idx="1009">
                  <c:v>5.8970139999999997E-2</c:v>
                </c:pt>
                <c:pt idx="1010">
                  <c:v>5.9028010000000034E-2</c:v>
                </c:pt>
                <c:pt idx="1011">
                  <c:v>5.9085880000000049E-2</c:v>
                </c:pt>
                <c:pt idx="1012">
                  <c:v>5.9143750000000064E-2</c:v>
                </c:pt>
                <c:pt idx="1013">
                  <c:v>5.9201619999999969E-2</c:v>
                </c:pt>
                <c:pt idx="1014">
                  <c:v>5.9259489999999977E-2</c:v>
                </c:pt>
                <c:pt idx="1015">
                  <c:v>5.931736E-2</c:v>
                </c:pt>
                <c:pt idx="1016">
                  <c:v>5.9375460000000067E-2</c:v>
                </c:pt>
                <c:pt idx="1017">
                  <c:v>5.9433330000000083E-2</c:v>
                </c:pt>
                <c:pt idx="1018">
                  <c:v>5.949119999999998E-2</c:v>
                </c:pt>
                <c:pt idx="1019">
                  <c:v>5.9549069999999982E-2</c:v>
                </c:pt>
                <c:pt idx="1020">
                  <c:v>5.9606940000000011E-2</c:v>
                </c:pt>
                <c:pt idx="1021">
                  <c:v>5.9664810000000019E-2</c:v>
                </c:pt>
                <c:pt idx="1022">
                  <c:v>5.9722689999999995E-2</c:v>
                </c:pt>
                <c:pt idx="1023">
                  <c:v>5.978055999999999E-2</c:v>
                </c:pt>
                <c:pt idx="1024">
                  <c:v>5.9837849999999977E-2</c:v>
                </c:pt>
                <c:pt idx="1025">
                  <c:v>5.9896300000000027E-2</c:v>
                </c:pt>
                <c:pt idx="1026">
                  <c:v>5.9954170000000036E-2</c:v>
                </c:pt>
                <c:pt idx="1027">
                  <c:v>6.0012040000000058E-2</c:v>
                </c:pt>
                <c:pt idx="1028">
                  <c:v>6.0069330000000039E-2</c:v>
                </c:pt>
                <c:pt idx="1029">
                  <c:v>6.0127779999999964E-2</c:v>
                </c:pt>
                <c:pt idx="1030">
                  <c:v>6.0185649999999979E-2</c:v>
                </c:pt>
                <c:pt idx="1031">
                  <c:v>6.0243519999999995E-2</c:v>
                </c:pt>
                <c:pt idx="1032">
                  <c:v>6.0301390000000024E-2</c:v>
                </c:pt>
                <c:pt idx="1033">
                  <c:v>6.035926000000004E-2</c:v>
                </c:pt>
                <c:pt idx="1034">
                  <c:v>6.0417130000000062E-2</c:v>
                </c:pt>
                <c:pt idx="1035">
                  <c:v>6.047500000000007E-2</c:v>
                </c:pt>
                <c:pt idx="1036">
                  <c:v>6.0532869999999968E-2</c:v>
                </c:pt>
                <c:pt idx="1037">
                  <c:v>6.059073999999999E-2</c:v>
                </c:pt>
                <c:pt idx="1038">
                  <c:v>6.0648150000000005E-2</c:v>
                </c:pt>
                <c:pt idx="1039">
                  <c:v>6.0706130000000046E-2</c:v>
                </c:pt>
                <c:pt idx="1040">
                  <c:v>6.0764000000000061E-2</c:v>
                </c:pt>
                <c:pt idx="1041">
                  <c:v>6.0821870000000069E-2</c:v>
                </c:pt>
                <c:pt idx="1042">
                  <c:v>6.087975000000001E-2</c:v>
                </c:pt>
                <c:pt idx="1043">
                  <c:v>6.0937620000000046E-2</c:v>
                </c:pt>
                <c:pt idx="1044">
                  <c:v>6.0995490000000062E-2</c:v>
                </c:pt>
                <c:pt idx="1045">
                  <c:v>6.105336000000007E-2</c:v>
                </c:pt>
                <c:pt idx="1046">
                  <c:v>6.1111229999999968E-2</c:v>
                </c:pt>
                <c:pt idx="1047">
                  <c:v>6.1169099999999983E-2</c:v>
                </c:pt>
                <c:pt idx="1048">
                  <c:v>6.1226969999999992E-2</c:v>
                </c:pt>
                <c:pt idx="1049">
                  <c:v>6.1284840000000007E-2</c:v>
                </c:pt>
                <c:pt idx="1050">
                  <c:v>6.1342710000000029E-2</c:v>
                </c:pt>
                <c:pt idx="1051">
                  <c:v>6.1400580000000045E-2</c:v>
                </c:pt>
                <c:pt idx="1052">
                  <c:v>6.145845000000006E-2</c:v>
                </c:pt>
                <c:pt idx="1053">
                  <c:v>6.1516319999999972E-2</c:v>
                </c:pt>
                <c:pt idx="1054">
                  <c:v>6.1574189999999966E-2</c:v>
                </c:pt>
                <c:pt idx="1055">
                  <c:v>6.1632059999999989E-2</c:v>
                </c:pt>
                <c:pt idx="1056">
                  <c:v>6.1689930000000004E-2</c:v>
                </c:pt>
                <c:pt idx="1057">
                  <c:v>6.1747800000000019E-2</c:v>
                </c:pt>
                <c:pt idx="1058">
                  <c:v>6.1805670000000049E-2</c:v>
                </c:pt>
                <c:pt idx="1059">
                  <c:v>6.1863540000000064E-2</c:v>
                </c:pt>
                <c:pt idx="1060">
                  <c:v>6.1921409999999961E-2</c:v>
                </c:pt>
                <c:pt idx="1061">
                  <c:v>6.197927999999997E-2</c:v>
                </c:pt>
                <c:pt idx="1062">
                  <c:v>6.2037149999999992E-2</c:v>
                </c:pt>
                <c:pt idx="1063">
                  <c:v>6.2095020000000015E-2</c:v>
                </c:pt>
                <c:pt idx="1064">
                  <c:v>6.215289000000003E-2</c:v>
                </c:pt>
                <c:pt idx="1065">
                  <c:v>6.2210760000000039E-2</c:v>
                </c:pt>
                <c:pt idx="1066">
                  <c:v>6.2268630000000075E-2</c:v>
                </c:pt>
                <c:pt idx="1067">
                  <c:v>6.2326500000000076E-2</c:v>
                </c:pt>
                <c:pt idx="1068">
                  <c:v>6.2384490000000042E-2</c:v>
                </c:pt>
                <c:pt idx="1069">
                  <c:v>6.2442479999999981E-2</c:v>
                </c:pt>
                <c:pt idx="1070">
                  <c:v>6.2500349999999982E-2</c:v>
                </c:pt>
                <c:pt idx="1071">
                  <c:v>6.2558220000000012E-2</c:v>
                </c:pt>
                <c:pt idx="1072">
                  <c:v>6.2616090000000027E-2</c:v>
                </c:pt>
                <c:pt idx="1073">
                  <c:v>6.2673960000000042E-2</c:v>
                </c:pt>
                <c:pt idx="1074">
                  <c:v>6.2731830000000058E-2</c:v>
                </c:pt>
                <c:pt idx="1075">
                  <c:v>6.2789700000000073E-2</c:v>
                </c:pt>
                <c:pt idx="1076">
                  <c:v>6.2847569999999964E-2</c:v>
                </c:pt>
                <c:pt idx="1077">
                  <c:v>6.2905439999999993E-2</c:v>
                </c:pt>
                <c:pt idx="1078">
                  <c:v>6.2963310000000008E-2</c:v>
                </c:pt>
                <c:pt idx="1079">
                  <c:v>6.302118000000001E-2</c:v>
                </c:pt>
                <c:pt idx="1080">
                  <c:v>6.3079050000000025E-2</c:v>
                </c:pt>
                <c:pt idx="1081">
                  <c:v>6.3136920000000069E-2</c:v>
                </c:pt>
                <c:pt idx="1082">
                  <c:v>6.3194790000000084E-2</c:v>
                </c:pt>
                <c:pt idx="1083">
                  <c:v>6.3252659999999974E-2</c:v>
                </c:pt>
                <c:pt idx="1084">
                  <c:v>6.331052999999999E-2</c:v>
                </c:pt>
                <c:pt idx="1085">
                  <c:v>6.3368400000000005E-2</c:v>
                </c:pt>
                <c:pt idx="1086">
                  <c:v>6.3426270000000021E-2</c:v>
                </c:pt>
                <c:pt idx="1087">
                  <c:v>6.3484140000000022E-2</c:v>
                </c:pt>
                <c:pt idx="1088">
                  <c:v>6.3542010000000052E-2</c:v>
                </c:pt>
                <c:pt idx="1089">
                  <c:v>6.3599880000000067E-2</c:v>
                </c:pt>
                <c:pt idx="1090">
                  <c:v>6.3657749999999957E-2</c:v>
                </c:pt>
                <c:pt idx="1091">
                  <c:v>6.3715619999999987E-2</c:v>
                </c:pt>
                <c:pt idx="1092">
                  <c:v>6.3773500000000052E-2</c:v>
                </c:pt>
                <c:pt idx="1093">
                  <c:v>6.3831370000000068E-2</c:v>
                </c:pt>
                <c:pt idx="1094">
                  <c:v>6.3889239999999972E-2</c:v>
                </c:pt>
                <c:pt idx="1095">
                  <c:v>6.3947109999999974E-2</c:v>
                </c:pt>
                <c:pt idx="1096">
                  <c:v>6.4005090000000001E-2</c:v>
                </c:pt>
                <c:pt idx="1097">
                  <c:v>6.4062500000000036E-2</c:v>
                </c:pt>
                <c:pt idx="1098">
                  <c:v>6.4120370000000051E-2</c:v>
                </c:pt>
                <c:pt idx="1099">
                  <c:v>6.4178240000000067E-2</c:v>
                </c:pt>
                <c:pt idx="1100">
                  <c:v>6.4236109999999971E-2</c:v>
                </c:pt>
                <c:pt idx="1101">
                  <c:v>6.4293979999999987E-2</c:v>
                </c:pt>
                <c:pt idx="1102">
                  <c:v>6.4351849999999988E-2</c:v>
                </c:pt>
                <c:pt idx="1103">
                  <c:v>6.4409720000000018E-2</c:v>
                </c:pt>
                <c:pt idx="1104">
                  <c:v>6.4467590000000047E-2</c:v>
                </c:pt>
                <c:pt idx="1105">
                  <c:v>6.4525460000000034E-2</c:v>
                </c:pt>
                <c:pt idx="1106">
                  <c:v>6.4583330000000078E-2</c:v>
                </c:pt>
                <c:pt idx="1107">
                  <c:v>6.4641199999999954E-2</c:v>
                </c:pt>
                <c:pt idx="1108">
                  <c:v>6.4698959999999986E-2</c:v>
                </c:pt>
                <c:pt idx="1109">
                  <c:v>6.4756830000000001E-2</c:v>
                </c:pt>
                <c:pt idx="1110">
                  <c:v>6.4814810000000014E-2</c:v>
                </c:pt>
                <c:pt idx="1111">
                  <c:v>6.4872570000000032E-2</c:v>
                </c:pt>
                <c:pt idx="1112">
                  <c:v>6.4930559999999984E-2</c:v>
                </c:pt>
                <c:pt idx="1113">
                  <c:v>6.498843E-2</c:v>
                </c:pt>
                <c:pt idx="1114">
                  <c:v>6.5046300000000015E-2</c:v>
                </c:pt>
                <c:pt idx="1115">
                  <c:v>6.5104170000000031E-2</c:v>
                </c:pt>
                <c:pt idx="1116">
                  <c:v>6.5162040000000046E-2</c:v>
                </c:pt>
                <c:pt idx="1117">
                  <c:v>6.5219910000000061E-2</c:v>
                </c:pt>
                <c:pt idx="1118">
                  <c:v>6.5277780000000077E-2</c:v>
                </c:pt>
                <c:pt idx="1119">
                  <c:v>6.5335649999999981E-2</c:v>
                </c:pt>
                <c:pt idx="1120">
                  <c:v>6.5393519999999997E-2</c:v>
                </c:pt>
                <c:pt idx="1121">
                  <c:v>6.545150000000001E-2</c:v>
                </c:pt>
                <c:pt idx="1122">
                  <c:v>6.5509490000000073E-2</c:v>
                </c:pt>
                <c:pt idx="1123">
                  <c:v>6.5567359999999963E-2</c:v>
                </c:pt>
                <c:pt idx="1124">
                  <c:v>6.5625229999999979E-2</c:v>
                </c:pt>
                <c:pt idx="1125">
                  <c:v>6.5683099999999994E-2</c:v>
                </c:pt>
                <c:pt idx="1126">
                  <c:v>6.5740970000000024E-2</c:v>
                </c:pt>
                <c:pt idx="1127">
                  <c:v>6.5798840000000039E-2</c:v>
                </c:pt>
                <c:pt idx="1128">
                  <c:v>6.5856710000000068E-2</c:v>
                </c:pt>
                <c:pt idx="1129">
                  <c:v>6.5914580000000084E-2</c:v>
                </c:pt>
                <c:pt idx="1130">
                  <c:v>6.5972449999999974E-2</c:v>
                </c:pt>
                <c:pt idx="1131">
                  <c:v>6.603031999999999E-2</c:v>
                </c:pt>
                <c:pt idx="1132">
                  <c:v>6.6088189999999991E-2</c:v>
                </c:pt>
                <c:pt idx="1133">
                  <c:v>6.614606000000002E-2</c:v>
                </c:pt>
                <c:pt idx="1134">
                  <c:v>6.6203939999999975E-2</c:v>
                </c:pt>
                <c:pt idx="1135">
                  <c:v>6.6261809999999977E-2</c:v>
                </c:pt>
                <c:pt idx="1136">
                  <c:v>6.6319680000000006E-2</c:v>
                </c:pt>
                <c:pt idx="1137">
                  <c:v>6.6377550000000021E-2</c:v>
                </c:pt>
                <c:pt idx="1138">
                  <c:v>6.6435420000000037E-2</c:v>
                </c:pt>
                <c:pt idx="1139">
                  <c:v>6.6493290000000052E-2</c:v>
                </c:pt>
                <c:pt idx="1140">
                  <c:v>6.6551160000000054E-2</c:v>
                </c:pt>
                <c:pt idx="1141">
                  <c:v>6.6609029999999958E-2</c:v>
                </c:pt>
                <c:pt idx="1142">
                  <c:v>6.6666899999999973E-2</c:v>
                </c:pt>
                <c:pt idx="1143">
                  <c:v>6.6724769999999989E-2</c:v>
                </c:pt>
                <c:pt idx="1144">
                  <c:v>6.6782640000000018E-2</c:v>
                </c:pt>
                <c:pt idx="1145">
                  <c:v>6.684051000000002E-2</c:v>
                </c:pt>
                <c:pt idx="1146">
                  <c:v>6.6898380000000049E-2</c:v>
                </c:pt>
                <c:pt idx="1147">
                  <c:v>6.6956250000000064E-2</c:v>
                </c:pt>
                <c:pt idx="1148">
                  <c:v>6.7014240000000017E-2</c:v>
                </c:pt>
                <c:pt idx="1149">
                  <c:v>6.7072220000000043E-2</c:v>
                </c:pt>
                <c:pt idx="1150">
                  <c:v>6.7130090000000045E-2</c:v>
                </c:pt>
                <c:pt idx="1151">
                  <c:v>6.7187960000000074E-2</c:v>
                </c:pt>
                <c:pt idx="1152">
                  <c:v>6.7245830000000062E-2</c:v>
                </c:pt>
                <c:pt idx="1153">
                  <c:v>6.7303120000000077E-2</c:v>
                </c:pt>
                <c:pt idx="1154">
                  <c:v>6.7361569999999996E-2</c:v>
                </c:pt>
                <c:pt idx="1155">
                  <c:v>6.7419440000000011E-2</c:v>
                </c:pt>
                <c:pt idx="1156">
                  <c:v>6.7477310000000026E-2</c:v>
                </c:pt>
                <c:pt idx="1157">
                  <c:v>6.7535189999999981E-2</c:v>
                </c:pt>
                <c:pt idx="1158">
                  <c:v>6.7592940000000074E-2</c:v>
                </c:pt>
                <c:pt idx="1159">
                  <c:v>6.765034999999997E-2</c:v>
                </c:pt>
                <c:pt idx="1160">
                  <c:v>6.7708800000000027E-2</c:v>
                </c:pt>
                <c:pt idx="1161">
                  <c:v>6.7766670000000057E-2</c:v>
                </c:pt>
                <c:pt idx="1162">
                  <c:v>6.782442000000001E-2</c:v>
                </c:pt>
                <c:pt idx="1163">
                  <c:v>6.788229000000004E-2</c:v>
                </c:pt>
                <c:pt idx="1164">
                  <c:v>6.7940279999999964E-2</c:v>
                </c:pt>
                <c:pt idx="1165">
                  <c:v>6.7998149999999979E-2</c:v>
                </c:pt>
                <c:pt idx="1166">
                  <c:v>6.8056020000000009E-2</c:v>
                </c:pt>
                <c:pt idx="1167">
                  <c:v>6.8113890000000024E-2</c:v>
                </c:pt>
                <c:pt idx="1168">
                  <c:v>6.8171760000000026E-2</c:v>
                </c:pt>
                <c:pt idx="1169">
                  <c:v>6.8229630000000055E-2</c:v>
                </c:pt>
                <c:pt idx="1170">
                  <c:v>6.828750000000007E-2</c:v>
                </c:pt>
                <c:pt idx="1171">
                  <c:v>6.8345369999999961E-2</c:v>
                </c:pt>
                <c:pt idx="1172">
                  <c:v>6.840323999999999E-2</c:v>
                </c:pt>
                <c:pt idx="1173">
                  <c:v>6.8461109999999992E-2</c:v>
                </c:pt>
                <c:pt idx="1174">
                  <c:v>6.8518980000000021E-2</c:v>
                </c:pt>
                <c:pt idx="1175">
                  <c:v>6.8576500000000054E-2</c:v>
                </c:pt>
                <c:pt idx="1176">
                  <c:v>6.8634370000000069E-2</c:v>
                </c:pt>
                <c:pt idx="1177">
                  <c:v>6.8692250000000024E-2</c:v>
                </c:pt>
                <c:pt idx="1178">
                  <c:v>6.875012000000004E-2</c:v>
                </c:pt>
                <c:pt idx="1179">
                  <c:v>6.8807990000000069E-2</c:v>
                </c:pt>
                <c:pt idx="1180">
                  <c:v>6.886586000000007E-2</c:v>
                </c:pt>
                <c:pt idx="1181">
                  <c:v>6.8923729999999975E-2</c:v>
                </c:pt>
                <c:pt idx="1182">
                  <c:v>6.898159999999999E-2</c:v>
                </c:pt>
                <c:pt idx="1183">
                  <c:v>6.9039470000000006E-2</c:v>
                </c:pt>
                <c:pt idx="1184">
                  <c:v>6.9097340000000021E-2</c:v>
                </c:pt>
                <c:pt idx="1185">
                  <c:v>6.9155210000000036E-2</c:v>
                </c:pt>
                <c:pt idx="1186">
                  <c:v>6.9213080000000052E-2</c:v>
                </c:pt>
                <c:pt idx="1187">
                  <c:v>6.9270950000000067E-2</c:v>
                </c:pt>
                <c:pt idx="1188">
                  <c:v>6.9328819999999972E-2</c:v>
                </c:pt>
                <c:pt idx="1189">
                  <c:v>6.9386690000000001E-2</c:v>
                </c:pt>
                <c:pt idx="1190">
                  <c:v>6.9444559999999989E-2</c:v>
                </c:pt>
                <c:pt idx="1191">
                  <c:v>6.9502430000000032E-2</c:v>
                </c:pt>
                <c:pt idx="1192">
                  <c:v>6.9560300000000033E-2</c:v>
                </c:pt>
                <c:pt idx="1193">
                  <c:v>6.9618170000000049E-2</c:v>
                </c:pt>
                <c:pt idx="1194">
                  <c:v>6.9676040000000064E-2</c:v>
                </c:pt>
                <c:pt idx="1195">
                  <c:v>6.9733909999999982E-2</c:v>
                </c:pt>
                <c:pt idx="1196">
                  <c:v>6.9791779999999984E-2</c:v>
                </c:pt>
                <c:pt idx="1197">
                  <c:v>6.9849649999999999E-2</c:v>
                </c:pt>
                <c:pt idx="1198">
                  <c:v>6.9907520000000015E-2</c:v>
                </c:pt>
                <c:pt idx="1199">
                  <c:v>6.996539000000003E-2</c:v>
                </c:pt>
                <c:pt idx="1200">
                  <c:v>7.0023260000000045E-2</c:v>
                </c:pt>
                <c:pt idx="1201">
                  <c:v>7.0081249999999984E-2</c:v>
                </c:pt>
                <c:pt idx="1202">
                  <c:v>7.0139240000000061E-2</c:v>
                </c:pt>
                <c:pt idx="1203">
                  <c:v>7.0197110000000076E-2</c:v>
                </c:pt>
                <c:pt idx="1204">
                  <c:v>7.0254979999999981E-2</c:v>
                </c:pt>
                <c:pt idx="1205">
                  <c:v>7.0312849999999996E-2</c:v>
                </c:pt>
                <c:pt idx="1206">
                  <c:v>7.0370720000000012E-2</c:v>
                </c:pt>
                <c:pt idx="1207">
                  <c:v>7.0428590000000027E-2</c:v>
                </c:pt>
                <c:pt idx="1208">
                  <c:v>7.0486460000000042E-2</c:v>
                </c:pt>
                <c:pt idx="1209">
                  <c:v>7.0544330000000058E-2</c:v>
                </c:pt>
                <c:pt idx="1210">
                  <c:v>7.0602200000000073E-2</c:v>
                </c:pt>
                <c:pt idx="1211">
                  <c:v>7.0660069999999964E-2</c:v>
                </c:pt>
                <c:pt idx="1212">
                  <c:v>7.0717940000000007E-2</c:v>
                </c:pt>
                <c:pt idx="1213">
                  <c:v>7.0775809999999995E-2</c:v>
                </c:pt>
                <c:pt idx="1214">
                  <c:v>7.0833680000000038E-2</c:v>
                </c:pt>
                <c:pt idx="1215">
                  <c:v>7.0891550000000039E-2</c:v>
                </c:pt>
                <c:pt idx="1216">
                  <c:v>7.0949420000000055E-2</c:v>
                </c:pt>
                <c:pt idx="1217">
                  <c:v>7.1007290000000084E-2</c:v>
                </c:pt>
                <c:pt idx="1218">
                  <c:v>7.1065159999999961E-2</c:v>
                </c:pt>
                <c:pt idx="1219">
                  <c:v>7.112302999999999E-2</c:v>
                </c:pt>
                <c:pt idx="1220">
                  <c:v>7.1180899999999991E-2</c:v>
                </c:pt>
                <c:pt idx="1221">
                  <c:v>7.1238770000000021E-2</c:v>
                </c:pt>
                <c:pt idx="1222">
                  <c:v>7.1296640000000036E-2</c:v>
                </c:pt>
                <c:pt idx="1223">
                  <c:v>7.1354510000000052E-2</c:v>
                </c:pt>
                <c:pt idx="1224">
                  <c:v>7.1412380000000067E-2</c:v>
                </c:pt>
                <c:pt idx="1225">
                  <c:v>7.1470249999999957E-2</c:v>
                </c:pt>
                <c:pt idx="1226">
                  <c:v>7.1528119999999973E-2</c:v>
                </c:pt>
                <c:pt idx="1227">
                  <c:v>7.1586000000000052E-2</c:v>
                </c:pt>
                <c:pt idx="1228">
                  <c:v>7.1643870000000054E-2</c:v>
                </c:pt>
                <c:pt idx="1229">
                  <c:v>7.1701739999999972E-2</c:v>
                </c:pt>
                <c:pt idx="1230">
                  <c:v>7.1759259999999991E-2</c:v>
                </c:pt>
                <c:pt idx="1231">
                  <c:v>7.1817130000000021E-2</c:v>
                </c:pt>
                <c:pt idx="1232">
                  <c:v>7.1875000000000022E-2</c:v>
                </c:pt>
                <c:pt idx="1233">
                  <c:v>7.1932870000000051E-2</c:v>
                </c:pt>
                <c:pt idx="1234">
                  <c:v>7.1990740000000067E-2</c:v>
                </c:pt>
                <c:pt idx="1235">
                  <c:v>7.2048609999999971E-2</c:v>
                </c:pt>
                <c:pt idx="1236">
                  <c:v>7.2106479999999987E-2</c:v>
                </c:pt>
                <c:pt idx="1237">
                  <c:v>7.2164349999999988E-2</c:v>
                </c:pt>
                <c:pt idx="1238">
                  <c:v>7.2222220000000018E-2</c:v>
                </c:pt>
                <c:pt idx="1239">
                  <c:v>7.2280090000000033E-2</c:v>
                </c:pt>
                <c:pt idx="1240">
                  <c:v>7.2337960000000048E-2</c:v>
                </c:pt>
                <c:pt idx="1241">
                  <c:v>7.2395830000000078E-2</c:v>
                </c:pt>
                <c:pt idx="1242">
                  <c:v>7.2453699999999968E-2</c:v>
                </c:pt>
                <c:pt idx="1243">
                  <c:v>7.2511569999999984E-2</c:v>
                </c:pt>
                <c:pt idx="1244">
                  <c:v>7.2569439999999999E-2</c:v>
                </c:pt>
                <c:pt idx="1245">
                  <c:v>7.2627310000000014E-2</c:v>
                </c:pt>
                <c:pt idx="1246">
                  <c:v>7.2685189999999969E-2</c:v>
                </c:pt>
                <c:pt idx="1247">
                  <c:v>7.2743059999999984E-2</c:v>
                </c:pt>
                <c:pt idx="1248">
                  <c:v>7.280093E-2</c:v>
                </c:pt>
                <c:pt idx="1249">
                  <c:v>7.2858800000000015E-2</c:v>
                </c:pt>
                <c:pt idx="1250">
                  <c:v>7.2916670000000045E-2</c:v>
                </c:pt>
                <c:pt idx="1251">
                  <c:v>7.2974540000000032E-2</c:v>
                </c:pt>
                <c:pt idx="1252">
                  <c:v>7.3032410000000075E-2</c:v>
                </c:pt>
                <c:pt idx="1253">
                  <c:v>7.3090280000000077E-2</c:v>
                </c:pt>
                <c:pt idx="1254">
                  <c:v>7.3148149999999967E-2</c:v>
                </c:pt>
                <c:pt idx="1255">
                  <c:v>7.3206250000000042E-2</c:v>
                </c:pt>
                <c:pt idx="1256">
                  <c:v>7.3264120000000058E-2</c:v>
                </c:pt>
                <c:pt idx="1257">
                  <c:v>7.3321990000000073E-2</c:v>
                </c:pt>
                <c:pt idx="1258">
                  <c:v>7.3379859999999963E-2</c:v>
                </c:pt>
                <c:pt idx="1259">
                  <c:v>7.3437729999999993E-2</c:v>
                </c:pt>
                <c:pt idx="1260">
                  <c:v>7.3495599999999994E-2</c:v>
                </c:pt>
                <c:pt idx="1261">
                  <c:v>7.3553470000000024E-2</c:v>
                </c:pt>
                <c:pt idx="1262">
                  <c:v>7.3611340000000025E-2</c:v>
                </c:pt>
                <c:pt idx="1263">
                  <c:v>7.3669210000000054E-2</c:v>
                </c:pt>
                <c:pt idx="1264">
                  <c:v>7.3727080000000084E-2</c:v>
                </c:pt>
                <c:pt idx="1265">
                  <c:v>7.3784949999999974E-2</c:v>
                </c:pt>
                <c:pt idx="1266">
                  <c:v>7.384281999999999E-2</c:v>
                </c:pt>
                <c:pt idx="1267">
                  <c:v>7.3900579999999993E-2</c:v>
                </c:pt>
                <c:pt idx="1268">
                  <c:v>7.3958450000000023E-2</c:v>
                </c:pt>
                <c:pt idx="1269">
                  <c:v>7.4016320000000038E-2</c:v>
                </c:pt>
                <c:pt idx="1270">
                  <c:v>7.4074190000000054E-2</c:v>
                </c:pt>
                <c:pt idx="1271">
                  <c:v>7.4132060000000083E-2</c:v>
                </c:pt>
                <c:pt idx="1272">
                  <c:v>7.4189929999999973E-2</c:v>
                </c:pt>
                <c:pt idx="1273">
                  <c:v>7.4247920000000037E-2</c:v>
                </c:pt>
                <c:pt idx="1274">
                  <c:v>7.4305790000000052E-2</c:v>
                </c:pt>
                <c:pt idx="1275">
                  <c:v>7.4363660000000081E-2</c:v>
                </c:pt>
                <c:pt idx="1276">
                  <c:v>7.4421529999999972E-2</c:v>
                </c:pt>
                <c:pt idx="1277">
                  <c:v>7.4479399999999973E-2</c:v>
                </c:pt>
                <c:pt idx="1278">
                  <c:v>7.4537270000000003E-2</c:v>
                </c:pt>
                <c:pt idx="1279">
                  <c:v>7.4595140000000004E-2</c:v>
                </c:pt>
                <c:pt idx="1280">
                  <c:v>7.4653010000000034E-2</c:v>
                </c:pt>
                <c:pt idx="1281">
                  <c:v>7.4711E-2</c:v>
                </c:pt>
                <c:pt idx="1282">
                  <c:v>7.4768399999999985E-2</c:v>
                </c:pt>
                <c:pt idx="1283">
                  <c:v>7.4826850000000014E-2</c:v>
                </c:pt>
                <c:pt idx="1284">
                  <c:v>7.4884140000000002E-2</c:v>
                </c:pt>
                <c:pt idx="1285">
                  <c:v>7.4942590000000045E-2</c:v>
                </c:pt>
                <c:pt idx="1286">
                  <c:v>7.5000460000000074E-2</c:v>
                </c:pt>
                <c:pt idx="1287">
                  <c:v>7.5057750000000034E-2</c:v>
                </c:pt>
                <c:pt idx="1288">
                  <c:v>7.5115620000000077E-2</c:v>
                </c:pt>
                <c:pt idx="1289">
                  <c:v>7.5174069999999982E-2</c:v>
                </c:pt>
                <c:pt idx="1290">
                  <c:v>7.5231940000000011E-2</c:v>
                </c:pt>
                <c:pt idx="1291">
                  <c:v>7.5289810000000013E-2</c:v>
                </c:pt>
                <c:pt idx="1292">
                  <c:v>7.5347110000000064E-2</c:v>
                </c:pt>
                <c:pt idx="1293">
                  <c:v>7.5405559999999983E-2</c:v>
                </c:pt>
                <c:pt idx="1294">
                  <c:v>7.5463430000000012E-2</c:v>
                </c:pt>
                <c:pt idx="1295">
                  <c:v>7.5521300000000013E-2</c:v>
                </c:pt>
                <c:pt idx="1296">
                  <c:v>7.5579170000000029E-2</c:v>
                </c:pt>
                <c:pt idx="1297">
                  <c:v>7.5637040000000058E-2</c:v>
                </c:pt>
                <c:pt idx="1298">
                  <c:v>7.5694910000000074E-2</c:v>
                </c:pt>
                <c:pt idx="1299">
                  <c:v>7.5752779999999978E-2</c:v>
                </c:pt>
                <c:pt idx="1300">
                  <c:v>7.5810649999999993E-2</c:v>
                </c:pt>
                <c:pt idx="1301">
                  <c:v>7.5868520000000009E-2</c:v>
                </c:pt>
                <c:pt idx="1302">
                  <c:v>7.5926390000000024E-2</c:v>
                </c:pt>
                <c:pt idx="1303">
                  <c:v>7.598426000000004E-2</c:v>
                </c:pt>
                <c:pt idx="1304">
                  <c:v>7.6042130000000055E-2</c:v>
                </c:pt>
                <c:pt idx="1305">
                  <c:v>7.610000000000007E-2</c:v>
                </c:pt>
                <c:pt idx="1306">
                  <c:v>7.6157869999999961E-2</c:v>
                </c:pt>
                <c:pt idx="1307">
                  <c:v>7.621573999999999E-2</c:v>
                </c:pt>
                <c:pt idx="1308">
                  <c:v>7.6273260000000009E-2</c:v>
                </c:pt>
                <c:pt idx="1309">
                  <c:v>7.6331130000000039E-2</c:v>
                </c:pt>
                <c:pt idx="1310">
                  <c:v>7.6389000000000054E-2</c:v>
                </c:pt>
                <c:pt idx="1311">
                  <c:v>7.6446870000000069E-2</c:v>
                </c:pt>
                <c:pt idx="1312">
                  <c:v>7.650475000000001E-2</c:v>
                </c:pt>
                <c:pt idx="1313">
                  <c:v>7.6562620000000053E-2</c:v>
                </c:pt>
                <c:pt idx="1314">
                  <c:v>7.6620490000000055E-2</c:v>
                </c:pt>
                <c:pt idx="1315">
                  <c:v>7.6678360000000056E-2</c:v>
                </c:pt>
                <c:pt idx="1316">
                  <c:v>7.6736229999999975E-2</c:v>
                </c:pt>
                <c:pt idx="1317">
                  <c:v>7.6793980000000053E-2</c:v>
                </c:pt>
                <c:pt idx="1318">
                  <c:v>7.6851850000000069E-2</c:v>
                </c:pt>
                <c:pt idx="1319">
                  <c:v>7.6909840000000007E-2</c:v>
                </c:pt>
                <c:pt idx="1320">
                  <c:v>7.6967710000000036E-2</c:v>
                </c:pt>
                <c:pt idx="1321">
                  <c:v>7.7025580000000052E-2</c:v>
                </c:pt>
                <c:pt idx="1322">
                  <c:v>7.7083450000000067E-2</c:v>
                </c:pt>
                <c:pt idx="1323">
                  <c:v>7.7141319999999958E-2</c:v>
                </c:pt>
                <c:pt idx="1324">
                  <c:v>7.7199189999999973E-2</c:v>
                </c:pt>
                <c:pt idx="1325">
                  <c:v>7.7257059999999989E-2</c:v>
                </c:pt>
                <c:pt idx="1326">
                  <c:v>7.7314930000000032E-2</c:v>
                </c:pt>
                <c:pt idx="1327">
                  <c:v>7.7372800000000033E-2</c:v>
                </c:pt>
                <c:pt idx="1328">
                  <c:v>7.7430670000000063E-2</c:v>
                </c:pt>
                <c:pt idx="1329">
                  <c:v>7.7488540000000064E-2</c:v>
                </c:pt>
                <c:pt idx="1330">
                  <c:v>7.7546409999999968E-2</c:v>
                </c:pt>
                <c:pt idx="1331">
                  <c:v>7.7604279999999984E-2</c:v>
                </c:pt>
                <c:pt idx="1332">
                  <c:v>7.7662149999999999E-2</c:v>
                </c:pt>
                <c:pt idx="1333">
                  <c:v>7.7720020000000015E-2</c:v>
                </c:pt>
                <c:pt idx="1334">
                  <c:v>7.777789000000003E-2</c:v>
                </c:pt>
                <c:pt idx="1335">
                  <c:v>7.7835879999999982E-2</c:v>
                </c:pt>
                <c:pt idx="1336">
                  <c:v>7.7893870000000046E-2</c:v>
                </c:pt>
                <c:pt idx="1337">
                  <c:v>7.7951740000000061E-2</c:v>
                </c:pt>
                <c:pt idx="1338">
                  <c:v>7.8009610000000076E-2</c:v>
                </c:pt>
                <c:pt idx="1339">
                  <c:v>7.8067479999999981E-2</c:v>
                </c:pt>
                <c:pt idx="1340">
                  <c:v>7.8125349999999968E-2</c:v>
                </c:pt>
                <c:pt idx="1341">
                  <c:v>7.8183220000000012E-2</c:v>
                </c:pt>
                <c:pt idx="1342">
                  <c:v>7.8241090000000013E-2</c:v>
                </c:pt>
                <c:pt idx="1343">
                  <c:v>7.8298960000000042E-2</c:v>
                </c:pt>
                <c:pt idx="1344">
                  <c:v>7.8356830000000058E-2</c:v>
                </c:pt>
                <c:pt idx="1345">
                  <c:v>7.8414700000000073E-2</c:v>
                </c:pt>
                <c:pt idx="1346">
                  <c:v>7.8472569999999964E-2</c:v>
                </c:pt>
                <c:pt idx="1347">
                  <c:v>7.8530439999999993E-2</c:v>
                </c:pt>
                <c:pt idx="1348">
                  <c:v>7.8588309999999995E-2</c:v>
                </c:pt>
                <c:pt idx="1349">
                  <c:v>7.864618000000001E-2</c:v>
                </c:pt>
                <c:pt idx="1350">
                  <c:v>7.8704050000000039E-2</c:v>
                </c:pt>
                <c:pt idx="1351">
                  <c:v>7.8761920000000069E-2</c:v>
                </c:pt>
                <c:pt idx="1352">
                  <c:v>7.8819790000000084E-2</c:v>
                </c:pt>
                <c:pt idx="1353">
                  <c:v>7.8877659999999974E-2</c:v>
                </c:pt>
                <c:pt idx="1354">
                  <c:v>7.893552999999999E-2</c:v>
                </c:pt>
                <c:pt idx="1355">
                  <c:v>7.8993400000000005E-2</c:v>
                </c:pt>
                <c:pt idx="1356">
                  <c:v>7.9051270000000021E-2</c:v>
                </c:pt>
                <c:pt idx="1357">
                  <c:v>7.9109140000000022E-2</c:v>
                </c:pt>
                <c:pt idx="1358">
                  <c:v>7.9167010000000052E-2</c:v>
                </c:pt>
                <c:pt idx="1359">
                  <c:v>7.9224880000000067E-2</c:v>
                </c:pt>
                <c:pt idx="1360">
                  <c:v>7.9282749999999971E-2</c:v>
                </c:pt>
                <c:pt idx="1361">
                  <c:v>7.9340280000000069E-2</c:v>
                </c:pt>
                <c:pt idx="1362">
                  <c:v>7.9398150000000084E-2</c:v>
                </c:pt>
                <c:pt idx="1363">
                  <c:v>7.9456019999999974E-2</c:v>
                </c:pt>
                <c:pt idx="1364">
                  <c:v>7.951388999999999E-2</c:v>
                </c:pt>
                <c:pt idx="1365">
                  <c:v>7.9571759999999991E-2</c:v>
                </c:pt>
                <c:pt idx="1366">
                  <c:v>7.9629630000000021E-2</c:v>
                </c:pt>
                <c:pt idx="1367">
                  <c:v>7.9687500000000036E-2</c:v>
                </c:pt>
                <c:pt idx="1368">
                  <c:v>7.9745370000000051E-2</c:v>
                </c:pt>
                <c:pt idx="1369">
                  <c:v>7.9803240000000067E-2</c:v>
                </c:pt>
                <c:pt idx="1370">
                  <c:v>7.9861109999999971E-2</c:v>
                </c:pt>
                <c:pt idx="1371">
                  <c:v>7.9918979999999987E-2</c:v>
                </c:pt>
                <c:pt idx="1372">
                  <c:v>7.9976849999999988E-2</c:v>
                </c:pt>
                <c:pt idx="1373">
                  <c:v>8.0034720000000018E-2</c:v>
                </c:pt>
                <c:pt idx="1374">
                  <c:v>8.0092590000000047E-2</c:v>
                </c:pt>
                <c:pt idx="1375">
                  <c:v>8.0150350000000065E-2</c:v>
                </c:pt>
                <c:pt idx="1376">
                  <c:v>8.0208220000000052E-2</c:v>
                </c:pt>
                <c:pt idx="1377">
                  <c:v>8.0266089999999984E-2</c:v>
                </c:pt>
                <c:pt idx="1378">
                  <c:v>8.0324070000000025E-2</c:v>
                </c:pt>
                <c:pt idx="1379">
                  <c:v>8.0381939999999999E-2</c:v>
                </c:pt>
                <c:pt idx="1380">
                  <c:v>8.043981E-2</c:v>
                </c:pt>
                <c:pt idx="1381">
                  <c:v>8.0497689999999969E-2</c:v>
                </c:pt>
                <c:pt idx="1382">
                  <c:v>8.0555560000000026E-2</c:v>
                </c:pt>
                <c:pt idx="1383">
                  <c:v>8.0613430000000028E-2</c:v>
                </c:pt>
                <c:pt idx="1384">
                  <c:v>8.0671300000000015E-2</c:v>
                </c:pt>
                <c:pt idx="1385">
                  <c:v>8.0729170000000031E-2</c:v>
                </c:pt>
                <c:pt idx="1386">
                  <c:v>8.0787040000000046E-2</c:v>
                </c:pt>
                <c:pt idx="1387">
                  <c:v>8.0844910000000048E-2</c:v>
                </c:pt>
                <c:pt idx="1388">
                  <c:v>8.0902890000000074E-2</c:v>
                </c:pt>
                <c:pt idx="1389">
                  <c:v>8.0960880000000027E-2</c:v>
                </c:pt>
                <c:pt idx="1390">
                  <c:v>8.1018750000000014E-2</c:v>
                </c:pt>
                <c:pt idx="1391">
                  <c:v>8.1076620000000044E-2</c:v>
                </c:pt>
                <c:pt idx="1392">
                  <c:v>8.1134490000000101E-2</c:v>
                </c:pt>
                <c:pt idx="1393">
                  <c:v>8.1192359999999991E-2</c:v>
                </c:pt>
                <c:pt idx="1394">
                  <c:v>8.125023000000002E-2</c:v>
                </c:pt>
                <c:pt idx="1395">
                  <c:v>8.1308100000000022E-2</c:v>
                </c:pt>
                <c:pt idx="1396">
                  <c:v>8.1365970000000037E-2</c:v>
                </c:pt>
                <c:pt idx="1397">
                  <c:v>8.1423840000000025E-2</c:v>
                </c:pt>
                <c:pt idx="1398">
                  <c:v>8.1481710000000013E-2</c:v>
                </c:pt>
                <c:pt idx="1399">
                  <c:v>8.153958000000007E-2</c:v>
                </c:pt>
                <c:pt idx="1400">
                  <c:v>8.1597450000000002E-2</c:v>
                </c:pt>
                <c:pt idx="1401">
                  <c:v>8.1655320000000017E-2</c:v>
                </c:pt>
                <c:pt idx="1402">
                  <c:v>8.1713190000000005E-2</c:v>
                </c:pt>
                <c:pt idx="1403">
                  <c:v>8.177106000000002E-2</c:v>
                </c:pt>
                <c:pt idx="1404">
                  <c:v>8.1828939999999989E-2</c:v>
                </c:pt>
                <c:pt idx="1405">
                  <c:v>8.1886810000000004E-2</c:v>
                </c:pt>
                <c:pt idx="1406">
                  <c:v>8.194468000000002E-2</c:v>
                </c:pt>
                <c:pt idx="1407">
                  <c:v>8.2002550000000007E-2</c:v>
                </c:pt>
                <c:pt idx="1408">
                  <c:v>8.2060420000000037E-2</c:v>
                </c:pt>
                <c:pt idx="1409">
                  <c:v>8.2118290000000038E-2</c:v>
                </c:pt>
                <c:pt idx="1410">
                  <c:v>8.2176160000000067E-2</c:v>
                </c:pt>
                <c:pt idx="1411">
                  <c:v>8.2234029999999986E-2</c:v>
                </c:pt>
                <c:pt idx="1412">
                  <c:v>8.2291900000000001E-2</c:v>
                </c:pt>
                <c:pt idx="1413">
                  <c:v>8.2349770000000017E-2</c:v>
                </c:pt>
                <c:pt idx="1414">
                  <c:v>8.2407640000000004E-2</c:v>
                </c:pt>
                <c:pt idx="1415">
                  <c:v>8.2465739999999968E-2</c:v>
                </c:pt>
                <c:pt idx="1416">
                  <c:v>8.2523030000000067E-2</c:v>
                </c:pt>
                <c:pt idx="1417">
                  <c:v>8.2581480000000013E-2</c:v>
                </c:pt>
                <c:pt idx="1418">
                  <c:v>8.2639350000000014E-2</c:v>
                </c:pt>
                <c:pt idx="1419">
                  <c:v>8.269722000000003E-2</c:v>
                </c:pt>
                <c:pt idx="1420">
                  <c:v>8.2754510000000017E-2</c:v>
                </c:pt>
                <c:pt idx="1421">
                  <c:v>8.2812960000000047E-2</c:v>
                </c:pt>
                <c:pt idx="1422">
                  <c:v>8.2870719999999967E-2</c:v>
                </c:pt>
                <c:pt idx="1423">
                  <c:v>8.2928120000000063E-2</c:v>
                </c:pt>
                <c:pt idx="1424">
                  <c:v>8.2986570000000023E-2</c:v>
                </c:pt>
                <c:pt idx="1425">
                  <c:v>8.3044330000000027E-2</c:v>
                </c:pt>
                <c:pt idx="1426">
                  <c:v>8.3102200000000029E-2</c:v>
                </c:pt>
                <c:pt idx="1427">
                  <c:v>8.3160070000000058E-2</c:v>
                </c:pt>
                <c:pt idx="1428">
                  <c:v>8.321794000000006E-2</c:v>
                </c:pt>
                <c:pt idx="1429">
                  <c:v>8.3275810000000075E-2</c:v>
                </c:pt>
                <c:pt idx="1430">
                  <c:v>8.3333679999999979E-2</c:v>
                </c:pt>
                <c:pt idx="1431">
                  <c:v>8.3391670000000043E-2</c:v>
                </c:pt>
                <c:pt idx="1432">
                  <c:v>8.3449540000000044E-2</c:v>
                </c:pt>
                <c:pt idx="1433">
                  <c:v>8.3507410000000074E-2</c:v>
                </c:pt>
                <c:pt idx="1434">
                  <c:v>8.3565280000000006E-2</c:v>
                </c:pt>
                <c:pt idx="1435">
                  <c:v>8.3623150000000035E-2</c:v>
                </c:pt>
                <c:pt idx="1436">
                  <c:v>8.3681020000000023E-2</c:v>
                </c:pt>
                <c:pt idx="1437">
                  <c:v>8.3738890000000052E-2</c:v>
                </c:pt>
                <c:pt idx="1438">
                  <c:v>8.3796760000000053E-2</c:v>
                </c:pt>
                <c:pt idx="1439">
                  <c:v>8.3854630000000069E-2</c:v>
                </c:pt>
                <c:pt idx="1440">
                  <c:v>8.391250000000007E-2</c:v>
                </c:pt>
                <c:pt idx="1441">
                  <c:v>8.3969910000000036E-2</c:v>
                </c:pt>
                <c:pt idx="1442">
                  <c:v>8.4027890000000036E-2</c:v>
                </c:pt>
                <c:pt idx="1443">
                  <c:v>8.4085760000000037E-2</c:v>
                </c:pt>
                <c:pt idx="1444">
                  <c:v>8.4143630000000011E-2</c:v>
                </c:pt>
                <c:pt idx="1445">
                  <c:v>8.4201500000000054E-2</c:v>
                </c:pt>
                <c:pt idx="1446">
                  <c:v>8.4259370000000083E-2</c:v>
                </c:pt>
                <c:pt idx="1447">
                  <c:v>8.4317250000000024E-2</c:v>
                </c:pt>
                <c:pt idx="1448">
                  <c:v>8.437512000000004E-2</c:v>
                </c:pt>
                <c:pt idx="1449">
                  <c:v>8.4432990000000055E-2</c:v>
                </c:pt>
                <c:pt idx="1450">
                  <c:v>8.4490860000000084E-2</c:v>
                </c:pt>
                <c:pt idx="1451">
                  <c:v>8.4548729999999989E-2</c:v>
                </c:pt>
                <c:pt idx="1452">
                  <c:v>8.4606600000000018E-2</c:v>
                </c:pt>
                <c:pt idx="1453">
                  <c:v>8.4664470000000061E-2</c:v>
                </c:pt>
                <c:pt idx="1454">
                  <c:v>8.4722340000000035E-2</c:v>
                </c:pt>
                <c:pt idx="1455">
                  <c:v>8.4780210000000022E-2</c:v>
                </c:pt>
                <c:pt idx="1456">
                  <c:v>8.4838080000000052E-2</c:v>
                </c:pt>
                <c:pt idx="1457">
                  <c:v>8.4895950000000081E-2</c:v>
                </c:pt>
                <c:pt idx="1458">
                  <c:v>8.4953819999999985E-2</c:v>
                </c:pt>
                <c:pt idx="1459">
                  <c:v>8.5011689999999987E-2</c:v>
                </c:pt>
                <c:pt idx="1460">
                  <c:v>8.5069560000000044E-2</c:v>
                </c:pt>
                <c:pt idx="1461">
                  <c:v>8.5127430000000018E-2</c:v>
                </c:pt>
                <c:pt idx="1462">
                  <c:v>8.5185300000000047E-2</c:v>
                </c:pt>
                <c:pt idx="1463">
                  <c:v>8.5243170000000035E-2</c:v>
                </c:pt>
                <c:pt idx="1464">
                  <c:v>8.5301040000000064E-2</c:v>
                </c:pt>
                <c:pt idx="1465">
                  <c:v>8.5358909999999996E-2</c:v>
                </c:pt>
                <c:pt idx="1466">
                  <c:v>8.5416779999999998E-2</c:v>
                </c:pt>
                <c:pt idx="1467">
                  <c:v>8.5474770000000047E-2</c:v>
                </c:pt>
                <c:pt idx="1468">
                  <c:v>8.5532750000000046E-2</c:v>
                </c:pt>
                <c:pt idx="1469">
                  <c:v>8.5590620000000076E-2</c:v>
                </c:pt>
                <c:pt idx="1470">
                  <c:v>8.564850000000003E-2</c:v>
                </c:pt>
                <c:pt idx="1471">
                  <c:v>8.5706370000000059E-2</c:v>
                </c:pt>
                <c:pt idx="1472">
                  <c:v>8.5764240000000061E-2</c:v>
                </c:pt>
                <c:pt idx="1473">
                  <c:v>8.5822110000000063E-2</c:v>
                </c:pt>
                <c:pt idx="1474">
                  <c:v>8.5879979999999995E-2</c:v>
                </c:pt>
                <c:pt idx="1475">
                  <c:v>8.5937850000000038E-2</c:v>
                </c:pt>
                <c:pt idx="1476">
                  <c:v>8.5995720000000025E-2</c:v>
                </c:pt>
                <c:pt idx="1477">
                  <c:v>8.6053469999999993E-2</c:v>
                </c:pt>
                <c:pt idx="1478">
                  <c:v>8.6111460000000056E-2</c:v>
                </c:pt>
                <c:pt idx="1479">
                  <c:v>8.6169330000000044E-2</c:v>
                </c:pt>
                <c:pt idx="1480">
                  <c:v>8.6227080000000025E-2</c:v>
                </c:pt>
                <c:pt idx="1481">
                  <c:v>8.6284950000000027E-2</c:v>
                </c:pt>
                <c:pt idx="1482">
                  <c:v>8.6342820000000042E-2</c:v>
                </c:pt>
                <c:pt idx="1483">
                  <c:v>8.6400690000000058E-2</c:v>
                </c:pt>
                <c:pt idx="1484">
                  <c:v>8.645855999999999E-2</c:v>
                </c:pt>
                <c:pt idx="1485">
                  <c:v>8.6516550000000039E-2</c:v>
                </c:pt>
                <c:pt idx="1486">
                  <c:v>8.6574420000000069E-2</c:v>
                </c:pt>
                <c:pt idx="1487">
                  <c:v>8.663229000000007E-2</c:v>
                </c:pt>
                <c:pt idx="1488">
                  <c:v>8.6690159999999988E-2</c:v>
                </c:pt>
                <c:pt idx="1489">
                  <c:v>8.6748150000000024E-2</c:v>
                </c:pt>
                <c:pt idx="1490">
                  <c:v>8.6805440000000039E-2</c:v>
                </c:pt>
                <c:pt idx="1491">
                  <c:v>8.6863429999999991E-2</c:v>
                </c:pt>
                <c:pt idx="1492">
                  <c:v>8.6921300000000021E-2</c:v>
                </c:pt>
                <c:pt idx="1493">
                  <c:v>8.6979170000000022E-2</c:v>
                </c:pt>
                <c:pt idx="1494">
                  <c:v>8.7037040000000038E-2</c:v>
                </c:pt>
                <c:pt idx="1495">
                  <c:v>8.7094910000000039E-2</c:v>
                </c:pt>
                <c:pt idx="1496">
                  <c:v>8.7152780000000027E-2</c:v>
                </c:pt>
                <c:pt idx="1497">
                  <c:v>8.7210650000000042E-2</c:v>
                </c:pt>
                <c:pt idx="1498">
                  <c:v>8.7268519999999974E-2</c:v>
                </c:pt>
                <c:pt idx="1499">
                  <c:v>8.7326390000000004E-2</c:v>
                </c:pt>
                <c:pt idx="1500">
                  <c:v>8.7384260000000005E-2</c:v>
                </c:pt>
                <c:pt idx="1501">
                  <c:v>8.7442129999999979E-2</c:v>
                </c:pt>
                <c:pt idx="1502">
                  <c:v>8.7500000000000036E-2</c:v>
                </c:pt>
                <c:pt idx="1503">
                  <c:v>8.7557870000000065E-2</c:v>
                </c:pt>
                <c:pt idx="1504">
                  <c:v>8.7615740000000067E-2</c:v>
                </c:pt>
                <c:pt idx="1505">
                  <c:v>8.7673609999999971E-2</c:v>
                </c:pt>
                <c:pt idx="1506">
                  <c:v>8.7731480000000014E-2</c:v>
                </c:pt>
                <c:pt idx="1507">
                  <c:v>8.778935000000003E-2</c:v>
                </c:pt>
                <c:pt idx="1508">
                  <c:v>8.7847220000000004E-2</c:v>
                </c:pt>
                <c:pt idx="1509">
                  <c:v>8.7905090000000061E-2</c:v>
                </c:pt>
                <c:pt idx="1510">
                  <c:v>8.7962960000000048E-2</c:v>
                </c:pt>
                <c:pt idx="1511">
                  <c:v>8.8020830000000091E-2</c:v>
                </c:pt>
                <c:pt idx="1512">
                  <c:v>8.8078699999999996E-2</c:v>
                </c:pt>
                <c:pt idx="1513">
                  <c:v>8.8136570000000025E-2</c:v>
                </c:pt>
                <c:pt idx="1514">
                  <c:v>8.8194440000000041E-2</c:v>
                </c:pt>
                <c:pt idx="1515">
                  <c:v>8.8252310000000028E-2</c:v>
                </c:pt>
                <c:pt idx="1516">
                  <c:v>8.8310189999999983E-2</c:v>
                </c:pt>
                <c:pt idx="1517">
                  <c:v>8.8368060000000012E-2</c:v>
                </c:pt>
                <c:pt idx="1518">
                  <c:v>8.8425930000000041E-2</c:v>
                </c:pt>
                <c:pt idx="1519">
                  <c:v>8.8483800000000001E-2</c:v>
                </c:pt>
                <c:pt idx="1520">
                  <c:v>8.8541670000000045E-2</c:v>
                </c:pt>
                <c:pt idx="1521">
                  <c:v>8.8599650000000058E-2</c:v>
                </c:pt>
                <c:pt idx="1522">
                  <c:v>8.8657640000000038E-2</c:v>
                </c:pt>
                <c:pt idx="1523">
                  <c:v>8.8715510000000039E-2</c:v>
                </c:pt>
                <c:pt idx="1524">
                  <c:v>8.8773380000000041E-2</c:v>
                </c:pt>
                <c:pt idx="1525">
                  <c:v>8.8831250000000028E-2</c:v>
                </c:pt>
                <c:pt idx="1526">
                  <c:v>8.8889120000000044E-2</c:v>
                </c:pt>
                <c:pt idx="1527">
                  <c:v>8.8946990000000101E-2</c:v>
                </c:pt>
                <c:pt idx="1528">
                  <c:v>8.9004860000000005E-2</c:v>
                </c:pt>
                <c:pt idx="1529">
                  <c:v>8.906273000000002E-2</c:v>
                </c:pt>
                <c:pt idx="1530">
                  <c:v>8.9120600000000036E-2</c:v>
                </c:pt>
                <c:pt idx="1531">
                  <c:v>8.9178360000000054E-2</c:v>
                </c:pt>
                <c:pt idx="1532">
                  <c:v>8.9236230000000027E-2</c:v>
                </c:pt>
                <c:pt idx="1533">
                  <c:v>8.9294100000000057E-2</c:v>
                </c:pt>
                <c:pt idx="1534">
                  <c:v>8.9351970000000072E-2</c:v>
                </c:pt>
                <c:pt idx="1535">
                  <c:v>8.940983999999999E-2</c:v>
                </c:pt>
                <c:pt idx="1536">
                  <c:v>8.9467710000000006E-2</c:v>
                </c:pt>
                <c:pt idx="1537">
                  <c:v>8.9525690000000033E-2</c:v>
                </c:pt>
                <c:pt idx="1538">
                  <c:v>8.958356000000002E-2</c:v>
                </c:pt>
                <c:pt idx="1539">
                  <c:v>8.9641439999999989E-2</c:v>
                </c:pt>
                <c:pt idx="1540">
                  <c:v>8.9699310000000018E-2</c:v>
                </c:pt>
                <c:pt idx="1541">
                  <c:v>8.9757180000000034E-2</c:v>
                </c:pt>
                <c:pt idx="1542">
                  <c:v>8.9815160000000033E-2</c:v>
                </c:pt>
                <c:pt idx="1543">
                  <c:v>8.987303000000002E-2</c:v>
                </c:pt>
                <c:pt idx="1544">
                  <c:v>8.9930900000000064E-2</c:v>
                </c:pt>
                <c:pt idx="1545">
                  <c:v>8.9988770000000051E-2</c:v>
                </c:pt>
                <c:pt idx="1546">
                  <c:v>9.0046639999999983E-2</c:v>
                </c:pt>
                <c:pt idx="1547">
                  <c:v>9.0104510000000013E-2</c:v>
                </c:pt>
                <c:pt idx="1548">
                  <c:v>9.016192000000002E-2</c:v>
                </c:pt>
                <c:pt idx="1549">
                  <c:v>9.0220370000000077E-2</c:v>
                </c:pt>
                <c:pt idx="1550">
                  <c:v>9.0277660000000051E-2</c:v>
                </c:pt>
                <c:pt idx="1551">
                  <c:v>9.0335530000000067E-2</c:v>
                </c:pt>
                <c:pt idx="1552">
                  <c:v>9.0393399999999999E-2</c:v>
                </c:pt>
                <c:pt idx="1553">
                  <c:v>9.0451270000000014E-2</c:v>
                </c:pt>
                <c:pt idx="1554">
                  <c:v>9.0509260000000064E-2</c:v>
                </c:pt>
                <c:pt idx="1555">
                  <c:v>9.0567130000000079E-2</c:v>
                </c:pt>
                <c:pt idx="1556">
                  <c:v>9.0625000000000011E-2</c:v>
                </c:pt>
                <c:pt idx="1557">
                  <c:v>9.0682750000000034E-2</c:v>
                </c:pt>
                <c:pt idx="1558">
                  <c:v>9.0740620000000063E-2</c:v>
                </c:pt>
                <c:pt idx="1559">
                  <c:v>9.0798500000000018E-2</c:v>
                </c:pt>
                <c:pt idx="1560">
                  <c:v>9.0856370000000061E-2</c:v>
                </c:pt>
                <c:pt idx="1561">
                  <c:v>9.0914240000000049E-2</c:v>
                </c:pt>
                <c:pt idx="1562">
                  <c:v>9.097211000000005E-2</c:v>
                </c:pt>
                <c:pt idx="1563">
                  <c:v>9.103008999999998E-2</c:v>
                </c:pt>
                <c:pt idx="1564">
                  <c:v>9.1087959999999982E-2</c:v>
                </c:pt>
                <c:pt idx="1565">
                  <c:v>9.1145830000000039E-2</c:v>
                </c:pt>
                <c:pt idx="1566">
                  <c:v>9.1203700000000026E-2</c:v>
                </c:pt>
                <c:pt idx="1567">
                  <c:v>9.1261570000000028E-2</c:v>
                </c:pt>
                <c:pt idx="1568">
                  <c:v>9.1319440000000043E-2</c:v>
                </c:pt>
                <c:pt idx="1569">
                  <c:v>9.1377310000000045E-2</c:v>
                </c:pt>
                <c:pt idx="1570">
                  <c:v>9.1435300000000025E-2</c:v>
                </c:pt>
                <c:pt idx="1571">
                  <c:v>9.1493170000000013E-2</c:v>
                </c:pt>
                <c:pt idx="1572">
                  <c:v>9.1551040000000056E-2</c:v>
                </c:pt>
                <c:pt idx="1573">
                  <c:v>9.1608910000000043E-2</c:v>
                </c:pt>
                <c:pt idx="1574">
                  <c:v>9.1666780000000087E-2</c:v>
                </c:pt>
                <c:pt idx="1575">
                  <c:v>9.1724650000000005E-2</c:v>
                </c:pt>
                <c:pt idx="1576">
                  <c:v>9.1782520000000006E-2</c:v>
                </c:pt>
                <c:pt idx="1577">
                  <c:v>9.1840390000000022E-2</c:v>
                </c:pt>
                <c:pt idx="1578">
                  <c:v>9.1898260000000037E-2</c:v>
                </c:pt>
                <c:pt idx="1579">
                  <c:v>9.1956130000000039E-2</c:v>
                </c:pt>
                <c:pt idx="1580">
                  <c:v>9.2014119999999991E-2</c:v>
                </c:pt>
                <c:pt idx="1581">
                  <c:v>9.2071990000000006E-2</c:v>
                </c:pt>
                <c:pt idx="1582">
                  <c:v>9.2129860000000022E-2</c:v>
                </c:pt>
                <c:pt idx="1583">
                  <c:v>9.2187730000000009E-2</c:v>
                </c:pt>
                <c:pt idx="1584">
                  <c:v>9.2245600000000053E-2</c:v>
                </c:pt>
                <c:pt idx="1585">
                  <c:v>9.2303470000000054E-2</c:v>
                </c:pt>
                <c:pt idx="1586">
                  <c:v>9.2361229999999975E-2</c:v>
                </c:pt>
                <c:pt idx="1587">
                  <c:v>9.2419209999999974E-2</c:v>
                </c:pt>
                <c:pt idx="1588">
                  <c:v>9.2476970000000019E-2</c:v>
                </c:pt>
                <c:pt idx="1589">
                  <c:v>9.2534840000000035E-2</c:v>
                </c:pt>
                <c:pt idx="1590">
                  <c:v>9.2592820000000048E-2</c:v>
                </c:pt>
                <c:pt idx="1591">
                  <c:v>9.2650690000000063E-2</c:v>
                </c:pt>
                <c:pt idx="1592">
                  <c:v>9.2708560000000079E-2</c:v>
                </c:pt>
                <c:pt idx="1593">
                  <c:v>9.2766440000000033E-2</c:v>
                </c:pt>
                <c:pt idx="1594">
                  <c:v>9.2824310000000049E-2</c:v>
                </c:pt>
                <c:pt idx="1595">
                  <c:v>9.2882180000000023E-2</c:v>
                </c:pt>
                <c:pt idx="1596">
                  <c:v>9.2940050000000052E-2</c:v>
                </c:pt>
                <c:pt idx="1597">
                  <c:v>9.2998029999999995E-2</c:v>
                </c:pt>
                <c:pt idx="1598">
                  <c:v>9.3055900000000039E-2</c:v>
                </c:pt>
                <c:pt idx="1599">
                  <c:v>9.3113770000000026E-2</c:v>
                </c:pt>
                <c:pt idx="1600">
                  <c:v>9.3171640000000014E-2</c:v>
                </c:pt>
                <c:pt idx="1601">
                  <c:v>9.3229510000000029E-2</c:v>
                </c:pt>
                <c:pt idx="1602">
                  <c:v>9.3287380000000045E-2</c:v>
                </c:pt>
                <c:pt idx="1603">
                  <c:v>9.3345250000000046E-2</c:v>
                </c:pt>
                <c:pt idx="1604">
                  <c:v>9.3403120000000062E-2</c:v>
                </c:pt>
                <c:pt idx="1605">
                  <c:v>9.346100000000003E-2</c:v>
                </c:pt>
                <c:pt idx="1606">
                  <c:v>9.3518870000000073E-2</c:v>
                </c:pt>
                <c:pt idx="1607">
                  <c:v>9.3576740000000061E-2</c:v>
                </c:pt>
                <c:pt idx="1608">
                  <c:v>9.3634610000000076E-2</c:v>
                </c:pt>
                <c:pt idx="1609">
                  <c:v>9.3692480000000009E-2</c:v>
                </c:pt>
                <c:pt idx="1610">
                  <c:v>9.3750350000000052E-2</c:v>
                </c:pt>
                <c:pt idx="1611">
                  <c:v>9.3808220000000025E-2</c:v>
                </c:pt>
                <c:pt idx="1612">
                  <c:v>9.3866090000000055E-2</c:v>
                </c:pt>
                <c:pt idx="1613">
                  <c:v>9.392396000000007E-2</c:v>
                </c:pt>
                <c:pt idx="1614">
                  <c:v>9.3981830000000044E-2</c:v>
                </c:pt>
                <c:pt idx="1615">
                  <c:v>9.4039700000000087E-2</c:v>
                </c:pt>
                <c:pt idx="1616">
                  <c:v>9.4097570000000005E-2</c:v>
                </c:pt>
                <c:pt idx="1617">
                  <c:v>9.4155440000000049E-2</c:v>
                </c:pt>
                <c:pt idx="1618">
                  <c:v>9.4213310000000022E-2</c:v>
                </c:pt>
                <c:pt idx="1619">
                  <c:v>9.4271180000000024E-2</c:v>
                </c:pt>
                <c:pt idx="1620">
                  <c:v>9.4329050000000039E-2</c:v>
                </c:pt>
                <c:pt idx="1621">
                  <c:v>9.4386920000000055E-2</c:v>
                </c:pt>
                <c:pt idx="1622">
                  <c:v>9.444479000000007E-2</c:v>
                </c:pt>
                <c:pt idx="1623">
                  <c:v>9.4502659999999988E-2</c:v>
                </c:pt>
                <c:pt idx="1624">
                  <c:v>9.4560530000000032E-2</c:v>
                </c:pt>
                <c:pt idx="1625">
                  <c:v>9.4618400000000047E-2</c:v>
                </c:pt>
                <c:pt idx="1626">
                  <c:v>9.4676270000000021E-2</c:v>
                </c:pt>
                <c:pt idx="1627">
                  <c:v>9.4733680000000042E-2</c:v>
                </c:pt>
                <c:pt idx="1628">
                  <c:v>9.4791670000000036E-2</c:v>
                </c:pt>
                <c:pt idx="1629">
                  <c:v>9.4849540000000038E-2</c:v>
                </c:pt>
                <c:pt idx="1630">
                  <c:v>9.4907410000000039E-2</c:v>
                </c:pt>
                <c:pt idx="1631">
                  <c:v>9.4965280000000055E-2</c:v>
                </c:pt>
                <c:pt idx="1632">
                  <c:v>9.502315000000007E-2</c:v>
                </c:pt>
                <c:pt idx="1633">
                  <c:v>9.5081019999999974E-2</c:v>
                </c:pt>
                <c:pt idx="1634">
                  <c:v>9.5138770000000067E-2</c:v>
                </c:pt>
                <c:pt idx="1635">
                  <c:v>9.5196640000000082E-2</c:v>
                </c:pt>
                <c:pt idx="1636">
                  <c:v>9.5254630000000021E-2</c:v>
                </c:pt>
                <c:pt idx="1637">
                  <c:v>9.5312500000000022E-2</c:v>
                </c:pt>
                <c:pt idx="1638">
                  <c:v>9.5370370000000051E-2</c:v>
                </c:pt>
                <c:pt idx="1639">
                  <c:v>9.5428120000000019E-2</c:v>
                </c:pt>
                <c:pt idx="1640">
                  <c:v>9.5485999999999988E-2</c:v>
                </c:pt>
                <c:pt idx="1641">
                  <c:v>9.5543870000000017E-2</c:v>
                </c:pt>
                <c:pt idx="1642">
                  <c:v>9.5601740000000018E-2</c:v>
                </c:pt>
                <c:pt idx="1643">
                  <c:v>9.565961000000002E-2</c:v>
                </c:pt>
                <c:pt idx="1644">
                  <c:v>9.5717590000000061E-2</c:v>
                </c:pt>
                <c:pt idx="1645">
                  <c:v>9.5775460000000076E-2</c:v>
                </c:pt>
                <c:pt idx="1646">
                  <c:v>9.5833330000000064E-2</c:v>
                </c:pt>
                <c:pt idx="1647">
                  <c:v>9.5891199999999996E-2</c:v>
                </c:pt>
                <c:pt idx="1648">
                  <c:v>9.5949070000000011E-2</c:v>
                </c:pt>
                <c:pt idx="1649">
                  <c:v>9.6006940000000027E-2</c:v>
                </c:pt>
                <c:pt idx="1650">
                  <c:v>9.6064930000000062E-2</c:v>
                </c:pt>
                <c:pt idx="1651">
                  <c:v>9.612279999999998E-2</c:v>
                </c:pt>
                <c:pt idx="1652">
                  <c:v>9.6180669999999982E-2</c:v>
                </c:pt>
                <c:pt idx="1653">
                  <c:v>9.6238540000000011E-2</c:v>
                </c:pt>
                <c:pt idx="1654">
                  <c:v>9.6296530000000047E-2</c:v>
                </c:pt>
                <c:pt idx="1655">
                  <c:v>9.6354400000000076E-2</c:v>
                </c:pt>
                <c:pt idx="1656">
                  <c:v>9.6412269999999967E-2</c:v>
                </c:pt>
                <c:pt idx="1657">
                  <c:v>9.647014000000001E-2</c:v>
                </c:pt>
                <c:pt idx="1658">
                  <c:v>9.6528010000000039E-2</c:v>
                </c:pt>
                <c:pt idx="1659">
                  <c:v>9.6585880000000041E-2</c:v>
                </c:pt>
                <c:pt idx="1660">
                  <c:v>9.6643750000000014E-2</c:v>
                </c:pt>
                <c:pt idx="1661">
                  <c:v>9.6701620000000044E-2</c:v>
                </c:pt>
                <c:pt idx="1662">
                  <c:v>9.6759490000000101E-2</c:v>
                </c:pt>
                <c:pt idx="1663">
                  <c:v>9.6817359999999991E-2</c:v>
                </c:pt>
                <c:pt idx="1664">
                  <c:v>9.687523000000002E-2</c:v>
                </c:pt>
                <c:pt idx="1665">
                  <c:v>9.6933100000000022E-2</c:v>
                </c:pt>
                <c:pt idx="1666">
                  <c:v>9.6990970000000037E-2</c:v>
                </c:pt>
                <c:pt idx="1667">
                  <c:v>9.7048840000000039E-2</c:v>
                </c:pt>
                <c:pt idx="1668">
                  <c:v>9.7106830000000019E-2</c:v>
                </c:pt>
                <c:pt idx="1669">
                  <c:v>9.7164700000000034E-2</c:v>
                </c:pt>
                <c:pt idx="1670">
                  <c:v>9.7222570000000008E-2</c:v>
                </c:pt>
                <c:pt idx="1671">
                  <c:v>9.7280440000000024E-2</c:v>
                </c:pt>
                <c:pt idx="1672">
                  <c:v>9.7338310000000053E-2</c:v>
                </c:pt>
                <c:pt idx="1673">
                  <c:v>9.7396180000000054E-2</c:v>
                </c:pt>
                <c:pt idx="1674">
                  <c:v>9.7454050000000014E-2</c:v>
                </c:pt>
                <c:pt idx="1675">
                  <c:v>9.7511920000000002E-2</c:v>
                </c:pt>
                <c:pt idx="1676">
                  <c:v>9.7569910000000051E-2</c:v>
                </c:pt>
                <c:pt idx="1677">
                  <c:v>9.7627780000000067E-2</c:v>
                </c:pt>
                <c:pt idx="1678">
                  <c:v>9.7685649999999985E-2</c:v>
                </c:pt>
                <c:pt idx="1679">
                  <c:v>9.7743519999999987E-2</c:v>
                </c:pt>
                <c:pt idx="1680">
                  <c:v>9.7801390000000016E-2</c:v>
                </c:pt>
                <c:pt idx="1681">
                  <c:v>9.7859260000000017E-2</c:v>
                </c:pt>
                <c:pt idx="1682">
                  <c:v>9.7917130000000033E-2</c:v>
                </c:pt>
                <c:pt idx="1683">
                  <c:v>9.7975000000000048E-2</c:v>
                </c:pt>
                <c:pt idx="1684">
                  <c:v>9.8032870000000077E-2</c:v>
                </c:pt>
                <c:pt idx="1685">
                  <c:v>9.8090739999999996E-2</c:v>
                </c:pt>
                <c:pt idx="1686">
                  <c:v>9.8148610000000011E-2</c:v>
                </c:pt>
                <c:pt idx="1687">
                  <c:v>9.820648000000004E-2</c:v>
                </c:pt>
                <c:pt idx="1688">
                  <c:v>9.826424000000003E-2</c:v>
                </c:pt>
                <c:pt idx="1689">
                  <c:v>9.8322110000000032E-2</c:v>
                </c:pt>
                <c:pt idx="1690">
                  <c:v>9.8380090000000045E-2</c:v>
                </c:pt>
                <c:pt idx="1691">
                  <c:v>9.843796000000006E-2</c:v>
                </c:pt>
                <c:pt idx="1692">
                  <c:v>9.8495719999999981E-2</c:v>
                </c:pt>
                <c:pt idx="1693">
                  <c:v>9.8553590000000024E-2</c:v>
                </c:pt>
                <c:pt idx="1694">
                  <c:v>9.861146000000004E-2</c:v>
                </c:pt>
                <c:pt idx="1695">
                  <c:v>9.8669330000000027E-2</c:v>
                </c:pt>
                <c:pt idx="1696">
                  <c:v>9.8727200000000043E-2</c:v>
                </c:pt>
                <c:pt idx="1697">
                  <c:v>9.8785070000000058E-2</c:v>
                </c:pt>
                <c:pt idx="1698">
                  <c:v>9.8843060000000024E-2</c:v>
                </c:pt>
                <c:pt idx="1699">
                  <c:v>9.890093000000004E-2</c:v>
                </c:pt>
                <c:pt idx="1700">
                  <c:v>9.8958800000000055E-2</c:v>
                </c:pt>
                <c:pt idx="1701">
                  <c:v>9.9016670000000057E-2</c:v>
                </c:pt>
                <c:pt idx="1702">
                  <c:v>9.9074540000000072E-2</c:v>
                </c:pt>
                <c:pt idx="1703">
                  <c:v>9.913241000000006E-2</c:v>
                </c:pt>
                <c:pt idx="1704">
                  <c:v>9.9190279999999992E-2</c:v>
                </c:pt>
                <c:pt idx="1705">
                  <c:v>9.9248150000000021E-2</c:v>
                </c:pt>
                <c:pt idx="1706">
                  <c:v>9.9306020000000023E-2</c:v>
                </c:pt>
                <c:pt idx="1707">
                  <c:v>9.9363540000000028E-2</c:v>
                </c:pt>
                <c:pt idx="1708">
                  <c:v>9.9421410000000043E-2</c:v>
                </c:pt>
                <c:pt idx="1709">
                  <c:v>9.9479280000000059E-2</c:v>
                </c:pt>
                <c:pt idx="1710">
                  <c:v>9.9537150000000005E-2</c:v>
                </c:pt>
                <c:pt idx="1711">
                  <c:v>9.9595020000000048E-2</c:v>
                </c:pt>
                <c:pt idx="1712">
                  <c:v>9.9652890000000036E-2</c:v>
                </c:pt>
                <c:pt idx="1713">
                  <c:v>9.9710760000000037E-2</c:v>
                </c:pt>
                <c:pt idx="1714">
                  <c:v>9.9768630000000039E-2</c:v>
                </c:pt>
                <c:pt idx="1715">
                  <c:v>9.9826500000000068E-2</c:v>
                </c:pt>
                <c:pt idx="1716">
                  <c:v>9.9884370000000083E-2</c:v>
                </c:pt>
                <c:pt idx="1717">
                  <c:v>9.9942250000000024E-2</c:v>
                </c:pt>
                <c:pt idx="1718">
                  <c:v>0.10000012000000004</c:v>
                </c:pt>
                <c:pt idx="1719">
                  <c:v>0.10005799000000003</c:v>
                </c:pt>
                <c:pt idx="1720">
                  <c:v>0.10011586000000006</c:v>
                </c:pt>
                <c:pt idx="1721">
                  <c:v>0.10017372999999997</c:v>
                </c:pt>
                <c:pt idx="1722">
                  <c:v>0.10023159999999999</c:v>
                </c:pt>
                <c:pt idx="1723">
                  <c:v>0.10028957999999999</c:v>
                </c:pt>
                <c:pt idx="1724">
                  <c:v>0.10034744999999999</c:v>
                </c:pt>
                <c:pt idx="1725">
                  <c:v>0.10040532000000002</c:v>
                </c:pt>
                <c:pt idx="1726">
                  <c:v>0.10046319000000005</c:v>
                </c:pt>
                <c:pt idx="1727">
                  <c:v>0.10052106000000006</c:v>
                </c:pt>
                <c:pt idx="1728">
                  <c:v>0.10057894000000002</c:v>
                </c:pt>
                <c:pt idx="1729">
                  <c:v>0.10063681000000002</c:v>
                </c:pt>
                <c:pt idx="1730">
                  <c:v>0.10069468000000006</c:v>
                </c:pt>
                <c:pt idx="1731">
                  <c:v>0.10075266000000006</c:v>
                </c:pt>
                <c:pt idx="1732">
                  <c:v>0.10081052999999995</c:v>
                </c:pt>
                <c:pt idx="1733">
                  <c:v>0.10086839999999996</c:v>
                </c:pt>
                <c:pt idx="1734">
                  <c:v>0.10092627</c:v>
                </c:pt>
                <c:pt idx="1735">
                  <c:v>0.10098414000000001</c:v>
                </c:pt>
                <c:pt idx="1736">
                  <c:v>0.10104201000000002</c:v>
                </c:pt>
                <c:pt idx="1737">
                  <c:v>0.10109988000000003</c:v>
                </c:pt>
                <c:pt idx="1738">
                  <c:v>0.10115775000000006</c:v>
                </c:pt>
                <c:pt idx="1739">
                  <c:v>0.10121562000000008</c:v>
                </c:pt>
                <c:pt idx="1740">
                  <c:v>0.10127350000000003</c:v>
                </c:pt>
                <c:pt idx="1741">
                  <c:v>0.10133125</c:v>
                </c:pt>
                <c:pt idx="1742">
                  <c:v>0.10138924000000006</c:v>
                </c:pt>
                <c:pt idx="1743">
                  <c:v>0.10144699000000001</c:v>
                </c:pt>
                <c:pt idx="1744">
                  <c:v>0.10150486000000003</c:v>
                </c:pt>
                <c:pt idx="1745">
                  <c:v>0.10156273000000007</c:v>
                </c:pt>
                <c:pt idx="1746">
                  <c:v>0.10162060000000007</c:v>
                </c:pt>
                <c:pt idx="1747">
                  <c:v>0.10167846999999997</c:v>
                </c:pt>
                <c:pt idx="1748">
                  <c:v>0.10173633999999999</c:v>
                </c:pt>
                <c:pt idx="1749">
                  <c:v>0.10179421000000002</c:v>
                </c:pt>
                <c:pt idx="1750">
                  <c:v>0.10185220000000006</c:v>
                </c:pt>
                <c:pt idx="1751">
                  <c:v>0.10191006999999995</c:v>
                </c:pt>
                <c:pt idx="1752">
                  <c:v>0.10196793999999998</c:v>
                </c:pt>
                <c:pt idx="1753">
                  <c:v>0.10202580999999999</c:v>
                </c:pt>
                <c:pt idx="1754">
                  <c:v>0.10208368000000002</c:v>
                </c:pt>
                <c:pt idx="1755">
                  <c:v>0.10214155000000004</c:v>
                </c:pt>
                <c:pt idx="1756">
                  <c:v>0.10219942000000005</c:v>
                </c:pt>
                <c:pt idx="1757">
                  <c:v>0.10225729000000006</c:v>
                </c:pt>
                <c:pt idx="1758">
                  <c:v>0.10231515999999996</c:v>
                </c:pt>
                <c:pt idx="1759">
                  <c:v>0.10237302999999999</c:v>
                </c:pt>
                <c:pt idx="1760">
                  <c:v>0.10243102000000005</c:v>
                </c:pt>
                <c:pt idx="1761">
                  <c:v>0.10248842999999995</c:v>
                </c:pt>
                <c:pt idx="1762">
                  <c:v>0.10254629999999999</c:v>
                </c:pt>
                <c:pt idx="1763">
                  <c:v>0.10260416999999999</c:v>
                </c:pt>
                <c:pt idx="1764">
                  <c:v>0.10266204000000004</c:v>
                </c:pt>
                <c:pt idx="1765">
                  <c:v>0.10271991000000003</c:v>
                </c:pt>
                <c:pt idx="1766">
                  <c:v>0.10277778000000005</c:v>
                </c:pt>
                <c:pt idx="1767">
                  <c:v>0.10283565000000007</c:v>
                </c:pt>
                <c:pt idx="1768">
                  <c:v>0.10289351999999996</c:v>
                </c:pt>
                <c:pt idx="1769">
                  <c:v>0.10295138999999998</c:v>
                </c:pt>
                <c:pt idx="1770">
                  <c:v>0.10300925999999999</c:v>
                </c:pt>
                <c:pt idx="1771">
                  <c:v>0.10306713000000002</c:v>
                </c:pt>
                <c:pt idx="1772">
                  <c:v>0.10312500000000004</c:v>
                </c:pt>
                <c:pt idx="1773">
                  <c:v>0.10318287000000005</c:v>
                </c:pt>
                <c:pt idx="1774">
                  <c:v>0.10324074000000008</c:v>
                </c:pt>
                <c:pt idx="1775">
                  <c:v>0.10329860999999997</c:v>
                </c:pt>
                <c:pt idx="1776">
                  <c:v>0.10335647999999997</c:v>
                </c:pt>
                <c:pt idx="1777">
                  <c:v>0.10341434999999999</c:v>
                </c:pt>
                <c:pt idx="1778">
                  <c:v>0.10347222000000002</c:v>
                </c:pt>
                <c:pt idx="1779">
                  <c:v>0.10353009000000002</c:v>
                </c:pt>
                <c:pt idx="1780">
                  <c:v>0.10358796000000002</c:v>
                </c:pt>
                <c:pt idx="1781">
                  <c:v>0.10364583000000006</c:v>
                </c:pt>
                <c:pt idx="1782">
                  <c:v>0.10370382000000002</c:v>
                </c:pt>
                <c:pt idx="1783">
                  <c:v>0.10376169000000003</c:v>
                </c:pt>
                <c:pt idx="1784">
                  <c:v>0.10381967999999997</c:v>
                </c:pt>
                <c:pt idx="1785">
                  <c:v>0.10387754999999999</c:v>
                </c:pt>
                <c:pt idx="1786">
                  <c:v>0.10393542000000001</c:v>
                </c:pt>
                <c:pt idx="1787">
                  <c:v>0.10399329000000003</c:v>
                </c:pt>
                <c:pt idx="1788">
                  <c:v>0.10405116000000003</c:v>
                </c:pt>
                <c:pt idx="1789">
                  <c:v>0.10410903000000006</c:v>
                </c:pt>
                <c:pt idx="1790">
                  <c:v>0.10416690000000008</c:v>
                </c:pt>
                <c:pt idx="1791">
                  <c:v>0.10422476999999999</c:v>
                </c:pt>
                <c:pt idx="1792">
                  <c:v>0.10428264</c:v>
                </c:pt>
                <c:pt idx="1793">
                  <c:v>0.10434051</c:v>
                </c:pt>
                <c:pt idx="1794">
                  <c:v>0.10439838000000001</c:v>
                </c:pt>
                <c:pt idx="1795">
                  <c:v>0.10445625000000004</c:v>
                </c:pt>
                <c:pt idx="1796">
                  <c:v>0.10451400000000001</c:v>
                </c:pt>
                <c:pt idx="1797">
                  <c:v>0.10457199000000006</c:v>
                </c:pt>
                <c:pt idx="1798">
                  <c:v>0.10462974999999999</c:v>
                </c:pt>
                <c:pt idx="1799">
                  <c:v>0.10468761999999998</c:v>
                </c:pt>
                <c:pt idx="1800">
                  <c:v>0.10474549000000001</c:v>
                </c:pt>
                <c:pt idx="1801">
                  <c:v>0.10480336000000001</c:v>
                </c:pt>
                <c:pt idx="1802">
                  <c:v>0.10486123000000004</c:v>
                </c:pt>
                <c:pt idx="1803">
                  <c:v>0.10491910000000004</c:v>
                </c:pt>
                <c:pt idx="1804">
                  <c:v>0.10497697000000007</c:v>
                </c:pt>
                <c:pt idx="1805">
                  <c:v>0.10503494999999997</c:v>
                </c:pt>
                <c:pt idx="1806">
                  <c:v>0.10509281999999999</c:v>
                </c:pt>
                <c:pt idx="1807">
                  <c:v>0.10515068999999999</c:v>
                </c:pt>
                <c:pt idx="1808">
                  <c:v>0.10520856000000002</c:v>
                </c:pt>
                <c:pt idx="1809">
                  <c:v>0.10526643999999998</c:v>
                </c:pt>
                <c:pt idx="1810">
                  <c:v>0.10532430999999999</c:v>
                </c:pt>
                <c:pt idx="1811">
                  <c:v>0.10538217999999999</c:v>
                </c:pt>
                <c:pt idx="1812">
                  <c:v>0.10544005000000002</c:v>
                </c:pt>
                <c:pt idx="1813">
                  <c:v>0.10549792000000002</c:v>
                </c:pt>
                <c:pt idx="1814">
                  <c:v>0.10555590000000005</c:v>
                </c:pt>
                <c:pt idx="1815">
                  <c:v>0.10561388999999999</c:v>
                </c:pt>
                <c:pt idx="1816">
                  <c:v>0.10567118</c:v>
                </c:pt>
                <c:pt idx="1817">
                  <c:v>0.10572963000000003</c:v>
                </c:pt>
                <c:pt idx="1818">
                  <c:v>0.10578750000000003</c:v>
                </c:pt>
                <c:pt idx="1819">
                  <c:v>0.10584537000000006</c:v>
                </c:pt>
                <c:pt idx="1820">
                  <c:v>0.10590323999999997</c:v>
                </c:pt>
                <c:pt idx="1821">
                  <c:v>0.10596053000000007</c:v>
                </c:pt>
                <c:pt idx="1822">
                  <c:v>0.10601839999999994</c:v>
                </c:pt>
                <c:pt idx="1823">
                  <c:v>0.10607685000000001</c:v>
                </c:pt>
                <c:pt idx="1824">
                  <c:v>0.10613414</c:v>
                </c:pt>
                <c:pt idx="1825">
                  <c:v>0.10619201000000002</c:v>
                </c:pt>
                <c:pt idx="1826">
                  <c:v>0.10624988000000002</c:v>
                </c:pt>
                <c:pt idx="1827">
                  <c:v>0.10630833000000005</c:v>
                </c:pt>
                <c:pt idx="1828">
                  <c:v>0.10636619999999998</c:v>
                </c:pt>
                <c:pt idx="1829">
                  <c:v>0.10642407</c:v>
                </c:pt>
                <c:pt idx="1830">
                  <c:v>0.10648194000000001</c:v>
                </c:pt>
                <c:pt idx="1831">
                  <c:v>0.10653981000000001</c:v>
                </c:pt>
                <c:pt idx="1832">
                  <c:v>0.10659768999999998</c:v>
                </c:pt>
                <c:pt idx="1833">
                  <c:v>0.10665556</c:v>
                </c:pt>
                <c:pt idx="1834">
                  <c:v>0.10671343000000001</c:v>
                </c:pt>
                <c:pt idx="1835">
                  <c:v>0.10677130000000003</c:v>
                </c:pt>
                <c:pt idx="1836">
                  <c:v>0.10682859</c:v>
                </c:pt>
                <c:pt idx="1837">
                  <c:v>0.10688704000000004</c:v>
                </c:pt>
                <c:pt idx="1838">
                  <c:v>0.10694433000000003</c:v>
                </c:pt>
                <c:pt idx="1839">
                  <c:v>0.10700231000000004</c:v>
                </c:pt>
                <c:pt idx="1840">
                  <c:v>0.10706030000000001</c:v>
                </c:pt>
                <c:pt idx="1841">
                  <c:v>0.10711817000000003</c:v>
                </c:pt>
                <c:pt idx="1842">
                  <c:v>0.10717604000000006</c:v>
                </c:pt>
                <c:pt idx="1843">
                  <c:v>0.10723391000000006</c:v>
                </c:pt>
                <c:pt idx="1844">
                  <c:v>0.10729178000000009</c:v>
                </c:pt>
                <c:pt idx="1845">
                  <c:v>0.10734964999999996</c:v>
                </c:pt>
                <c:pt idx="1846">
                  <c:v>0.10740751999999998</c:v>
                </c:pt>
                <c:pt idx="1847">
                  <c:v>0.10746538999999999</c:v>
                </c:pt>
                <c:pt idx="1848">
                  <c:v>0.10752315000000004</c:v>
                </c:pt>
                <c:pt idx="1849">
                  <c:v>0.10758113000000002</c:v>
                </c:pt>
                <c:pt idx="1850">
                  <c:v>0.10763900000000005</c:v>
                </c:pt>
                <c:pt idx="1851">
                  <c:v>0.10769687000000008</c:v>
                </c:pt>
                <c:pt idx="1852">
                  <c:v>0.10775475000000004</c:v>
                </c:pt>
                <c:pt idx="1853">
                  <c:v>0.10781262000000004</c:v>
                </c:pt>
                <c:pt idx="1854">
                  <c:v>0.10787049000000004</c:v>
                </c:pt>
                <c:pt idx="1855">
                  <c:v>0.10792836000000006</c:v>
                </c:pt>
                <c:pt idx="1856">
                  <c:v>0.10798622999999997</c:v>
                </c:pt>
                <c:pt idx="1857">
                  <c:v>0.10804409999999999</c:v>
                </c:pt>
                <c:pt idx="1858">
                  <c:v>0.10810196999999999</c:v>
                </c:pt>
                <c:pt idx="1859">
                  <c:v>0.10815984000000002</c:v>
                </c:pt>
                <c:pt idx="1860">
                  <c:v>0.10821771000000002</c:v>
                </c:pt>
                <c:pt idx="1861">
                  <c:v>0.10827558000000007</c:v>
                </c:pt>
                <c:pt idx="1862">
                  <c:v>0.10833345000000007</c:v>
                </c:pt>
                <c:pt idx="1863">
                  <c:v>0.10839131999999996</c:v>
                </c:pt>
                <c:pt idx="1864">
                  <c:v>0.10844918999999997</c:v>
                </c:pt>
                <c:pt idx="1865">
                  <c:v>0.10850705999999999</c:v>
                </c:pt>
                <c:pt idx="1866">
                  <c:v>0.10856493000000002</c:v>
                </c:pt>
                <c:pt idx="1867">
                  <c:v>0.10862302999999998</c:v>
                </c:pt>
                <c:pt idx="1868">
                  <c:v>0.10868089999999997</c:v>
                </c:pt>
                <c:pt idx="1869">
                  <c:v>0.10873877</c:v>
                </c:pt>
                <c:pt idx="1870">
                  <c:v>0.10879664000000004</c:v>
                </c:pt>
                <c:pt idx="1871">
                  <c:v>0.10885451000000002</c:v>
                </c:pt>
                <c:pt idx="1872">
                  <c:v>0.10891238000000003</c:v>
                </c:pt>
                <c:pt idx="1873">
                  <c:v>0.10897025000000007</c:v>
                </c:pt>
                <c:pt idx="1874">
                  <c:v>0.10902812000000008</c:v>
                </c:pt>
                <c:pt idx="1875">
                  <c:v>0.10908600000000003</c:v>
                </c:pt>
                <c:pt idx="1876">
                  <c:v>0.10914387000000005</c:v>
                </c:pt>
                <c:pt idx="1877">
                  <c:v>0.10920174000000009</c:v>
                </c:pt>
                <c:pt idx="1878">
                  <c:v>0.10925961000000006</c:v>
                </c:pt>
                <c:pt idx="1879">
                  <c:v>0.10931747999999997</c:v>
                </c:pt>
                <c:pt idx="1880">
                  <c:v>0.10937535</c:v>
                </c:pt>
                <c:pt idx="1881">
                  <c:v>0.10943322000000003</c:v>
                </c:pt>
                <c:pt idx="1882">
                  <c:v>0.10949109000000003</c:v>
                </c:pt>
                <c:pt idx="1883">
                  <c:v>0.10954850000000006</c:v>
                </c:pt>
                <c:pt idx="1884">
                  <c:v>0.10960636999999997</c:v>
                </c:pt>
                <c:pt idx="1885">
                  <c:v>0.10966424</c:v>
                </c:pt>
                <c:pt idx="1886">
                  <c:v>0.10972269000000004</c:v>
                </c:pt>
                <c:pt idx="1887">
                  <c:v>0.10978056000000004</c:v>
                </c:pt>
                <c:pt idx="1888">
                  <c:v>0.10983785000000001</c:v>
                </c:pt>
                <c:pt idx="1889">
                  <c:v>0.10989572000000006</c:v>
                </c:pt>
                <c:pt idx="1890">
                  <c:v>0.10995416999999996</c:v>
                </c:pt>
                <c:pt idx="1891">
                  <c:v>0.11001146000000006</c:v>
                </c:pt>
                <c:pt idx="1892">
                  <c:v>0.11006932999999998</c:v>
                </c:pt>
                <c:pt idx="1893">
                  <c:v>0.11012730999999999</c:v>
                </c:pt>
                <c:pt idx="1894">
                  <c:v>0.11018519000000006</c:v>
                </c:pt>
                <c:pt idx="1895">
                  <c:v>0.11024306000000007</c:v>
                </c:pt>
                <c:pt idx="1896">
                  <c:v>0.11030092999999996</c:v>
                </c:pt>
                <c:pt idx="1897">
                  <c:v>0.11035879999999998</c:v>
                </c:pt>
                <c:pt idx="1898">
                  <c:v>0.11041666999999999</c:v>
                </c:pt>
                <c:pt idx="1899">
                  <c:v>0.11047454000000004</c:v>
                </c:pt>
                <c:pt idx="1900">
                  <c:v>0.11053229000000001</c:v>
                </c:pt>
                <c:pt idx="1901">
                  <c:v>0.11059028000000007</c:v>
                </c:pt>
                <c:pt idx="1902">
                  <c:v>0.11064803000000002</c:v>
                </c:pt>
                <c:pt idx="1903">
                  <c:v>0.11070601999999997</c:v>
                </c:pt>
                <c:pt idx="1904">
                  <c:v>0.11076377000000008</c:v>
                </c:pt>
                <c:pt idx="1905">
                  <c:v>0.11082164000000008</c:v>
                </c:pt>
                <c:pt idx="1906">
                  <c:v>0.11087950999999996</c:v>
                </c:pt>
                <c:pt idx="1907">
                  <c:v>0.11093737999999997</c:v>
                </c:pt>
                <c:pt idx="1908">
                  <c:v>0.11099525000000002</c:v>
                </c:pt>
                <c:pt idx="1909">
                  <c:v>0.11105312000000003</c:v>
                </c:pt>
                <c:pt idx="1910">
                  <c:v>0.11111110999999997</c:v>
                </c:pt>
                <c:pt idx="1911">
                  <c:v>0.11116897999999999</c:v>
                </c:pt>
                <c:pt idx="1912">
                  <c:v>0.11122685000000002</c:v>
                </c:pt>
                <c:pt idx="1913">
                  <c:v>0.11128472000000003</c:v>
                </c:pt>
                <c:pt idx="1914">
                  <c:v>0.11134259000000002</c:v>
                </c:pt>
                <c:pt idx="1915">
                  <c:v>0.11140046000000003</c:v>
                </c:pt>
                <c:pt idx="1916">
                  <c:v>0.11145833000000005</c:v>
                </c:pt>
                <c:pt idx="1917">
                  <c:v>0.11151619999999997</c:v>
                </c:pt>
                <c:pt idx="1918">
                  <c:v>0.11157406999999998</c:v>
                </c:pt>
                <c:pt idx="1919">
                  <c:v>0.11163194</c:v>
                </c:pt>
                <c:pt idx="1920">
                  <c:v>0.11168981</c:v>
                </c:pt>
                <c:pt idx="1921">
                  <c:v>0.11174779999999997</c:v>
                </c:pt>
                <c:pt idx="1922">
                  <c:v>0.11180579000000003</c:v>
                </c:pt>
                <c:pt idx="1923">
                  <c:v>0.11186366000000005</c:v>
                </c:pt>
                <c:pt idx="1924">
                  <c:v>0.11192153000000007</c:v>
                </c:pt>
                <c:pt idx="1925">
                  <c:v>0.11197940000000006</c:v>
                </c:pt>
                <c:pt idx="1926">
                  <c:v>0.11203726999999998</c:v>
                </c:pt>
                <c:pt idx="1927">
                  <c:v>0.11209514000000001</c:v>
                </c:pt>
                <c:pt idx="1928">
                  <c:v>0.11215301000000001</c:v>
                </c:pt>
                <c:pt idx="1929">
                  <c:v>0.11221088000000003</c:v>
                </c:pt>
                <c:pt idx="1930">
                  <c:v>0.11226875000000006</c:v>
                </c:pt>
                <c:pt idx="1931">
                  <c:v>0.11232662000000007</c:v>
                </c:pt>
                <c:pt idx="1932">
                  <c:v>0.11238449000000006</c:v>
                </c:pt>
                <c:pt idx="1933">
                  <c:v>0.11244235999999996</c:v>
                </c:pt>
                <c:pt idx="1934">
                  <c:v>0.11250023000000001</c:v>
                </c:pt>
                <c:pt idx="1935">
                  <c:v>0.11255809999999998</c:v>
                </c:pt>
                <c:pt idx="1936">
                  <c:v>0.11261597000000004</c:v>
                </c:pt>
                <c:pt idx="1937">
                  <c:v>0.11267384000000005</c:v>
                </c:pt>
                <c:pt idx="1938">
                  <c:v>0.11273171000000007</c:v>
                </c:pt>
                <c:pt idx="1939">
                  <c:v>0.11278958000000007</c:v>
                </c:pt>
                <c:pt idx="1940">
                  <c:v>0.11284744999999996</c:v>
                </c:pt>
                <c:pt idx="1941">
                  <c:v>0.11290531999999999</c:v>
                </c:pt>
                <c:pt idx="1942">
                  <c:v>0.11296319</c:v>
                </c:pt>
                <c:pt idx="1943">
                  <c:v>0.11302106000000003</c:v>
                </c:pt>
                <c:pt idx="1944">
                  <c:v>0.11307893999999996</c:v>
                </c:pt>
                <c:pt idx="1945">
                  <c:v>0.11313681</c:v>
                </c:pt>
                <c:pt idx="1946">
                  <c:v>0.11319468000000002</c:v>
                </c:pt>
                <c:pt idx="1947">
                  <c:v>0.11325220000000005</c:v>
                </c:pt>
                <c:pt idx="1948">
                  <c:v>0.11331007000000005</c:v>
                </c:pt>
                <c:pt idx="1949">
                  <c:v>0.11336794000000007</c:v>
                </c:pt>
                <c:pt idx="1950">
                  <c:v>0.11342580999999997</c:v>
                </c:pt>
                <c:pt idx="1951">
                  <c:v>0.11348368</c:v>
                </c:pt>
                <c:pt idx="1952">
                  <c:v>0.11354213000000003</c:v>
                </c:pt>
                <c:pt idx="1953">
                  <c:v>0.11360000000000005</c:v>
                </c:pt>
                <c:pt idx="1954">
                  <c:v>0.11365787000000006</c:v>
                </c:pt>
                <c:pt idx="1955">
                  <c:v>0.11371573999999998</c:v>
                </c:pt>
                <c:pt idx="1956">
                  <c:v>0.11377361</c:v>
                </c:pt>
                <c:pt idx="1957">
                  <c:v>0.11383148</c:v>
                </c:pt>
                <c:pt idx="1958">
                  <c:v>0.11388935</c:v>
                </c:pt>
                <c:pt idx="1959">
                  <c:v>0.11394722000000003</c:v>
                </c:pt>
                <c:pt idx="1960">
                  <c:v>0.11400509000000005</c:v>
                </c:pt>
                <c:pt idx="1961">
                  <c:v>0.11406285000000008</c:v>
                </c:pt>
                <c:pt idx="1962">
                  <c:v>0.11412071999999998</c:v>
                </c:pt>
                <c:pt idx="1963">
                  <c:v>0.11417858999999998</c:v>
                </c:pt>
                <c:pt idx="1964">
                  <c:v>0.11423657000000001</c:v>
                </c:pt>
                <c:pt idx="1965">
                  <c:v>0.11429444000000004</c:v>
                </c:pt>
                <c:pt idx="1966">
                  <c:v>0.11435231000000001</c:v>
                </c:pt>
                <c:pt idx="1967">
                  <c:v>0.11441018999999998</c:v>
                </c:pt>
                <c:pt idx="1968">
                  <c:v>0.11446806</c:v>
                </c:pt>
                <c:pt idx="1969">
                  <c:v>0.11452593000000003</c:v>
                </c:pt>
                <c:pt idx="1970">
                  <c:v>0.11458380000000003</c:v>
                </c:pt>
                <c:pt idx="1971">
                  <c:v>0.11464167000000006</c:v>
                </c:pt>
                <c:pt idx="1972">
                  <c:v>0.11469954000000007</c:v>
                </c:pt>
                <c:pt idx="1973">
                  <c:v>0.11475694000000006</c:v>
                </c:pt>
                <c:pt idx="1974">
                  <c:v>0.11481493</c:v>
                </c:pt>
                <c:pt idx="1975">
                  <c:v>0.11487280000000001</c:v>
                </c:pt>
                <c:pt idx="1976">
                  <c:v>0.11493067000000004</c:v>
                </c:pt>
                <c:pt idx="1977">
                  <c:v>0.11498854000000004</c:v>
                </c:pt>
                <c:pt idx="1978">
                  <c:v>0.11504641000000006</c:v>
                </c:pt>
                <c:pt idx="1979">
                  <c:v>0.11510428000000009</c:v>
                </c:pt>
                <c:pt idx="1980">
                  <c:v>0.11516214999999999</c:v>
                </c:pt>
                <c:pt idx="1981">
                  <c:v>0.11522002000000001</c:v>
                </c:pt>
                <c:pt idx="1982">
                  <c:v>0.11527788999999999</c:v>
                </c:pt>
                <c:pt idx="1983">
                  <c:v>0.11533576000000004</c:v>
                </c:pt>
                <c:pt idx="1984">
                  <c:v>0.11539363000000004</c:v>
                </c:pt>
                <c:pt idx="1985">
                  <c:v>0.11545150000000005</c:v>
                </c:pt>
                <c:pt idx="1986">
                  <c:v>0.11550937000000007</c:v>
                </c:pt>
                <c:pt idx="1987">
                  <c:v>0.11556725000000004</c:v>
                </c:pt>
                <c:pt idx="1988">
                  <c:v>0.11562512000000007</c:v>
                </c:pt>
                <c:pt idx="1989">
                  <c:v>0.11568299000000005</c:v>
                </c:pt>
                <c:pt idx="1990">
                  <c:v>0.11574086000000007</c:v>
                </c:pt>
                <c:pt idx="1991">
                  <c:v>0.11579872999999999</c:v>
                </c:pt>
                <c:pt idx="1992">
                  <c:v>0.11585659999999999</c:v>
                </c:pt>
                <c:pt idx="1993">
                  <c:v>0.11591446999999999</c:v>
                </c:pt>
                <c:pt idx="1994">
                  <c:v>0.11597234000000003</c:v>
                </c:pt>
                <c:pt idx="1995">
                  <c:v>0.11603021000000004</c:v>
                </c:pt>
                <c:pt idx="1996">
                  <c:v>0.11608808000000005</c:v>
                </c:pt>
                <c:pt idx="1997">
                  <c:v>0.11614595000000008</c:v>
                </c:pt>
                <c:pt idx="1998">
                  <c:v>0.11620381999999997</c:v>
                </c:pt>
                <c:pt idx="1999">
                  <c:v>0.11626169</c:v>
                </c:pt>
                <c:pt idx="2000">
                  <c:v>0.11631968000000005</c:v>
                </c:pt>
                <c:pt idx="2001">
                  <c:v>0.11637766000000006</c:v>
                </c:pt>
                <c:pt idx="2002">
                  <c:v>0.11643552999999998</c:v>
                </c:pt>
                <c:pt idx="2003">
                  <c:v>0.11649339999999998</c:v>
                </c:pt>
                <c:pt idx="2004">
                  <c:v>0.11655127</c:v>
                </c:pt>
                <c:pt idx="2005">
                  <c:v>0.11660914000000003</c:v>
                </c:pt>
                <c:pt idx="2006">
                  <c:v>0.11666701000000003</c:v>
                </c:pt>
                <c:pt idx="2007">
                  <c:v>0.11672488000000006</c:v>
                </c:pt>
                <c:pt idx="2008">
                  <c:v>0.11678275000000009</c:v>
                </c:pt>
                <c:pt idx="2009">
                  <c:v>0.11684062000000008</c:v>
                </c:pt>
                <c:pt idx="2010">
                  <c:v>0.11689850000000003</c:v>
                </c:pt>
                <c:pt idx="2011">
                  <c:v>0.11695637000000005</c:v>
                </c:pt>
                <c:pt idx="2012">
                  <c:v>0.11701424000000009</c:v>
                </c:pt>
                <c:pt idx="2013">
                  <c:v>0.11707211000000008</c:v>
                </c:pt>
                <c:pt idx="2014">
                  <c:v>0.11712986000000004</c:v>
                </c:pt>
                <c:pt idx="2015">
                  <c:v>0.11718773000000007</c:v>
                </c:pt>
                <c:pt idx="2016">
                  <c:v>0.11724572000000004</c:v>
                </c:pt>
                <c:pt idx="2017">
                  <c:v>0.11730359000000003</c:v>
                </c:pt>
                <c:pt idx="2018">
                  <c:v>0.11736146000000004</c:v>
                </c:pt>
                <c:pt idx="2019">
                  <c:v>0.11741933000000004</c:v>
                </c:pt>
                <c:pt idx="2020">
                  <c:v>0.11747720000000007</c:v>
                </c:pt>
                <c:pt idx="2021">
                  <c:v>0.11753506999999998</c:v>
                </c:pt>
                <c:pt idx="2022">
                  <c:v>0.11759294000000001</c:v>
                </c:pt>
                <c:pt idx="2023">
                  <c:v>0.11765080999999999</c:v>
                </c:pt>
                <c:pt idx="2024">
                  <c:v>0.11770868000000004</c:v>
                </c:pt>
                <c:pt idx="2025">
                  <c:v>0.11776655000000007</c:v>
                </c:pt>
                <c:pt idx="2026">
                  <c:v>0.11782442000000007</c:v>
                </c:pt>
                <c:pt idx="2027">
                  <c:v>0.11788182999999998</c:v>
                </c:pt>
                <c:pt idx="2028">
                  <c:v>0.11793980999999999</c:v>
                </c:pt>
                <c:pt idx="2029">
                  <c:v>0.11799769000000006</c:v>
                </c:pt>
                <c:pt idx="2030">
                  <c:v>0.11805556000000007</c:v>
                </c:pt>
                <c:pt idx="2031">
                  <c:v>0.11811342999999998</c:v>
                </c:pt>
                <c:pt idx="2032">
                  <c:v>0.11817130000000001</c:v>
                </c:pt>
                <c:pt idx="2033">
                  <c:v>0.11822917000000001</c:v>
                </c:pt>
                <c:pt idx="2034">
                  <c:v>0.11828704000000004</c:v>
                </c:pt>
                <c:pt idx="2035">
                  <c:v>0.11834491000000004</c:v>
                </c:pt>
                <c:pt idx="2036">
                  <c:v>0.11840278000000007</c:v>
                </c:pt>
                <c:pt idx="2037">
                  <c:v>0.11846065000000008</c:v>
                </c:pt>
                <c:pt idx="2038">
                  <c:v>0.11851851999999996</c:v>
                </c:pt>
                <c:pt idx="2039">
                  <c:v>0.11857639</c:v>
                </c:pt>
                <c:pt idx="2040">
                  <c:v>0.11863426000000002</c:v>
                </c:pt>
                <c:pt idx="2041">
                  <c:v>0.11869213000000005</c:v>
                </c:pt>
                <c:pt idx="2042">
                  <c:v>0.11875000000000004</c:v>
                </c:pt>
                <c:pt idx="2043">
                  <c:v>0.11880787000000005</c:v>
                </c:pt>
                <c:pt idx="2044">
                  <c:v>0.11886574000000009</c:v>
                </c:pt>
                <c:pt idx="2045">
                  <c:v>0.11892360999999999</c:v>
                </c:pt>
                <c:pt idx="2046">
                  <c:v>0.11898147999999999</c:v>
                </c:pt>
                <c:pt idx="2047">
                  <c:v>0.11903935</c:v>
                </c:pt>
                <c:pt idx="2048">
                  <c:v>0.11909722000000003</c:v>
                </c:pt>
                <c:pt idx="2049">
                  <c:v>0.11915509000000003</c:v>
                </c:pt>
                <c:pt idx="2050">
                  <c:v>0.11921296000000005</c:v>
                </c:pt>
                <c:pt idx="2051">
                  <c:v>0.11927083000000008</c:v>
                </c:pt>
                <c:pt idx="2052">
                  <c:v>0.11932869999999997</c:v>
                </c:pt>
                <c:pt idx="2053">
                  <c:v>0.11938656999999998</c:v>
                </c:pt>
                <c:pt idx="2054">
                  <c:v>0.11944444</c:v>
                </c:pt>
                <c:pt idx="2055">
                  <c:v>0.11950255000000001</c:v>
                </c:pt>
                <c:pt idx="2056">
                  <c:v>0.11956042000000003</c:v>
                </c:pt>
                <c:pt idx="2057">
                  <c:v>0.11961829000000003</c:v>
                </c:pt>
                <c:pt idx="2058">
                  <c:v>0.11967616000000006</c:v>
                </c:pt>
                <c:pt idx="2059">
                  <c:v>0.11973403000000009</c:v>
                </c:pt>
                <c:pt idx="2060">
                  <c:v>0.11979190000000009</c:v>
                </c:pt>
                <c:pt idx="2061">
                  <c:v>0.11984976999999998</c:v>
                </c:pt>
                <c:pt idx="2062">
                  <c:v>0.11990764</c:v>
                </c:pt>
                <c:pt idx="2063">
                  <c:v>0.11996551000000003</c:v>
                </c:pt>
                <c:pt idx="2064">
                  <c:v>0.12002338000000003</c:v>
                </c:pt>
                <c:pt idx="2065">
                  <c:v>0.12008125000000004</c:v>
                </c:pt>
                <c:pt idx="2066">
                  <c:v>0.12013912000000006</c:v>
                </c:pt>
                <c:pt idx="2067">
                  <c:v>0.12019699000000007</c:v>
                </c:pt>
                <c:pt idx="2068">
                  <c:v>0.12025485999999996</c:v>
                </c:pt>
                <c:pt idx="2069">
                  <c:v>0.12031272999999999</c:v>
                </c:pt>
                <c:pt idx="2070">
                  <c:v>0.12037059999999998</c:v>
                </c:pt>
                <c:pt idx="2071">
                  <c:v>0.12042859000000006</c:v>
                </c:pt>
                <c:pt idx="2072">
                  <c:v>0.12048645999999996</c:v>
                </c:pt>
                <c:pt idx="2073">
                  <c:v>0.12054432999999999</c:v>
                </c:pt>
                <c:pt idx="2074">
                  <c:v>0.12060219999999999</c:v>
                </c:pt>
                <c:pt idx="2075">
                  <c:v>0.12066007000000004</c:v>
                </c:pt>
                <c:pt idx="2076">
                  <c:v>0.12071794000000002</c:v>
                </c:pt>
                <c:pt idx="2077">
                  <c:v>0.12077581000000005</c:v>
                </c:pt>
                <c:pt idx="2078">
                  <c:v>0.12083368000000007</c:v>
                </c:pt>
                <c:pt idx="2079">
                  <c:v>0.12089167000000003</c:v>
                </c:pt>
                <c:pt idx="2080">
                  <c:v>0.12094954000000002</c:v>
                </c:pt>
                <c:pt idx="2081">
                  <c:v>0.12100741000000004</c:v>
                </c:pt>
                <c:pt idx="2082">
                  <c:v>0.12106528000000008</c:v>
                </c:pt>
                <c:pt idx="2083">
                  <c:v>0.12112314999999998</c:v>
                </c:pt>
                <c:pt idx="2084">
                  <c:v>0.12118044000000007</c:v>
                </c:pt>
                <c:pt idx="2085">
                  <c:v>0.12123830999999996</c:v>
                </c:pt>
                <c:pt idx="2086">
                  <c:v>0.12129618000000002</c:v>
                </c:pt>
                <c:pt idx="2087">
                  <c:v>0.12135404999999999</c:v>
                </c:pt>
                <c:pt idx="2088">
                  <c:v>0.12141192000000002</c:v>
                </c:pt>
                <c:pt idx="2089">
                  <c:v>0.12146979000000002</c:v>
                </c:pt>
                <c:pt idx="2090">
                  <c:v>0.12152823999999997</c:v>
                </c:pt>
                <c:pt idx="2091">
                  <c:v>0.12158610999999998</c:v>
                </c:pt>
                <c:pt idx="2092">
                  <c:v>0.12164398</c:v>
                </c:pt>
                <c:pt idx="2093">
                  <c:v>0.12170185000000001</c:v>
                </c:pt>
                <c:pt idx="2094">
                  <c:v>0.12175913999999999</c:v>
                </c:pt>
                <c:pt idx="2095">
                  <c:v>0.12181700999999999</c:v>
                </c:pt>
                <c:pt idx="2096">
                  <c:v>0.12187499999999996</c:v>
                </c:pt>
                <c:pt idx="2097">
                  <c:v>0.12193286999999997</c:v>
                </c:pt>
                <c:pt idx="2098">
                  <c:v>0.12199074</c:v>
                </c:pt>
                <c:pt idx="2099">
                  <c:v>0.12204861</c:v>
                </c:pt>
                <c:pt idx="2100">
                  <c:v>0.12210648000000003</c:v>
                </c:pt>
                <c:pt idx="2101">
                  <c:v>0.12216435000000005</c:v>
                </c:pt>
                <c:pt idx="2102">
                  <c:v>0.12222222000000009</c:v>
                </c:pt>
                <c:pt idx="2103">
                  <c:v>0.12228008999999997</c:v>
                </c:pt>
                <c:pt idx="2104">
                  <c:v>0.12233795999999997</c:v>
                </c:pt>
                <c:pt idx="2105">
                  <c:v>0.12239595000000004</c:v>
                </c:pt>
                <c:pt idx="2106">
                  <c:v>0.12245382000000006</c:v>
                </c:pt>
                <c:pt idx="2107">
                  <c:v>0.12251169000000006</c:v>
                </c:pt>
                <c:pt idx="2108">
                  <c:v>0.12256955999999998</c:v>
                </c:pt>
                <c:pt idx="2109">
                  <c:v>0.12262743</c:v>
                </c:pt>
                <c:pt idx="2110">
                  <c:v>0.12268530000000001</c:v>
                </c:pt>
                <c:pt idx="2111">
                  <c:v>0.12274317000000004</c:v>
                </c:pt>
                <c:pt idx="2112">
                  <c:v>0.12280104000000004</c:v>
                </c:pt>
                <c:pt idx="2113">
                  <c:v>0.12285891000000003</c:v>
                </c:pt>
                <c:pt idx="2114">
                  <c:v>0.12291678000000007</c:v>
                </c:pt>
                <c:pt idx="2115">
                  <c:v>0.12297464999999998</c:v>
                </c:pt>
                <c:pt idx="2116">
                  <c:v>0.12303251999999999</c:v>
                </c:pt>
                <c:pt idx="2117">
                  <c:v>0.12309038999999999</c:v>
                </c:pt>
                <c:pt idx="2118">
                  <c:v>0.12314815000000003</c:v>
                </c:pt>
                <c:pt idx="2119">
                  <c:v>0.12320613000000004</c:v>
                </c:pt>
                <c:pt idx="2120">
                  <c:v>0.12326400000000007</c:v>
                </c:pt>
                <c:pt idx="2121">
                  <c:v>0.12332176000000007</c:v>
                </c:pt>
                <c:pt idx="2122">
                  <c:v>0.12337975000000002</c:v>
                </c:pt>
                <c:pt idx="2123">
                  <c:v>0.12343762000000004</c:v>
                </c:pt>
                <c:pt idx="2124">
                  <c:v>0.12349549000000005</c:v>
                </c:pt>
                <c:pt idx="2125">
                  <c:v>0.12355336000000006</c:v>
                </c:pt>
                <c:pt idx="2126">
                  <c:v>0.12361122999999997</c:v>
                </c:pt>
                <c:pt idx="2127">
                  <c:v>0.12366909999999999</c:v>
                </c:pt>
                <c:pt idx="2128">
                  <c:v>0.12372697000000001</c:v>
                </c:pt>
                <c:pt idx="2129">
                  <c:v>0.12378484000000003</c:v>
                </c:pt>
                <c:pt idx="2130">
                  <c:v>0.12384271000000002</c:v>
                </c:pt>
                <c:pt idx="2131">
                  <c:v>0.12390058000000005</c:v>
                </c:pt>
                <c:pt idx="2132">
                  <c:v>0.12395845000000005</c:v>
                </c:pt>
                <c:pt idx="2133">
                  <c:v>0.12401644000000003</c:v>
                </c:pt>
                <c:pt idx="2134">
                  <c:v>0.12407442000000003</c:v>
                </c:pt>
                <c:pt idx="2135">
                  <c:v>0.12413229000000005</c:v>
                </c:pt>
                <c:pt idx="2136">
                  <c:v>0.12419016000000008</c:v>
                </c:pt>
                <c:pt idx="2137">
                  <c:v>0.12424802999999997</c:v>
                </c:pt>
                <c:pt idx="2138">
                  <c:v>0.12430602000000003</c:v>
                </c:pt>
                <c:pt idx="2139">
                  <c:v>0.12436389000000003</c:v>
                </c:pt>
                <c:pt idx="2140">
                  <c:v>0.12442176000000008</c:v>
                </c:pt>
                <c:pt idx="2141">
                  <c:v>0.12447963000000006</c:v>
                </c:pt>
                <c:pt idx="2142">
                  <c:v>0.12453749999999997</c:v>
                </c:pt>
                <c:pt idx="2143">
                  <c:v>0.12459537</c:v>
                </c:pt>
                <c:pt idx="2144">
                  <c:v>0.12465324000000003</c:v>
                </c:pt>
                <c:pt idx="2145">
                  <c:v>0.12471111000000003</c:v>
                </c:pt>
                <c:pt idx="2146">
                  <c:v>0.12476898000000004</c:v>
                </c:pt>
                <c:pt idx="2147">
                  <c:v>0.12482685000000006</c:v>
                </c:pt>
                <c:pt idx="2148">
                  <c:v>0.12488472000000007</c:v>
                </c:pt>
                <c:pt idx="2149">
                  <c:v>0.12494258999999996</c:v>
                </c:pt>
                <c:pt idx="2150">
                  <c:v>0.12500045999999998</c:v>
                </c:pt>
                <c:pt idx="2151">
                  <c:v>0.12505833000000002</c:v>
                </c:pt>
                <c:pt idx="2152">
                  <c:v>0.12511620000000001</c:v>
                </c:pt>
                <c:pt idx="2153">
                  <c:v>0.12517407</c:v>
                </c:pt>
                <c:pt idx="2154">
                  <c:v>0.12523136999999995</c:v>
                </c:pt>
                <c:pt idx="2155">
                  <c:v>0.12528981000000006</c:v>
                </c:pt>
                <c:pt idx="2156">
                  <c:v>0.12534769000000001</c:v>
                </c:pt>
                <c:pt idx="2157">
                  <c:v>0.12540556000000003</c:v>
                </c:pt>
                <c:pt idx="2158">
                  <c:v>0.12546343000000007</c:v>
                </c:pt>
                <c:pt idx="2159">
                  <c:v>0.12552083000000003</c:v>
                </c:pt>
                <c:pt idx="2160">
                  <c:v>0.12557870000000002</c:v>
                </c:pt>
                <c:pt idx="2161">
                  <c:v>0.12563657000000003</c:v>
                </c:pt>
                <c:pt idx="2162">
                  <c:v>0.12569443999999996</c:v>
                </c:pt>
                <c:pt idx="2163">
                  <c:v>0.12575230999999998</c:v>
                </c:pt>
                <c:pt idx="2164">
                  <c:v>0.12581019000000004</c:v>
                </c:pt>
                <c:pt idx="2165">
                  <c:v>0.12586806000000006</c:v>
                </c:pt>
                <c:pt idx="2166">
                  <c:v>0.12592592999999994</c:v>
                </c:pt>
                <c:pt idx="2167">
                  <c:v>0.12598379999999998</c:v>
                </c:pt>
                <c:pt idx="2168">
                  <c:v>0.12604166999999997</c:v>
                </c:pt>
                <c:pt idx="2169">
                  <c:v>0.12609954000000001</c:v>
                </c:pt>
                <c:pt idx="2170">
                  <c:v>0.12615741000000003</c:v>
                </c:pt>
                <c:pt idx="2171">
                  <c:v>0.12621528000000007</c:v>
                </c:pt>
                <c:pt idx="2172">
                  <c:v>0.12627315000000006</c:v>
                </c:pt>
                <c:pt idx="2173">
                  <c:v>0.12633101999999993</c:v>
                </c:pt>
                <c:pt idx="2174">
                  <c:v>0.12638888999999998</c:v>
                </c:pt>
                <c:pt idx="2175">
                  <c:v>0.12644675999999999</c:v>
                </c:pt>
                <c:pt idx="2176">
                  <c:v>0.12650463000000001</c:v>
                </c:pt>
                <c:pt idx="2177">
                  <c:v>0.12656250000000002</c:v>
                </c:pt>
                <c:pt idx="2178">
                  <c:v>0.12662037000000001</c:v>
                </c:pt>
                <c:pt idx="2179">
                  <c:v>0.12667824000000005</c:v>
                </c:pt>
                <c:pt idx="2180">
                  <c:v>0.12673610999999996</c:v>
                </c:pt>
                <c:pt idx="2181">
                  <c:v>0.12679397999999997</c:v>
                </c:pt>
                <c:pt idx="2182">
                  <c:v>0.12685184999999996</c:v>
                </c:pt>
                <c:pt idx="2183">
                  <c:v>0.12690972</c:v>
                </c:pt>
                <c:pt idx="2184">
                  <c:v>0.12696759000000005</c:v>
                </c:pt>
                <c:pt idx="2185">
                  <c:v>0.12702546000000003</c:v>
                </c:pt>
                <c:pt idx="2186">
                  <c:v>0.12708355999999996</c:v>
                </c:pt>
                <c:pt idx="2187">
                  <c:v>0.12714144000000008</c:v>
                </c:pt>
                <c:pt idx="2188">
                  <c:v>0.12719930999999995</c:v>
                </c:pt>
                <c:pt idx="2189">
                  <c:v>0.12725717999999997</c:v>
                </c:pt>
                <c:pt idx="2190">
                  <c:v>0.12731504999999999</c:v>
                </c:pt>
                <c:pt idx="2191">
                  <c:v>0.12737291999999997</c:v>
                </c:pt>
                <c:pt idx="2192">
                  <c:v>0.12743066999999997</c:v>
                </c:pt>
                <c:pt idx="2193">
                  <c:v>0.12748866000000003</c:v>
                </c:pt>
                <c:pt idx="2194">
                  <c:v>0.12754653000000007</c:v>
                </c:pt>
                <c:pt idx="2195">
                  <c:v>0.12760440000000006</c:v>
                </c:pt>
                <c:pt idx="2196">
                  <c:v>0.12766226999999997</c:v>
                </c:pt>
                <c:pt idx="2197">
                  <c:v>0.12772013999999998</c:v>
                </c:pt>
                <c:pt idx="2198">
                  <c:v>0.12777801</c:v>
                </c:pt>
                <c:pt idx="2199">
                  <c:v>0.12783588000000001</c:v>
                </c:pt>
                <c:pt idx="2200">
                  <c:v>0.12789375000000003</c:v>
                </c:pt>
                <c:pt idx="2201">
                  <c:v>0.12795162000000002</c:v>
                </c:pt>
                <c:pt idx="2202">
                  <c:v>0.12800949000000009</c:v>
                </c:pt>
                <c:pt idx="2203">
                  <c:v>0.12806735999999996</c:v>
                </c:pt>
                <c:pt idx="2204">
                  <c:v>0.12812522999999995</c:v>
                </c:pt>
                <c:pt idx="2205">
                  <c:v>0.12818309999999997</c:v>
                </c:pt>
                <c:pt idx="2206">
                  <c:v>0.12824097000000001</c:v>
                </c:pt>
                <c:pt idx="2207">
                  <c:v>0.12829884000000005</c:v>
                </c:pt>
                <c:pt idx="2208">
                  <c:v>0.12835671000000001</c:v>
                </c:pt>
                <c:pt idx="2209">
                  <c:v>0.12841458000000008</c:v>
                </c:pt>
                <c:pt idx="2210">
                  <c:v>0.12847244999999996</c:v>
                </c:pt>
                <c:pt idx="2211">
                  <c:v>0.12853031999999998</c:v>
                </c:pt>
                <c:pt idx="2212">
                  <c:v>0.12858818999999999</c:v>
                </c:pt>
                <c:pt idx="2213">
                  <c:v>0.12864606000000001</c:v>
                </c:pt>
                <c:pt idx="2214">
                  <c:v>0.12870404999999996</c:v>
                </c:pt>
                <c:pt idx="2215">
                  <c:v>0.12876145999999999</c:v>
                </c:pt>
                <c:pt idx="2216">
                  <c:v>0.12881991000000004</c:v>
                </c:pt>
                <c:pt idx="2217">
                  <c:v>0.12887778000000005</c:v>
                </c:pt>
                <c:pt idx="2218">
                  <c:v>0.12893564999999996</c:v>
                </c:pt>
                <c:pt idx="2219">
                  <c:v>0.12899294000000008</c:v>
                </c:pt>
                <c:pt idx="2220">
                  <c:v>0.12905138999999999</c:v>
                </c:pt>
                <c:pt idx="2221">
                  <c:v>0.12910867999999995</c:v>
                </c:pt>
                <c:pt idx="2222">
                  <c:v>0.12916713000000005</c:v>
                </c:pt>
                <c:pt idx="2223">
                  <c:v>0.12922442000000001</c:v>
                </c:pt>
                <c:pt idx="2224">
                  <c:v>0.12928287000000005</c:v>
                </c:pt>
                <c:pt idx="2225">
                  <c:v>0.12934062000000002</c:v>
                </c:pt>
                <c:pt idx="2226">
                  <c:v>0.1293985</c:v>
                </c:pt>
                <c:pt idx="2227">
                  <c:v>0.12945636999999999</c:v>
                </c:pt>
                <c:pt idx="2228">
                  <c:v>0.12951424000000003</c:v>
                </c:pt>
                <c:pt idx="2229">
                  <c:v>0.12957163999999996</c:v>
                </c:pt>
                <c:pt idx="2230">
                  <c:v>0.12963009000000003</c:v>
                </c:pt>
                <c:pt idx="2231">
                  <c:v>0.12968738000000005</c:v>
                </c:pt>
                <c:pt idx="2232">
                  <c:v>0.12974525000000006</c:v>
                </c:pt>
                <c:pt idx="2233">
                  <c:v>0.12980369999999997</c:v>
                </c:pt>
                <c:pt idx="2234">
                  <c:v>0.12986156999999995</c:v>
                </c:pt>
                <c:pt idx="2235">
                  <c:v>0.12991944000000005</c:v>
                </c:pt>
                <c:pt idx="2236">
                  <c:v>0.12997731000000001</c:v>
                </c:pt>
                <c:pt idx="2237">
                  <c:v>0.13003518999999999</c:v>
                </c:pt>
                <c:pt idx="2238">
                  <c:v>0.13009305999999998</c:v>
                </c:pt>
                <c:pt idx="2239">
                  <c:v>0.13015058000000002</c:v>
                </c:pt>
                <c:pt idx="2240">
                  <c:v>0.13020845000000006</c:v>
                </c:pt>
                <c:pt idx="2241">
                  <c:v>0.13026632000000007</c:v>
                </c:pt>
                <c:pt idx="2242">
                  <c:v>0.13032419000000006</c:v>
                </c:pt>
                <c:pt idx="2243">
                  <c:v>0.13038205999999997</c:v>
                </c:pt>
                <c:pt idx="2244">
                  <c:v>0.13043992999999998</c:v>
                </c:pt>
                <c:pt idx="2245">
                  <c:v>0.13049769000000003</c:v>
                </c:pt>
                <c:pt idx="2246">
                  <c:v>0.13055566999999998</c:v>
                </c:pt>
                <c:pt idx="2247">
                  <c:v>0.13061354000000003</c:v>
                </c:pt>
                <c:pt idx="2248">
                  <c:v>0.13067141000000002</c:v>
                </c:pt>
                <c:pt idx="2249">
                  <c:v>0.13072928000000009</c:v>
                </c:pt>
                <c:pt idx="2250">
                  <c:v>0.13078714999999996</c:v>
                </c:pt>
                <c:pt idx="2251">
                  <c:v>0.13084501999999998</c:v>
                </c:pt>
                <c:pt idx="2252">
                  <c:v>0.13090288999999999</c:v>
                </c:pt>
                <c:pt idx="2253">
                  <c:v>0.13096076000000001</c:v>
                </c:pt>
                <c:pt idx="2254">
                  <c:v>0.13101863000000005</c:v>
                </c:pt>
                <c:pt idx="2255">
                  <c:v>0.13107650000000001</c:v>
                </c:pt>
                <c:pt idx="2256">
                  <c:v>0.13113437000000006</c:v>
                </c:pt>
                <c:pt idx="2257">
                  <c:v>0.13119225000000001</c:v>
                </c:pt>
                <c:pt idx="2258">
                  <c:v>0.13125012000000003</c:v>
                </c:pt>
                <c:pt idx="2259">
                  <c:v>0.13130799000000004</c:v>
                </c:pt>
                <c:pt idx="2260">
                  <c:v>0.13136586000000006</c:v>
                </c:pt>
                <c:pt idx="2261">
                  <c:v>0.13142372999999993</c:v>
                </c:pt>
                <c:pt idx="2262">
                  <c:v>0.13148159999999998</c:v>
                </c:pt>
                <c:pt idx="2263">
                  <c:v>0.13153946999999999</c:v>
                </c:pt>
                <c:pt idx="2264">
                  <c:v>0.13159734000000003</c:v>
                </c:pt>
                <c:pt idx="2265">
                  <c:v>0.13165521000000002</c:v>
                </c:pt>
                <c:pt idx="2266">
                  <c:v>0.13171319000000006</c:v>
                </c:pt>
                <c:pt idx="2267">
                  <c:v>0.13177106000000005</c:v>
                </c:pt>
                <c:pt idx="2268">
                  <c:v>0.13182905</c:v>
                </c:pt>
                <c:pt idx="2269">
                  <c:v>0.13188692000000002</c:v>
                </c:pt>
                <c:pt idx="2270">
                  <c:v>0.13194479000000006</c:v>
                </c:pt>
                <c:pt idx="2271">
                  <c:v>0.13200266000000005</c:v>
                </c:pt>
                <c:pt idx="2272">
                  <c:v>0.13206052999999993</c:v>
                </c:pt>
                <c:pt idx="2273">
                  <c:v>0.1321184</c:v>
                </c:pt>
                <c:pt idx="2274">
                  <c:v>0.13217626999999996</c:v>
                </c:pt>
                <c:pt idx="2275">
                  <c:v>0.13223414000000003</c:v>
                </c:pt>
                <c:pt idx="2276">
                  <c:v>0.13229201000000004</c:v>
                </c:pt>
                <c:pt idx="2277">
                  <c:v>0.13234988000000006</c:v>
                </c:pt>
                <c:pt idx="2278">
                  <c:v>0.13240775000000007</c:v>
                </c:pt>
                <c:pt idx="2279">
                  <c:v>0.13246562000000006</c:v>
                </c:pt>
                <c:pt idx="2280">
                  <c:v>0.13252350000000002</c:v>
                </c:pt>
                <c:pt idx="2281">
                  <c:v>0.13258137000000003</c:v>
                </c:pt>
                <c:pt idx="2282">
                  <c:v>0.13263877000000002</c:v>
                </c:pt>
                <c:pt idx="2283">
                  <c:v>0.13269675999999997</c:v>
                </c:pt>
                <c:pt idx="2284">
                  <c:v>0.13275462999999996</c:v>
                </c:pt>
                <c:pt idx="2285">
                  <c:v>0.1328125</c:v>
                </c:pt>
                <c:pt idx="2286">
                  <c:v>0.13287037000000002</c:v>
                </c:pt>
                <c:pt idx="2287">
                  <c:v>0.13292824000000006</c:v>
                </c:pt>
                <c:pt idx="2288">
                  <c:v>0.13298611000000007</c:v>
                </c:pt>
                <c:pt idx="2289">
                  <c:v>0.13304398000000009</c:v>
                </c:pt>
                <c:pt idx="2290">
                  <c:v>0.13310184999999997</c:v>
                </c:pt>
                <c:pt idx="2291">
                  <c:v>0.13315971999999995</c:v>
                </c:pt>
                <c:pt idx="2292">
                  <c:v>0.13321759000000002</c:v>
                </c:pt>
                <c:pt idx="2293">
                  <c:v>0.13327546000000001</c:v>
                </c:pt>
                <c:pt idx="2294">
                  <c:v>0.13333333000000006</c:v>
                </c:pt>
                <c:pt idx="2295">
                  <c:v>0.13339120000000004</c:v>
                </c:pt>
                <c:pt idx="2296">
                  <c:v>0.13344907000000009</c:v>
                </c:pt>
                <c:pt idx="2297">
                  <c:v>0.13350693999999996</c:v>
                </c:pt>
                <c:pt idx="2298">
                  <c:v>0.13356480999999998</c:v>
                </c:pt>
                <c:pt idx="2299">
                  <c:v>0.13362269000000002</c:v>
                </c:pt>
                <c:pt idx="2300">
                  <c:v>0.13368056000000003</c:v>
                </c:pt>
                <c:pt idx="2301">
                  <c:v>0.13373842999999996</c:v>
                </c:pt>
                <c:pt idx="2302">
                  <c:v>0.13379630000000001</c:v>
                </c:pt>
                <c:pt idx="2303">
                  <c:v>0.13385416999999997</c:v>
                </c:pt>
                <c:pt idx="2304">
                  <c:v>0.13391204000000004</c:v>
                </c:pt>
                <c:pt idx="2305">
                  <c:v>0.13396991000000005</c:v>
                </c:pt>
                <c:pt idx="2306">
                  <c:v>0.13402778000000004</c:v>
                </c:pt>
                <c:pt idx="2307">
                  <c:v>0.13408565000000006</c:v>
                </c:pt>
                <c:pt idx="2308">
                  <c:v>0.13414351999999993</c:v>
                </c:pt>
                <c:pt idx="2309">
                  <c:v>0.13420139</c:v>
                </c:pt>
                <c:pt idx="2310">
                  <c:v>0.13425925999999999</c:v>
                </c:pt>
                <c:pt idx="2311">
                  <c:v>0.13431713000000003</c:v>
                </c:pt>
                <c:pt idx="2312">
                  <c:v>0.13437500000000002</c:v>
                </c:pt>
                <c:pt idx="2313">
                  <c:v>0.13443287000000004</c:v>
                </c:pt>
                <c:pt idx="2314">
                  <c:v>0.13449074000000008</c:v>
                </c:pt>
                <c:pt idx="2315">
                  <c:v>0.13454860999999996</c:v>
                </c:pt>
                <c:pt idx="2316">
                  <c:v>0.13460647999999997</c:v>
                </c:pt>
                <c:pt idx="2317">
                  <c:v>0.13466434999999999</c:v>
                </c:pt>
                <c:pt idx="2318">
                  <c:v>0.13472222</c:v>
                </c:pt>
                <c:pt idx="2319">
                  <c:v>0.13478031999999995</c:v>
                </c:pt>
                <c:pt idx="2320">
                  <c:v>0.13483819</c:v>
                </c:pt>
                <c:pt idx="2321">
                  <c:v>0.13489605999999998</c:v>
                </c:pt>
                <c:pt idx="2322">
                  <c:v>0.13495394000000008</c:v>
                </c:pt>
                <c:pt idx="2323">
                  <c:v>0.13501180999999995</c:v>
                </c:pt>
                <c:pt idx="2324">
                  <c:v>0.13506967999999997</c:v>
                </c:pt>
                <c:pt idx="2325">
                  <c:v>0.13512754999999996</c:v>
                </c:pt>
                <c:pt idx="2326">
                  <c:v>0.13518542</c:v>
                </c:pt>
                <c:pt idx="2327">
                  <c:v>0.13524329000000007</c:v>
                </c:pt>
                <c:pt idx="2328">
                  <c:v>0.13530116000000003</c:v>
                </c:pt>
                <c:pt idx="2329">
                  <c:v>0.13535891</c:v>
                </c:pt>
                <c:pt idx="2330">
                  <c:v>0.13541690000000009</c:v>
                </c:pt>
                <c:pt idx="2331">
                  <c:v>0.13547476999999997</c:v>
                </c:pt>
                <c:pt idx="2332">
                  <c:v>0.13553252000000005</c:v>
                </c:pt>
                <c:pt idx="2333">
                  <c:v>0.13559039000000009</c:v>
                </c:pt>
                <c:pt idx="2334">
                  <c:v>0.13564838000000004</c:v>
                </c:pt>
                <c:pt idx="2335">
                  <c:v>0.13570625000000006</c:v>
                </c:pt>
                <c:pt idx="2336">
                  <c:v>0.13576412000000004</c:v>
                </c:pt>
                <c:pt idx="2337">
                  <c:v>0.13582199000000006</c:v>
                </c:pt>
                <c:pt idx="2338">
                  <c:v>0.13587985999999994</c:v>
                </c:pt>
                <c:pt idx="2339">
                  <c:v>0.13593772999999998</c:v>
                </c:pt>
                <c:pt idx="2340">
                  <c:v>0.13599559999999999</c:v>
                </c:pt>
                <c:pt idx="2341">
                  <c:v>0.13605347000000001</c:v>
                </c:pt>
                <c:pt idx="2342">
                  <c:v>0.13611134000000005</c:v>
                </c:pt>
                <c:pt idx="2343">
                  <c:v>0.13616921000000004</c:v>
                </c:pt>
                <c:pt idx="2344">
                  <c:v>0.13622708000000008</c:v>
                </c:pt>
                <c:pt idx="2345">
                  <c:v>0.13628494999999996</c:v>
                </c:pt>
                <c:pt idx="2346">
                  <c:v>0.13634294000000005</c:v>
                </c:pt>
                <c:pt idx="2347">
                  <c:v>0.13640092999999998</c:v>
                </c:pt>
                <c:pt idx="2348">
                  <c:v>0.13645879999999999</c:v>
                </c:pt>
                <c:pt idx="2349">
                  <c:v>0.13651667000000001</c:v>
                </c:pt>
                <c:pt idx="2350">
                  <c:v>0.13657454000000002</c:v>
                </c:pt>
                <c:pt idx="2351">
                  <c:v>0.13663241000000004</c:v>
                </c:pt>
                <c:pt idx="2352">
                  <c:v>0.13669028000000008</c:v>
                </c:pt>
                <c:pt idx="2353">
                  <c:v>0.13674814999999998</c:v>
                </c:pt>
                <c:pt idx="2354">
                  <c:v>0.13680601999999997</c:v>
                </c:pt>
                <c:pt idx="2355">
                  <c:v>0.13686388999999999</c:v>
                </c:pt>
                <c:pt idx="2356">
                  <c:v>0.13692176</c:v>
                </c:pt>
                <c:pt idx="2357">
                  <c:v>0.13697963000000005</c:v>
                </c:pt>
                <c:pt idx="2358">
                  <c:v>0.13703750000000003</c:v>
                </c:pt>
                <c:pt idx="2359">
                  <c:v>0.13709537000000008</c:v>
                </c:pt>
                <c:pt idx="2360">
                  <c:v>0.13715323999999995</c:v>
                </c:pt>
                <c:pt idx="2361">
                  <c:v>0.13721111</c:v>
                </c:pt>
                <c:pt idx="2362">
                  <c:v>0.13726897999999998</c:v>
                </c:pt>
                <c:pt idx="2363">
                  <c:v>0.13732626999999997</c:v>
                </c:pt>
                <c:pt idx="2364">
                  <c:v>0.13738413999999999</c:v>
                </c:pt>
                <c:pt idx="2365">
                  <c:v>0.13744259000000006</c:v>
                </c:pt>
                <c:pt idx="2366">
                  <c:v>0.13750046000000007</c:v>
                </c:pt>
                <c:pt idx="2367">
                  <c:v>0.13755833000000009</c:v>
                </c:pt>
                <c:pt idx="2368">
                  <c:v>0.13761619999999999</c:v>
                </c:pt>
                <c:pt idx="2369">
                  <c:v>0.13767406999999995</c:v>
                </c:pt>
                <c:pt idx="2370">
                  <c:v>0.13773194000000002</c:v>
                </c:pt>
                <c:pt idx="2371">
                  <c:v>0.13778981000000001</c:v>
                </c:pt>
                <c:pt idx="2372">
                  <c:v>0.13784768999999999</c:v>
                </c:pt>
                <c:pt idx="2373">
                  <c:v>0.13790508999999998</c:v>
                </c:pt>
                <c:pt idx="2374">
                  <c:v>0.13796308000000007</c:v>
                </c:pt>
                <c:pt idx="2375">
                  <c:v>0.13802095000000003</c:v>
                </c:pt>
                <c:pt idx="2376">
                  <c:v>0.13807882000000005</c:v>
                </c:pt>
                <c:pt idx="2377">
                  <c:v>0.13813669000000006</c:v>
                </c:pt>
                <c:pt idx="2378">
                  <c:v>0.13819455999999997</c:v>
                </c:pt>
                <c:pt idx="2379">
                  <c:v>0.13825242999999998</c:v>
                </c:pt>
                <c:pt idx="2380">
                  <c:v>0.13831030000000002</c:v>
                </c:pt>
                <c:pt idx="2381">
                  <c:v>0.13836817000000001</c:v>
                </c:pt>
                <c:pt idx="2382">
                  <c:v>0.13842604000000006</c:v>
                </c:pt>
                <c:pt idx="2383">
                  <c:v>0.13848391000000004</c:v>
                </c:pt>
                <c:pt idx="2384">
                  <c:v>0.13854178000000009</c:v>
                </c:pt>
                <c:pt idx="2385">
                  <c:v>0.13859964999999996</c:v>
                </c:pt>
                <c:pt idx="2386">
                  <c:v>0.13865751999999995</c:v>
                </c:pt>
                <c:pt idx="2387">
                  <c:v>0.13871539000000002</c:v>
                </c:pt>
                <c:pt idx="2388">
                  <c:v>0.13877326000000001</c:v>
                </c:pt>
                <c:pt idx="2389">
                  <c:v>0.13883113000000005</c:v>
                </c:pt>
                <c:pt idx="2390">
                  <c:v>0.13888900000000004</c:v>
                </c:pt>
                <c:pt idx="2391">
                  <c:v>0.13894687000000008</c:v>
                </c:pt>
                <c:pt idx="2392">
                  <c:v>0.13900475000000001</c:v>
                </c:pt>
                <c:pt idx="2393">
                  <c:v>0.13906262000000003</c:v>
                </c:pt>
                <c:pt idx="2394">
                  <c:v>0.13912049000000004</c:v>
                </c:pt>
                <c:pt idx="2395">
                  <c:v>0.13917847000000005</c:v>
                </c:pt>
                <c:pt idx="2396">
                  <c:v>0.13923633999999999</c:v>
                </c:pt>
                <c:pt idx="2397">
                  <c:v>0.13929433000000008</c:v>
                </c:pt>
                <c:pt idx="2398">
                  <c:v>0.13935220000000004</c:v>
                </c:pt>
                <c:pt idx="2399">
                  <c:v>0.13941007000000008</c:v>
                </c:pt>
                <c:pt idx="2400">
                  <c:v>0.13946793999999998</c:v>
                </c:pt>
                <c:pt idx="2401">
                  <c:v>0.13952580999999997</c:v>
                </c:pt>
                <c:pt idx="2402">
                  <c:v>0.13958367999999996</c:v>
                </c:pt>
                <c:pt idx="2403">
                  <c:v>0.13964155</c:v>
                </c:pt>
                <c:pt idx="2404">
                  <c:v>0.13969931000000005</c:v>
                </c:pt>
                <c:pt idx="2405">
                  <c:v>0.13975729000000006</c:v>
                </c:pt>
                <c:pt idx="2406">
                  <c:v>0.13981516000000008</c:v>
                </c:pt>
                <c:pt idx="2407">
                  <c:v>0.13987302999999993</c:v>
                </c:pt>
                <c:pt idx="2408">
                  <c:v>0.1399309</c:v>
                </c:pt>
                <c:pt idx="2409">
                  <c:v>0.13998876999999998</c:v>
                </c:pt>
                <c:pt idx="2410">
                  <c:v>0.14004664000000003</c:v>
                </c:pt>
                <c:pt idx="2411">
                  <c:v>0.14010451000000002</c:v>
                </c:pt>
                <c:pt idx="2412">
                  <c:v>0.14016238000000006</c:v>
                </c:pt>
                <c:pt idx="2413">
                  <c:v>0.14022025000000007</c:v>
                </c:pt>
                <c:pt idx="2414">
                  <c:v>0.14027812000000006</c:v>
                </c:pt>
                <c:pt idx="2415">
                  <c:v>0.14033600000000004</c:v>
                </c:pt>
                <c:pt idx="2416">
                  <c:v>0.14039387000000003</c:v>
                </c:pt>
                <c:pt idx="2417">
                  <c:v>0.14045174000000007</c:v>
                </c:pt>
                <c:pt idx="2418">
                  <c:v>0.14050961000000006</c:v>
                </c:pt>
                <c:pt idx="2419">
                  <c:v>0.14056747999999999</c:v>
                </c:pt>
                <c:pt idx="2420">
                  <c:v>0.14062534999999998</c:v>
                </c:pt>
                <c:pt idx="2421">
                  <c:v>0.14068322</c:v>
                </c:pt>
                <c:pt idx="2422">
                  <c:v>0.14074109000000004</c:v>
                </c:pt>
                <c:pt idx="2423">
                  <c:v>0.14079896000000006</c:v>
                </c:pt>
                <c:pt idx="2424">
                  <c:v>0.14085694000000004</c:v>
                </c:pt>
                <c:pt idx="2425">
                  <c:v>0.14091435000000002</c:v>
                </c:pt>
                <c:pt idx="2426">
                  <c:v>0.14097221999999998</c:v>
                </c:pt>
                <c:pt idx="2427">
                  <c:v>0.14103009000000002</c:v>
                </c:pt>
                <c:pt idx="2428">
                  <c:v>0.14108796000000001</c:v>
                </c:pt>
                <c:pt idx="2429">
                  <c:v>0.14114583000000006</c:v>
                </c:pt>
                <c:pt idx="2430">
                  <c:v>0.14120370000000004</c:v>
                </c:pt>
                <c:pt idx="2431">
                  <c:v>0.14126157000000006</c:v>
                </c:pt>
                <c:pt idx="2432">
                  <c:v>0.14131943999999999</c:v>
                </c:pt>
                <c:pt idx="2433">
                  <c:v>0.14137730999999998</c:v>
                </c:pt>
                <c:pt idx="2434">
                  <c:v>0.14143519000000007</c:v>
                </c:pt>
                <c:pt idx="2435">
                  <c:v>0.14149294000000004</c:v>
                </c:pt>
                <c:pt idx="2436">
                  <c:v>0.14155092999999994</c:v>
                </c:pt>
                <c:pt idx="2437">
                  <c:v>0.14160868000000004</c:v>
                </c:pt>
                <c:pt idx="2438">
                  <c:v>0.14166655000000006</c:v>
                </c:pt>
                <c:pt idx="2439">
                  <c:v>0.14172441999999996</c:v>
                </c:pt>
                <c:pt idx="2440">
                  <c:v>0.14178229000000001</c:v>
                </c:pt>
                <c:pt idx="2441">
                  <c:v>0.14184015999999999</c:v>
                </c:pt>
                <c:pt idx="2442">
                  <c:v>0.14189815000000008</c:v>
                </c:pt>
                <c:pt idx="2443">
                  <c:v>0.14195601999999996</c:v>
                </c:pt>
                <c:pt idx="2444">
                  <c:v>0.14201389</c:v>
                </c:pt>
                <c:pt idx="2445">
                  <c:v>0.14207175999999996</c:v>
                </c:pt>
                <c:pt idx="2446">
                  <c:v>0.14212963000000001</c:v>
                </c:pt>
                <c:pt idx="2447">
                  <c:v>0.14218750000000002</c:v>
                </c:pt>
                <c:pt idx="2448">
                  <c:v>0.14224537000000007</c:v>
                </c:pt>
                <c:pt idx="2449">
                  <c:v>0.14230324000000008</c:v>
                </c:pt>
                <c:pt idx="2450">
                  <c:v>0.14236110999999996</c:v>
                </c:pt>
                <c:pt idx="2451">
                  <c:v>0.14241898</c:v>
                </c:pt>
                <c:pt idx="2452">
                  <c:v>0.14247697000000004</c:v>
                </c:pt>
                <c:pt idx="2453">
                  <c:v>0.14253495000000008</c:v>
                </c:pt>
                <c:pt idx="2454">
                  <c:v>0.14259281999999995</c:v>
                </c:pt>
                <c:pt idx="2455">
                  <c:v>0.14265068999999997</c:v>
                </c:pt>
                <c:pt idx="2456">
                  <c:v>0.14270855999999998</c:v>
                </c:pt>
                <c:pt idx="2457">
                  <c:v>0.14276644000000011</c:v>
                </c:pt>
                <c:pt idx="2458">
                  <c:v>0.14282430999999995</c:v>
                </c:pt>
                <c:pt idx="2459">
                  <c:v>0.14288217999999997</c:v>
                </c:pt>
                <c:pt idx="2460">
                  <c:v>0.14294005000000001</c:v>
                </c:pt>
                <c:pt idx="2461">
                  <c:v>0.14299792000000003</c:v>
                </c:pt>
                <c:pt idx="2462">
                  <c:v>0.14305579000000004</c:v>
                </c:pt>
                <c:pt idx="2463">
                  <c:v>0.14311366000000003</c:v>
                </c:pt>
                <c:pt idx="2464">
                  <c:v>0.14317153000000005</c:v>
                </c:pt>
                <c:pt idx="2465">
                  <c:v>0.14322940000000009</c:v>
                </c:pt>
                <c:pt idx="2466">
                  <c:v>0.14328726999999999</c:v>
                </c:pt>
                <c:pt idx="2467">
                  <c:v>0.14334514000000001</c:v>
                </c:pt>
                <c:pt idx="2468">
                  <c:v>0.14340301000000003</c:v>
                </c:pt>
                <c:pt idx="2469">
                  <c:v>0.14346088000000004</c:v>
                </c:pt>
                <c:pt idx="2470">
                  <c:v>0.14351875000000006</c:v>
                </c:pt>
                <c:pt idx="2471">
                  <c:v>0.14357662000000002</c:v>
                </c:pt>
                <c:pt idx="2472">
                  <c:v>0.14363449000000009</c:v>
                </c:pt>
                <c:pt idx="2473">
                  <c:v>0.14369235999999996</c:v>
                </c:pt>
                <c:pt idx="2474">
                  <c:v>0.14375022999999998</c:v>
                </c:pt>
                <c:pt idx="2475">
                  <c:v>0.14380809999999999</c:v>
                </c:pt>
                <c:pt idx="2476">
                  <c:v>0.14386597000000001</c:v>
                </c:pt>
                <c:pt idx="2477">
                  <c:v>0.14392384000000005</c:v>
                </c:pt>
                <c:pt idx="2478">
                  <c:v>0.14398171000000004</c:v>
                </c:pt>
                <c:pt idx="2479">
                  <c:v>0.14403958000000008</c:v>
                </c:pt>
                <c:pt idx="2480">
                  <c:v>0.14409757000000001</c:v>
                </c:pt>
                <c:pt idx="2481">
                  <c:v>0.14415498000000004</c:v>
                </c:pt>
                <c:pt idx="2482">
                  <c:v>0.14421343</c:v>
                </c:pt>
                <c:pt idx="2483">
                  <c:v>0.14427129999999999</c:v>
                </c:pt>
                <c:pt idx="2484">
                  <c:v>0.14432917000000001</c:v>
                </c:pt>
                <c:pt idx="2485">
                  <c:v>0.14438704000000005</c:v>
                </c:pt>
                <c:pt idx="2486">
                  <c:v>0.14444479000000002</c:v>
                </c:pt>
                <c:pt idx="2487">
                  <c:v>0.14450220000000005</c:v>
                </c:pt>
                <c:pt idx="2488">
                  <c:v>0.14456007000000004</c:v>
                </c:pt>
                <c:pt idx="2489">
                  <c:v>0.14461851999999997</c:v>
                </c:pt>
                <c:pt idx="2490">
                  <c:v>0.14467627000000005</c:v>
                </c:pt>
                <c:pt idx="2491">
                  <c:v>0.14473367999999998</c:v>
                </c:pt>
                <c:pt idx="2492">
                  <c:v>0.14479154999999999</c:v>
                </c:pt>
                <c:pt idx="2493">
                  <c:v>0.14485000000000003</c:v>
                </c:pt>
                <c:pt idx="2494">
                  <c:v>0.14490787000000008</c:v>
                </c:pt>
                <c:pt idx="2495">
                  <c:v>0.14496516000000007</c:v>
                </c:pt>
                <c:pt idx="2496">
                  <c:v>0.14502303000000008</c:v>
                </c:pt>
                <c:pt idx="2497">
                  <c:v>0.14508147999999998</c:v>
                </c:pt>
                <c:pt idx="2498">
                  <c:v>0.14513935000000003</c:v>
                </c:pt>
                <c:pt idx="2499">
                  <c:v>0.14519722000000004</c:v>
                </c:pt>
                <c:pt idx="2500">
                  <c:v>0.14525509000000006</c:v>
                </c:pt>
                <c:pt idx="2501">
                  <c:v>0.14531296000000007</c:v>
                </c:pt>
                <c:pt idx="2502">
                  <c:v>0.14537083000000006</c:v>
                </c:pt>
                <c:pt idx="2503">
                  <c:v>0.14542869999999999</c:v>
                </c:pt>
                <c:pt idx="2504">
                  <c:v>0.14548656999999998</c:v>
                </c:pt>
                <c:pt idx="2505">
                  <c:v>0.14554444000000005</c:v>
                </c:pt>
                <c:pt idx="2506">
                  <c:v>0.14560174000000004</c:v>
                </c:pt>
                <c:pt idx="2507">
                  <c:v>0.14565983999999998</c:v>
                </c:pt>
                <c:pt idx="2508">
                  <c:v>0.14571771000000003</c:v>
                </c:pt>
                <c:pt idx="2509">
                  <c:v>0.14577558000000004</c:v>
                </c:pt>
                <c:pt idx="2510">
                  <c:v>0.14583345000000006</c:v>
                </c:pt>
                <c:pt idx="2511">
                  <c:v>0.14589132000000007</c:v>
                </c:pt>
                <c:pt idx="2512">
                  <c:v>0.14594919000000012</c:v>
                </c:pt>
                <c:pt idx="2513">
                  <c:v>0.14600705999999999</c:v>
                </c:pt>
                <c:pt idx="2514">
                  <c:v>0.14606481000000004</c:v>
                </c:pt>
                <c:pt idx="2515">
                  <c:v>0.1461228</c:v>
                </c:pt>
                <c:pt idx="2516">
                  <c:v>0.14618066999999998</c:v>
                </c:pt>
                <c:pt idx="2517">
                  <c:v>0.14623854000000006</c:v>
                </c:pt>
                <c:pt idx="2518">
                  <c:v>0.14629641000000007</c:v>
                </c:pt>
                <c:pt idx="2519">
                  <c:v>0.14635428000000009</c:v>
                </c:pt>
                <c:pt idx="2520">
                  <c:v>0.14641214999999999</c:v>
                </c:pt>
                <c:pt idx="2521">
                  <c:v>0.14647001999999998</c:v>
                </c:pt>
                <c:pt idx="2522">
                  <c:v>0.14652788999999999</c:v>
                </c:pt>
                <c:pt idx="2523">
                  <c:v>0.14658576000000001</c:v>
                </c:pt>
                <c:pt idx="2524">
                  <c:v>0.14664363000000005</c:v>
                </c:pt>
                <c:pt idx="2525">
                  <c:v>0.14670150000000004</c:v>
                </c:pt>
                <c:pt idx="2526">
                  <c:v>0.14675937000000008</c:v>
                </c:pt>
                <c:pt idx="2527">
                  <c:v>0.14681725000000004</c:v>
                </c:pt>
                <c:pt idx="2528">
                  <c:v>0.14687512000000003</c:v>
                </c:pt>
                <c:pt idx="2529">
                  <c:v>0.14693299000000007</c:v>
                </c:pt>
                <c:pt idx="2530">
                  <c:v>0.14699086000000008</c:v>
                </c:pt>
                <c:pt idx="2531">
                  <c:v>0.14704872999999996</c:v>
                </c:pt>
                <c:pt idx="2532">
                  <c:v>0.14710683000000005</c:v>
                </c:pt>
                <c:pt idx="2533">
                  <c:v>0.14716470000000004</c:v>
                </c:pt>
                <c:pt idx="2534">
                  <c:v>0.14722257000000005</c:v>
                </c:pt>
                <c:pt idx="2535">
                  <c:v>0.14728043999999998</c:v>
                </c:pt>
                <c:pt idx="2536">
                  <c:v>0.14733831</c:v>
                </c:pt>
                <c:pt idx="2537">
                  <c:v>0.14739617999999999</c:v>
                </c:pt>
                <c:pt idx="2538">
                  <c:v>0.14745405000000003</c:v>
                </c:pt>
                <c:pt idx="2539">
                  <c:v>0.14751181000000005</c:v>
                </c:pt>
                <c:pt idx="2540">
                  <c:v>0.14756979000000006</c:v>
                </c:pt>
                <c:pt idx="2541">
                  <c:v>0.14762766000000005</c:v>
                </c:pt>
                <c:pt idx="2542">
                  <c:v>0.14768552999999993</c:v>
                </c:pt>
                <c:pt idx="2543">
                  <c:v>0.14774329000000003</c:v>
                </c:pt>
                <c:pt idx="2544">
                  <c:v>0.14780115999999999</c:v>
                </c:pt>
                <c:pt idx="2545">
                  <c:v>0.14785903000000003</c:v>
                </c:pt>
                <c:pt idx="2546">
                  <c:v>0.14791690000000007</c:v>
                </c:pt>
                <c:pt idx="2547">
                  <c:v>0.14797477000000003</c:v>
                </c:pt>
                <c:pt idx="2548">
                  <c:v>0.14803275000000007</c:v>
                </c:pt>
                <c:pt idx="2549">
                  <c:v>0.14809062000000006</c:v>
                </c:pt>
                <c:pt idx="2550">
                  <c:v>0.14814850000000004</c:v>
                </c:pt>
                <c:pt idx="2551">
                  <c:v>0.14820637000000006</c:v>
                </c:pt>
                <c:pt idx="2552">
                  <c:v>0.1482642400000001</c:v>
                </c:pt>
                <c:pt idx="2553">
                  <c:v>0.14832211000000006</c:v>
                </c:pt>
                <c:pt idx="2554">
                  <c:v>0.14837997999999997</c:v>
                </c:pt>
                <c:pt idx="2555">
                  <c:v>0.14843785000000001</c:v>
                </c:pt>
                <c:pt idx="2556">
                  <c:v>0.14849572000000003</c:v>
                </c:pt>
                <c:pt idx="2557">
                  <c:v>0.14855359000000001</c:v>
                </c:pt>
                <c:pt idx="2558">
                  <c:v>0.14861146000000006</c:v>
                </c:pt>
                <c:pt idx="2559">
                  <c:v>0.14866944000000007</c:v>
                </c:pt>
                <c:pt idx="2560">
                  <c:v>0.14872684999999999</c:v>
                </c:pt>
                <c:pt idx="2561">
                  <c:v>0.14878471999999998</c:v>
                </c:pt>
                <c:pt idx="2562">
                  <c:v>0.14884259000000002</c:v>
                </c:pt>
                <c:pt idx="2563">
                  <c:v>0.14890046000000004</c:v>
                </c:pt>
                <c:pt idx="2564">
                  <c:v>0.14895833000000008</c:v>
                </c:pt>
                <c:pt idx="2565">
                  <c:v>0.14901620000000007</c:v>
                </c:pt>
                <c:pt idx="2566">
                  <c:v>0.14907407000000006</c:v>
                </c:pt>
                <c:pt idx="2567">
                  <c:v>0.14913193999999996</c:v>
                </c:pt>
                <c:pt idx="2568">
                  <c:v>0.14918980999999998</c:v>
                </c:pt>
                <c:pt idx="2569">
                  <c:v>0.14924769000000007</c:v>
                </c:pt>
                <c:pt idx="2570">
                  <c:v>0.14930556000000006</c:v>
                </c:pt>
                <c:pt idx="2571">
                  <c:v>0.14936342999999996</c:v>
                </c:pt>
                <c:pt idx="2572">
                  <c:v>0.14942130000000001</c:v>
                </c:pt>
                <c:pt idx="2573">
                  <c:v>0.14947916999999999</c:v>
                </c:pt>
                <c:pt idx="2574">
                  <c:v>0.14953704000000004</c:v>
                </c:pt>
                <c:pt idx="2575">
                  <c:v>0.14959491000000005</c:v>
                </c:pt>
                <c:pt idx="2576">
                  <c:v>0.14965278000000004</c:v>
                </c:pt>
                <c:pt idx="2577">
                  <c:v>0.14971065000000008</c:v>
                </c:pt>
                <c:pt idx="2578">
                  <c:v>0.14976851999999996</c:v>
                </c:pt>
                <c:pt idx="2579">
                  <c:v>0.14982639</c:v>
                </c:pt>
                <c:pt idx="2580">
                  <c:v>0.14988425999999999</c:v>
                </c:pt>
                <c:pt idx="2581">
                  <c:v>0.14994213000000006</c:v>
                </c:pt>
                <c:pt idx="2582">
                  <c:v>0.15000000000000005</c:v>
                </c:pt>
                <c:pt idx="2583">
                  <c:v>0.15005787000000004</c:v>
                </c:pt>
                <c:pt idx="2584">
                  <c:v>0.15011574000000008</c:v>
                </c:pt>
                <c:pt idx="2585">
                  <c:v>0.15017373000000001</c:v>
                </c:pt>
                <c:pt idx="2586">
                  <c:v>0.15023171000000005</c:v>
                </c:pt>
                <c:pt idx="2587">
                  <c:v>0.15028958000000006</c:v>
                </c:pt>
                <c:pt idx="2588">
                  <c:v>0.1503474500000001</c:v>
                </c:pt>
                <c:pt idx="2589">
                  <c:v>0.15040531999999998</c:v>
                </c:pt>
                <c:pt idx="2590">
                  <c:v>0.15046319000000002</c:v>
                </c:pt>
                <c:pt idx="2591">
                  <c:v>0.15052105999999998</c:v>
                </c:pt>
                <c:pt idx="2592">
                  <c:v>0.15057882</c:v>
                </c:pt>
                <c:pt idx="2593">
                  <c:v>0.15063680999999995</c:v>
                </c:pt>
                <c:pt idx="2594">
                  <c:v>0.15069456000000003</c:v>
                </c:pt>
                <c:pt idx="2595">
                  <c:v>0.15075254999999999</c:v>
                </c:pt>
                <c:pt idx="2596">
                  <c:v>0.15081042000000003</c:v>
                </c:pt>
                <c:pt idx="2597">
                  <c:v>0.15086817</c:v>
                </c:pt>
                <c:pt idx="2598">
                  <c:v>0.15092604000000001</c:v>
                </c:pt>
                <c:pt idx="2599">
                  <c:v>0.1509840300000001</c:v>
                </c:pt>
                <c:pt idx="2600">
                  <c:v>0.15104190000000009</c:v>
                </c:pt>
                <c:pt idx="2601">
                  <c:v>0.15109976999999999</c:v>
                </c:pt>
                <c:pt idx="2602">
                  <c:v>0.15115763999999998</c:v>
                </c:pt>
                <c:pt idx="2603">
                  <c:v>0.15121551000000003</c:v>
                </c:pt>
                <c:pt idx="2604">
                  <c:v>0.15127338000000004</c:v>
                </c:pt>
                <c:pt idx="2605">
                  <c:v>0.15133125000000006</c:v>
                </c:pt>
                <c:pt idx="2606">
                  <c:v>0.15138912000000004</c:v>
                </c:pt>
                <c:pt idx="2607">
                  <c:v>0.15144699000000011</c:v>
                </c:pt>
                <c:pt idx="2608">
                  <c:v>0.15150485999999996</c:v>
                </c:pt>
                <c:pt idx="2609">
                  <c:v>0.15156272999999998</c:v>
                </c:pt>
                <c:pt idx="2610">
                  <c:v>0.15162059999999997</c:v>
                </c:pt>
                <c:pt idx="2611">
                  <c:v>0.15167859000000006</c:v>
                </c:pt>
                <c:pt idx="2612">
                  <c:v>0.15173656999999996</c:v>
                </c:pt>
                <c:pt idx="2613">
                  <c:v>0.15179387000000003</c:v>
                </c:pt>
                <c:pt idx="2614">
                  <c:v>0.15185174000000001</c:v>
                </c:pt>
                <c:pt idx="2615">
                  <c:v>0.15190961000000006</c:v>
                </c:pt>
                <c:pt idx="2616">
                  <c:v>0.1519674800000001</c:v>
                </c:pt>
                <c:pt idx="2617">
                  <c:v>0.15202535000000009</c:v>
                </c:pt>
                <c:pt idx="2618">
                  <c:v>0.15208321999999996</c:v>
                </c:pt>
                <c:pt idx="2619">
                  <c:v>0.15214109000000001</c:v>
                </c:pt>
                <c:pt idx="2620">
                  <c:v>0.15219895999999999</c:v>
                </c:pt>
                <c:pt idx="2621">
                  <c:v>0.15225683000000004</c:v>
                </c:pt>
                <c:pt idx="2622">
                  <c:v>0.15231470000000005</c:v>
                </c:pt>
                <c:pt idx="2623">
                  <c:v>0.15237257000000001</c:v>
                </c:pt>
                <c:pt idx="2624">
                  <c:v>0.15243044000000011</c:v>
                </c:pt>
                <c:pt idx="2625">
                  <c:v>0.15248830999999999</c:v>
                </c:pt>
                <c:pt idx="2626">
                  <c:v>0.15254618</c:v>
                </c:pt>
                <c:pt idx="2627">
                  <c:v>0.15260404999999999</c:v>
                </c:pt>
                <c:pt idx="2628">
                  <c:v>0.15266192000000001</c:v>
                </c:pt>
                <c:pt idx="2629">
                  <c:v>0.15271979000000008</c:v>
                </c:pt>
                <c:pt idx="2630">
                  <c:v>0.15277766000000004</c:v>
                </c:pt>
                <c:pt idx="2631">
                  <c:v>0.15283611</c:v>
                </c:pt>
                <c:pt idx="2632">
                  <c:v>0.15289397999999998</c:v>
                </c:pt>
                <c:pt idx="2633">
                  <c:v>0.15295185000000003</c:v>
                </c:pt>
                <c:pt idx="2634">
                  <c:v>0.15300972000000004</c:v>
                </c:pt>
                <c:pt idx="2635">
                  <c:v>0.15306759000000006</c:v>
                </c:pt>
                <c:pt idx="2636">
                  <c:v>0.15312546000000007</c:v>
                </c:pt>
                <c:pt idx="2637">
                  <c:v>0.15318286999999997</c:v>
                </c:pt>
                <c:pt idx="2638">
                  <c:v>0.15324086000000006</c:v>
                </c:pt>
                <c:pt idx="2639">
                  <c:v>0.15329873000000011</c:v>
                </c:pt>
                <c:pt idx="2640">
                  <c:v>0.15335659999999995</c:v>
                </c:pt>
                <c:pt idx="2641">
                  <c:v>0.15341447000000002</c:v>
                </c:pt>
                <c:pt idx="2642">
                  <c:v>0.15347234000000001</c:v>
                </c:pt>
                <c:pt idx="2643">
                  <c:v>0.15353021000000003</c:v>
                </c:pt>
                <c:pt idx="2644">
                  <c:v>0.15358808000000007</c:v>
                </c:pt>
                <c:pt idx="2645">
                  <c:v>0.15364582999999998</c:v>
                </c:pt>
                <c:pt idx="2646">
                  <c:v>0.15370370000000003</c:v>
                </c:pt>
                <c:pt idx="2647">
                  <c:v>0.15376169000000009</c:v>
                </c:pt>
                <c:pt idx="2648">
                  <c:v>0.15381955999999999</c:v>
                </c:pt>
                <c:pt idx="2649">
                  <c:v>0.15387742999999998</c:v>
                </c:pt>
                <c:pt idx="2650">
                  <c:v>0.15393530000000005</c:v>
                </c:pt>
                <c:pt idx="2651">
                  <c:v>0.15399306000000004</c:v>
                </c:pt>
                <c:pt idx="2652">
                  <c:v>0.15405093000000006</c:v>
                </c:pt>
                <c:pt idx="2653">
                  <c:v>0.15410880000000007</c:v>
                </c:pt>
                <c:pt idx="2654">
                  <c:v>0.15416678000000009</c:v>
                </c:pt>
                <c:pt idx="2655">
                  <c:v>0.15422464999999996</c:v>
                </c:pt>
                <c:pt idx="2656">
                  <c:v>0.15428251999999998</c:v>
                </c:pt>
                <c:pt idx="2657">
                  <c:v>0.15434039000000002</c:v>
                </c:pt>
                <c:pt idx="2658">
                  <c:v>0.15439826000000004</c:v>
                </c:pt>
                <c:pt idx="2659">
                  <c:v>0.15445613000000008</c:v>
                </c:pt>
                <c:pt idx="2660">
                  <c:v>0.15451400000000007</c:v>
                </c:pt>
                <c:pt idx="2661">
                  <c:v>0.15457187000000006</c:v>
                </c:pt>
                <c:pt idx="2662">
                  <c:v>0.15462975000000001</c:v>
                </c:pt>
                <c:pt idx="2663">
                  <c:v>0.15468762000000003</c:v>
                </c:pt>
                <c:pt idx="2664">
                  <c:v>0.1547454900000001</c:v>
                </c:pt>
                <c:pt idx="2665">
                  <c:v>0.15480336000000008</c:v>
                </c:pt>
                <c:pt idx="2666">
                  <c:v>0.15486146000000003</c:v>
                </c:pt>
                <c:pt idx="2667">
                  <c:v>0.15491933000000011</c:v>
                </c:pt>
                <c:pt idx="2668">
                  <c:v>0.15497720000000006</c:v>
                </c:pt>
                <c:pt idx="2669">
                  <c:v>0.15503507000000008</c:v>
                </c:pt>
                <c:pt idx="2670">
                  <c:v>0.15509293999999998</c:v>
                </c:pt>
                <c:pt idx="2671">
                  <c:v>0.15515080999999997</c:v>
                </c:pt>
                <c:pt idx="2672">
                  <c:v>0.15520867999999999</c:v>
                </c:pt>
                <c:pt idx="2673">
                  <c:v>0.15526655000000003</c:v>
                </c:pt>
                <c:pt idx="2674">
                  <c:v>0.15532442000000005</c:v>
                </c:pt>
                <c:pt idx="2675">
                  <c:v>0.15538229000000006</c:v>
                </c:pt>
                <c:pt idx="2676">
                  <c:v>0.1554401600000001</c:v>
                </c:pt>
                <c:pt idx="2677">
                  <c:v>0.15549802999999998</c:v>
                </c:pt>
                <c:pt idx="2678">
                  <c:v>0.1555559</c:v>
                </c:pt>
                <c:pt idx="2679">
                  <c:v>0.15561376999999998</c:v>
                </c:pt>
                <c:pt idx="2680">
                  <c:v>0.15567164</c:v>
                </c:pt>
                <c:pt idx="2681">
                  <c:v>0.15572951000000004</c:v>
                </c:pt>
                <c:pt idx="2682">
                  <c:v>0.15578738000000009</c:v>
                </c:pt>
                <c:pt idx="2683">
                  <c:v>0.1558452500000001</c:v>
                </c:pt>
                <c:pt idx="2684">
                  <c:v>0.15590312000000009</c:v>
                </c:pt>
                <c:pt idx="2685">
                  <c:v>0.15596100000000007</c:v>
                </c:pt>
                <c:pt idx="2686">
                  <c:v>0.15601887000000006</c:v>
                </c:pt>
                <c:pt idx="2687">
                  <c:v>0.15607674000000007</c:v>
                </c:pt>
                <c:pt idx="2688">
                  <c:v>0.15613461000000006</c:v>
                </c:pt>
                <c:pt idx="2689">
                  <c:v>0.15619247999999999</c:v>
                </c:pt>
                <c:pt idx="2690">
                  <c:v>0.15625035000000001</c:v>
                </c:pt>
                <c:pt idx="2691">
                  <c:v>0.15630822000000003</c:v>
                </c:pt>
                <c:pt idx="2692">
                  <c:v>0.15636609000000004</c:v>
                </c:pt>
                <c:pt idx="2693">
                  <c:v>0.15642350000000008</c:v>
                </c:pt>
                <c:pt idx="2694">
                  <c:v>0.15648148000000012</c:v>
                </c:pt>
                <c:pt idx="2695">
                  <c:v>0.15653935000000002</c:v>
                </c:pt>
                <c:pt idx="2696">
                  <c:v>0.15659722000000001</c:v>
                </c:pt>
                <c:pt idx="2697">
                  <c:v>0.15665509000000002</c:v>
                </c:pt>
                <c:pt idx="2698">
                  <c:v>0.15671296000000004</c:v>
                </c:pt>
                <c:pt idx="2699">
                  <c:v>0.15677072000000003</c:v>
                </c:pt>
                <c:pt idx="2700">
                  <c:v>0.15682870000000004</c:v>
                </c:pt>
                <c:pt idx="2701">
                  <c:v>0.15688657000000006</c:v>
                </c:pt>
                <c:pt idx="2702">
                  <c:v>0.15694433000000002</c:v>
                </c:pt>
                <c:pt idx="2703">
                  <c:v>0.15700220000000001</c:v>
                </c:pt>
                <c:pt idx="2704">
                  <c:v>0.15706007000000002</c:v>
                </c:pt>
                <c:pt idx="2705">
                  <c:v>0.15711794000000004</c:v>
                </c:pt>
                <c:pt idx="2706">
                  <c:v>0.15717581000000003</c:v>
                </c:pt>
                <c:pt idx="2707">
                  <c:v>0.15723380000000001</c:v>
                </c:pt>
                <c:pt idx="2708">
                  <c:v>0.15729166999999999</c:v>
                </c:pt>
                <c:pt idx="2709">
                  <c:v>0.15734954000000004</c:v>
                </c:pt>
                <c:pt idx="2710">
                  <c:v>0.15740741000000008</c:v>
                </c:pt>
                <c:pt idx="2711">
                  <c:v>0.1574652800000001</c:v>
                </c:pt>
                <c:pt idx="2712">
                  <c:v>0.15752315000000008</c:v>
                </c:pt>
                <c:pt idx="2713">
                  <c:v>0.15758101999999996</c:v>
                </c:pt>
                <c:pt idx="2714">
                  <c:v>0.157639</c:v>
                </c:pt>
                <c:pt idx="2715">
                  <c:v>0.15769686999999999</c:v>
                </c:pt>
                <c:pt idx="2716">
                  <c:v>0.15775475000000008</c:v>
                </c:pt>
                <c:pt idx="2717">
                  <c:v>0.15781261999999996</c:v>
                </c:pt>
                <c:pt idx="2718">
                  <c:v>0.15787049</c:v>
                </c:pt>
                <c:pt idx="2719">
                  <c:v>0.15792847000000002</c:v>
                </c:pt>
                <c:pt idx="2720">
                  <c:v>0.15798634000000006</c:v>
                </c:pt>
                <c:pt idx="2721">
                  <c:v>0.15804421000000007</c:v>
                </c:pt>
                <c:pt idx="2722">
                  <c:v>0.15810208000000006</c:v>
                </c:pt>
                <c:pt idx="2723">
                  <c:v>0.15815995000000008</c:v>
                </c:pt>
                <c:pt idx="2724">
                  <c:v>0.15821781999999998</c:v>
                </c:pt>
                <c:pt idx="2725">
                  <c:v>0.15827569</c:v>
                </c:pt>
                <c:pt idx="2726">
                  <c:v>0.15833355999999998</c:v>
                </c:pt>
                <c:pt idx="2727">
                  <c:v>0.15839144000000011</c:v>
                </c:pt>
                <c:pt idx="2728">
                  <c:v>0.15844931000000001</c:v>
                </c:pt>
                <c:pt idx="2729">
                  <c:v>0.15850718</c:v>
                </c:pt>
                <c:pt idx="2730">
                  <c:v>0.15856505000000001</c:v>
                </c:pt>
                <c:pt idx="2731">
                  <c:v>0.15862292</c:v>
                </c:pt>
                <c:pt idx="2732">
                  <c:v>0.15868079000000004</c:v>
                </c:pt>
                <c:pt idx="2733">
                  <c:v>0.15873866000000006</c:v>
                </c:pt>
                <c:pt idx="2734">
                  <c:v>0.1587965300000001</c:v>
                </c:pt>
                <c:pt idx="2735">
                  <c:v>0.15885440000000009</c:v>
                </c:pt>
                <c:pt idx="2736">
                  <c:v>0.15891227000000002</c:v>
                </c:pt>
                <c:pt idx="2737">
                  <c:v>0.15897014000000001</c:v>
                </c:pt>
                <c:pt idx="2738">
                  <c:v>0.15902801000000003</c:v>
                </c:pt>
                <c:pt idx="2739">
                  <c:v>0.15908588000000004</c:v>
                </c:pt>
                <c:pt idx="2740">
                  <c:v>0.15914375000000006</c:v>
                </c:pt>
                <c:pt idx="2741">
                  <c:v>0.15920162000000004</c:v>
                </c:pt>
                <c:pt idx="2742">
                  <c:v>0.15925949000000011</c:v>
                </c:pt>
                <c:pt idx="2743">
                  <c:v>0.15931735999999999</c:v>
                </c:pt>
                <c:pt idx="2744">
                  <c:v>0.15937522999999998</c:v>
                </c:pt>
                <c:pt idx="2745">
                  <c:v>0.15943322000000007</c:v>
                </c:pt>
                <c:pt idx="2746">
                  <c:v>0.15949120000000011</c:v>
                </c:pt>
                <c:pt idx="2747">
                  <c:v>0.15954850000000004</c:v>
                </c:pt>
                <c:pt idx="2748">
                  <c:v>0.15960694</c:v>
                </c:pt>
                <c:pt idx="2749">
                  <c:v>0.15966480999999999</c:v>
                </c:pt>
                <c:pt idx="2750">
                  <c:v>0.15972269000000008</c:v>
                </c:pt>
                <c:pt idx="2751">
                  <c:v>0.15978044000000008</c:v>
                </c:pt>
                <c:pt idx="2752">
                  <c:v>0.15983831000000007</c:v>
                </c:pt>
                <c:pt idx="2753">
                  <c:v>0.15989630000000002</c:v>
                </c:pt>
                <c:pt idx="2754">
                  <c:v>0.15995404999999999</c:v>
                </c:pt>
                <c:pt idx="2755">
                  <c:v>0.16001192</c:v>
                </c:pt>
                <c:pt idx="2756">
                  <c:v>0.16006979000000002</c:v>
                </c:pt>
                <c:pt idx="2757">
                  <c:v>0.16012766</c:v>
                </c:pt>
                <c:pt idx="2758">
                  <c:v>0.16018553000000005</c:v>
                </c:pt>
                <c:pt idx="2759">
                  <c:v>0.16024340000000009</c:v>
                </c:pt>
                <c:pt idx="2760">
                  <c:v>0.16030127000000008</c:v>
                </c:pt>
                <c:pt idx="2761">
                  <c:v>0.16035867999999998</c:v>
                </c:pt>
                <c:pt idx="2762">
                  <c:v>0.16041655000000002</c:v>
                </c:pt>
                <c:pt idx="2763">
                  <c:v>0.16047500000000006</c:v>
                </c:pt>
                <c:pt idx="2764">
                  <c:v>0.16053287000000008</c:v>
                </c:pt>
                <c:pt idx="2765">
                  <c:v>0.16059073999999998</c:v>
                </c:pt>
                <c:pt idx="2766">
                  <c:v>0.16064861</c:v>
                </c:pt>
                <c:pt idx="2767">
                  <c:v>0.16070648000000001</c:v>
                </c:pt>
                <c:pt idx="2768">
                  <c:v>0.16076435000000006</c:v>
                </c:pt>
                <c:pt idx="2769">
                  <c:v>0.16082222000000004</c:v>
                </c:pt>
                <c:pt idx="2770">
                  <c:v>0.16088009000000006</c:v>
                </c:pt>
                <c:pt idx="2771">
                  <c:v>0.1609379600000001</c:v>
                </c:pt>
                <c:pt idx="2772">
                  <c:v>0.16099583000000012</c:v>
                </c:pt>
                <c:pt idx="2773">
                  <c:v>0.16105324000000001</c:v>
                </c:pt>
                <c:pt idx="2774">
                  <c:v>0.16111123000000011</c:v>
                </c:pt>
                <c:pt idx="2775">
                  <c:v>0.16116909999999998</c:v>
                </c:pt>
                <c:pt idx="2776">
                  <c:v>0.16122697</c:v>
                </c:pt>
                <c:pt idx="2777">
                  <c:v>0.16128484000000001</c:v>
                </c:pt>
                <c:pt idx="2778">
                  <c:v>0.16134271000000003</c:v>
                </c:pt>
                <c:pt idx="2779">
                  <c:v>0.16140058000000007</c:v>
                </c:pt>
                <c:pt idx="2780">
                  <c:v>0.16145845000000009</c:v>
                </c:pt>
                <c:pt idx="2781">
                  <c:v>0.1615163200000001</c:v>
                </c:pt>
                <c:pt idx="2782">
                  <c:v>0.16157419000000009</c:v>
                </c:pt>
                <c:pt idx="2783">
                  <c:v>0.16163205999999999</c:v>
                </c:pt>
                <c:pt idx="2784">
                  <c:v>0.16168992999999998</c:v>
                </c:pt>
                <c:pt idx="2785">
                  <c:v>0.16174780000000005</c:v>
                </c:pt>
                <c:pt idx="2786">
                  <c:v>0.16180567000000001</c:v>
                </c:pt>
                <c:pt idx="2787">
                  <c:v>0.16186354000000006</c:v>
                </c:pt>
                <c:pt idx="2788">
                  <c:v>0.16192141000000007</c:v>
                </c:pt>
                <c:pt idx="2789">
                  <c:v>0.16197928000000011</c:v>
                </c:pt>
                <c:pt idx="2790">
                  <c:v>0.16203714999999999</c:v>
                </c:pt>
                <c:pt idx="2791">
                  <c:v>0.16209502000000001</c:v>
                </c:pt>
                <c:pt idx="2792">
                  <c:v>0.16215288999999999</c:v>
                </c:pt>
                <c:pt idx="2793">
                  <c:v>0.16221076000000004</c:v>
                </c:pt>
                <c:pt idx="2794">
                  <c:v>0.16226863000000008</c:v>
                </c:pt>
                <c:pt idx="2795">
                  <c:v>0.16232650000000004</c:v>
                </c:pt>
                <c:pt idx="2796">
                  <c:v>0.16238437000000008</c:v>
                </c:pt>
                <c:pt idx="2797">
                  <c:v>0.16244225000000007</c:v>
                </c:pt>
                <c:pt idx="2798">
                  <c:v>0.16250034999999999</c:v>
                </c:pt>
                <c:pt idx="2799">
                  <c:v>0.16255822</c:v>
                </c:pt>
                <c:pt idx="2800">
                  <c:v>0.16261609000000002</c:v>
                </c:pt>
                <c:pt idx="2801">
                  <c:v>0.16267396000000001</c:v>
                </c:pt>
                <c:pt idx="2802">
                  <c:v>0.16273183000000008</c:v>
                </c:pt>
                <c:pt idx="2803">
                  <c:v>0.16278970000000006</c:v>
                </c:pt>
                <c:pt idx="2804">
                  <c:v>0.16284745000000006</c:v>
                </c:pt>
                <c:pt idx="2805">
                  <c:v>0.16290532000000008</c:v>
                </c:pt>
                <c:pt idx="2806">
                  <c:v>0.16296331000000003</c:v>
                </c:pt>
                <c:pt idx="2807">
                  <c:v>0.16302106000000008</c:v>
                </c:pt>
                <c:pt idx="2808">
                  <c:v>0.16307894000000003</c:v>
                </c:pt>
                <c:pt idx="2809">
                  <c:v>0.16313681000000005</c:v>
                </c:pt>
                <c:pt idx="2810">
                  <c:v>0.16319468000000006</c:v>
                </c:pt>
                <c:pt idx="2811">
                  <c:v>0.16325255000000008</c:v>
                </c:pt>
                <c:pt idx="2812">
                  <c:v>0.16331041999999998</c:v>
                </c:pt>
                <c:pt idx="2813">
                  <c:v>0.16336829000000003</c:v>
                </c:pt>
                <c:pt idx="2814">
                  <c:v>0.16342616000000001</c:v>
                </c:pt>
                <c:pt idx="2815">
                  <c:v>0.16348414000000006</c:v>
                </c:pt>
                <c:pt idx="2816">
                  <c:v>0.16354201000000007</c:v>
                </c:pt>
                <c:pt idx="2817">
                  <c:v>0.16359988000000009</c:v>
                </c:pt>
                <c:pt idx="2818">
                  <c:v>0.16365775000000007</c:v>
                </c:pt>
                <c:pt idx="2819">
                  <c:v>0.16371562000000009</c:v>
                </c:pt>
                <c:pt idx="2820">
                  <c:v>0.16377350000000004</c:v>
                </c:pt>
                <c:pt idx="2821">
                  <c:v>0.16383137000000006</c:v>
                </c:pt>
                <c:pt idx="2822">
                  <c:v>0.1638892400000001</c:v>
                </c:pt>
                <c:pt idx="2823">
                  <c:v>0.16394711000000012</c:v>
                </c:pt>
                <c:pt idx="2824">
                  <c:v>0.16400508999999999</c:v>
                </c:pt>
                <c:pt idx="2825">
                  <c:v>0.16406238000000012</c:v>
                </c:pt>
                <c:pt idx="2826">
                  <c:v>0.16412037000000004</c:v>
                </c:pt>
                <c:pt idx="2827">
                  <c:v>0.16417824000000006</c:v>
                </c:pt>
                <c:pt idx="2828">
                  <c:v>0.1642361100000001</c:v>
                </c:pt>
                <c:pt idx="2829">
                  <c:v>0.16429398000000012</c:v>
                </c:pt>
                <c:pt idx="2830">
                  <c:v>0.16435184999999999</c:v>
                </c:pt>
                <c:pt idx="2831">
                  <c:v>0.16440972000000001</c:v>
                </c:pt>
                <c:pt idx="2832">
                  <c:v>0.16446759000000005</c:v>
                </c:pt>
                <c:pt idx="2833">
                  <c:v>0.16452546000000004</c:v>
                </c:pt>
                <c:pt idx="2834">
                  <c:v>0.16458333000000008</c:v>
                </c:pt>
                <c:pt idx="2835">
                  <c:v>0.16464120000000007</c:v>
                </c:pt>
                <c:pt idx="2836">
                  <c:v>0.16469907000000009</c:v>
                </c:pt>
                <c:pt idx="2837">
                  <c:v>0.16475693999999999</c:v>
                </c:pt>
                <c:pt idx="2838">
                  <c:v>0.16481481000000001</c:v>
                </c:pt>
                <c:pt idx="2839">
                  <c:v>0.16487269000000004</c:v>
                </c:pt>
                <c:pt idx="2840">
                  <c:v>0.16493056000000009</c:v>
                </c:pt>
                <c:pt idx="2841">
                  <c:v>0.16498842999999999</c:v>
                </c:pt>
                <c:pt idx="2842">
                  <c:v>0.16504630000000003</c:v>
                </c:pt>
                <c:pt idx="2843">
                  <c:v>0.16510416999999999</c:v>
                </c:pt>
                <c:pt idx="2844">
                  <c:v>0.16516204000000004</c:v>
                </c:pt>
                <c:pt idx="2845">
                  <c:v>0.16521991000000008</c:v>
                </c:pt>
                <c:pt idx="2846">
                  <c:v>0.16527778000000007</c:v>
                </c:pt>
                <c:pt idx="2847">
                  <c:v>0.16533565000000008</c:v>
                </c:pt>
                <c:pt idx="2848">
                  <c:v>0.16539351999999996</c:v>
                </c:pt>
                <c:pt idx="2849">
                  <c:v>0.16545139000000003</c:v>
                </c:pt>
                <c:pt idx="2850">
                  <c:v>0.16550926000000002</c:v>
                </c:pt>
                <c:pt idx="2851">
                  <c:v>0.16556736000000011</c:v>
                </c:pt>
                <c:pt idx="2852">
                  <c:v>0.16562522999999996</c:v>
                </c:pt>
                <c:pt idx="2853">
                  <c:v>0.1656831</c:v>
                </c:pt>
                <c:pt idx="2854">
                  <c:v>0.16574097000000002</c:v>
                </c:pt>
                <c:pt idx="2855">
                  <c:v>0.16579884000000006</c:v>
                </c:pt>
                <c:pt idx="2856">
                  <c:v>0.16585671000000005</c:v>
                </c:pt>
                <c:pt idx="2857">
                  <c:v>0.16591458000000009</c:v>
                </c:pt>
                <c:pt idx="2858">
                  <c:v>0.16597234000000011</c:v>
                </c:pt>
                <c:pt idx="2859">
                  <c:v>0.16603031999999998</c:v>
                </c:pt>
                <c:pt idx="2860">
                  <c:v>0.16608819000000002</c:v>
                </c:pt>
                <c:pt idx="2861">
                  <c:v>0.16614606000000001</c:v>
                </c:pt>
                <c:pt idx="2862">
                  <c:v>0.16620394000000011</c:v>
                </c:pt>
                <c:pt idx="2863">
                  <c:v>0.16626180999999998</c:v>
                </c:pt>
                <c:pt idx="2864">
                  <c:v>0.16631968</c:v>
                </c:pt>
                <c:pt idx="2865">
                  <c:v>0.16637754999999999</c:v>
                </c:pt>
                <c:pt idx="2866">
                  <c:v>0.16643542000000006</c:v>
                </c:pt>
                <c:pt idx="2867">
                  <c:v>0.1664932900000001</c:v>
                </c:pt>
                <c:pt idx="2868">
                  <c:v>0.16655116000000006</c:v>
                </c:pt>
                <c:pt idx="2869">
                  <c:v>0.1666090300000001</c:v>
                </c:pt>
                <c:pt idx="2870">
                  <c:v>0.16666690000000009</c:v>
                </c:pt>
                <c:pt idx="2871">
                  <c:v>0.16672476999999999</c:v>
                </c:pt>
                <c:pt idx="2872">
                  <c:v>0.16678264000000001</c:v>
                </c:pt>
                <c:pt idx="2873">
                  <c:v>0.16684051000000003</c:v>
                </c:pt>
                <c:pt idx="2874">
                  <c:v>0.16689838000000007</c:v>
                </c:pt>
                <c:pt idx="2875">
                  <c:v>0.16695625000000008</c:v>
                </c:pt>
                <c:pt idx="2876">
                  <c:v>0.16701412000000007</c:v>
                </c:pt>
                <c:pt idx="2877">
                  <c:v>0.16707199000000009</c:v>
                </c:pt>
                <c:pt idx="2878">
                  <c:v>0.16712998000000004</c:v>
                </c:pt>
                <c:pt idx="2879">
                  <c:v>0.16718796000000005</c:v>
                </c:pt>
                <c:pt idx="2880">
                  <c:v>0.16724525000000007</c:v>
                </c:pt>
                <c:pt idx="2881">
                  <c:v>0.16730370000000008</c:v>
                </c:pt>
                <c:pt idx="2882">
                  <c:v>0.16736156999999996</c:v>
                </c:pt>
                <c:pt idx="2883">
                  <c:v>0.16741887000000005</c:v>
                </c:pt>
                <c:pt idx="2884">
                  <c:v>0.16747731000000002</c:v>
                </c:pt>
                <c:pt idx="2885">
                  <c:v>0.16753461000000006</c:v>
                </c:pt>
                <c:pt idx="2886">
                  <c:v>0.16759305999999999</c:v>
                </c:pt>
                <c:pt idx="2887">
                  <c:v>0.16765092999999998</c:v>
                </c:pt>
                <c:pt idx="2888">
                  <c:v>0.16770880000000002</c:v>
                </c:pt>
                <c:pt idx="2889">
                  <c:v>0.16776609000000003</c:v>
                </c:pt>
                <c:pt idx="2890">
                  <c:v>0.16782454000000005</c:v>
                </c:pt>
                <c:pt idx="2891">
                  <c:v>0.16788183000000004</c:v>
                </c:pt>
                <c:pt idx="2892">
                  <c:v>0.16794028000000014</c:v>
                </c:pt>
                <c:pt idx="2893">
                  <c:v>0.16799815000000001</c:v>
                </c:pt>
                <c:pt idx="2894">
                  <c:v>0.16805602</c:v>
                </c:pt>
                <c:pt idx="2895">
                  <c:v>0.16811343000000006</c:v>
                </c:pt>
                <c:pt idx="2896">
                  <c:v>0.16817130000000005</c:v>
                </c:pt>
                <c:pt idx="2897">
                  <c:v>0.16822917000000007</c:v>
                </c:pt>
                <c:pt idx="2898">
                  <c:v>0.16828704000000011</c:v>
                </c:pt>
                <c:pt idx="2899">
                  <c:v>0.16834490999999999</c:v>
                </c:pt>
                <c:pt idx="2900">
                  <c:v>0.16840278</c:v>
                </c:pt>
                <c:pt idx="2901">
                  <c:v>0.16846065000000002</c:v>
                </c:pt>
                <c:pt idx="2902">
                  <c:v>0.16851852000000003</c:v>
                </c:pt>
                <c:pt idx="2903">
                  <c:v>0.16857639000000008</c:v>
                </c:pt>
                <c:pt idx="2904">
                  <c:v>0.16863437000000006</c:v>
                </c:pt>
                <c:pt idx="2905">
                  <c:v>0.16869225000000002</c:v>
                </c:pt>
                <c:pt idx="2906">
                  <c:v>0.16875012000000003</c:v>
                </c:pt>
                <c:pt idx="2907">
                  <c:v>0.16880799000000007</c:v>
                </c:pt>
                <c:pt idx="2908">
                  <c:v>0.16886586000000006</c:v>
                </c:pt>
                <c:pt idx="2909">
                  <c:v>0.16892373000000011</c:v>
                </c:pt>
                <c:pt idx="2910">
                  <c:v>0.16898159999999998</c:v>
                </c:pt>
                <c:pt idx="2911">
                  <c:v>0.16903947000000002</c:v>
                </c:pt>
                <c:pt idx="2912">
                  <c:v>0.16909734000000004</c:v>
                </c:pt>
                <c:pt idx="2913">
                  <c:v>0.16915521000000003</c:v>
                </c:pt>
                <c:pt idx="2914">
                  <c:v>0.1692130800000001</c:v>
                </c:pt>
                <c:pt idx="2915">
                  <c:v>0.16927095000000006</c:v>
                </c:pt>
                <c:pt idx="2916">
                  <c:v>0.16932882000000007</c:v>
                </c:pt>
                <c:pt idx="2917">
                  <c:v>0.16938669000000009</c:v>
                </c:pt>
                <c:pt idx="2918">
                  <c:v>0.16944456000000002</c:v>
                </c:pt>
                <c:pt idx="2919">
                  <c:v>0.16950243000000001</c:v>
                </c:pt>
                <c:pt idx="2920">
                  <c:v>0.16956030000000005</c:v>
                </c:pt>
                <c:pt idx="2921">
                  <c:v>0.16961817000000004</c:v>
                </c:pt>
                <c:pt idx="2922">
                  <c:v>0.16967604000000006</c:v>
                </c:pt>
                <c:pt idx="2923">
                  <c:v>0.16973391000000007</c:v>
                </c:pt>
                <c:pt idx="2924">
                  <c:v>0.16979178000000011</c:v>
                </c:pt>
                <c:pt idx="2925">
                  <c:v>0.16984964999999999</c:v>
                </c:pt>
                <c:pt idx="2926">
                  <c:v>0.16990752000000001</c:v>
                </c:pt>
                <c:pt idx="2927">
                  <c:v>0.16996539000000005</c:v>
                </c:pt>
                <c:pt idx="2928">
                  <c:v>0.17002326000000001</c:v>
                </c:pt>
                <c:pt idx="2929">
                  <c:v>0.17008113000000005</c:v>
                </c:pt>
                <c:pt idx="2930">
                  <c:v>0.17013900000000004</c:v>
                </c:pt>
                <c:pt idx="2931">
                  <c:v>0.17019711000000004</c:v>
                </c:pt>
                <c:pt idx="2932">
                  <c:v>0.17025498000000008</c:v>
                </c:pt>
                <c:pt idx="2933">
                  <c:v>0.17031284999999996</c:v>
                </c:pt>
                <c:pt idx="2934">
                  <c:v>0.17037071999999995</c:v>
                </c:pt>
                <c:pt idx="2935">
                  <c:v>0.17042858999999999</c:v>
                </c:pt>
                <c:pt idx="2936">
                  <c:v>0.17048646000000003</c:v>
                </c:pt>
                <c:pt idx="2937">
                  <c:v>0.17054433000000008</c:v>
                </c:pt>
                <c:pt idx="2938">
                  <c:v>0.17060220000000004</c:v>
                </c:pt>
                <c:pt idx="2939">
                  <c:v>0.17066007000000005</c:v>
                </c:pt>
                <c:pt idx="2940">
                  <c:v>0.17071793999999998</c:v>
                </c:pt>
                <c:pt idx="2941">
                  <c:v>0.17077580999999997</c:v>
                </c:pt>
                <c:pt idx="2942">
                  <c:v>0.17083367999999996</c:v>
                </c:pt>
                <c:pt idx="2943">
                  <c:v>0.17089155</c:v>
                </c:pt>
                <c:pt idx="2944">
                  <c:v>0.17094942000000007</c:v>
                </c:pt>
                <c:pt idx="2945">
                  <c:v>0.17100729000000006</c:v>
                </c:pt>
                <c:pt idx="2946">
                  <c:v>0.17106516000000008</c:v>
                </c:pt>
                <c:pt idx="2947">
                  <c:v>0.17112302999999993</c:v>
                </c:pt>
                <c:pt idx="2948">
                  <c:v>0.17118043999999999</c:v>
                </c:pt>
                <c:pt idx="2949">
                  <c:v>0.17123831000000003</c:v>
                </c:pt>
                <c:pt idx="2950">
                  <c:v>0.17129618000000008</c:v>
                </c:pt>
                <c:pt idx="2951">
                  <c:v>0.17135463000000006</c:v>
                </c:pt>
                <c:pt idx="2952">
                  <c:v>0.17141250000000002</c:v>
                </c:pt>
                <c:pt idx="2953">
                  <c:v>0.17147036999999998</c:v>
                </c:pt>
                <c:pt idx="2954">
                  <c:v>0.17152824000000003</c:v>
                </c:pt>
                <c:pt idx="2955">
                  <c:v>0.17158611000000001</c:v>
                </c:pt>
                <c:pt idx="2956">
                  <c:v>0.17164398000000006</c:v>
                </c:pt>
                <c:pt idx="2957">
                  <c:v>0.17170138999999998</c:v>
                </c:pt>
                <c:pt idx="2958">
                  <c:v>0.17175926</c:v>
                </c:pt>
                <c:pt idx="2959">
                  <c:v>0.17181712999999998</c:v>
                </c:pt>
                <c:pt idx="2960">
                  <c:v>0.171875</c:v>
                </c:pt>
                <c:pt idx="2961">
                  <c:v>0.17193287000000004</c:v>
                </c:pt>
                <c:pt idx="2962">
                  <c:v>0.17199074000000006</c:v>
                </c:pt>
                <c:pt idx="2963">
                  <c:v>0.17204850000000008</c:v>
                </c:pt>
                <c:pt idx="2964">
                  <c:v>0.17210636999999995</c:v>
                </c:pt>
                <c:pt idx="2965">
                  <c:v>0.17216434999999999</c:v>
                </c:pt>
                <c:pt idx="2966">
                  <c:v>0.17222210999999998</c:v>
                </c:pt>
                <c:pt idx="2967">
                  <c:v>0.17228009000000002</c:v>
                </c:pt>
                <c:pt idx="2968">
                  <c:v>0.17233796000000001</c:v>
                </c:pt>
                <c:pt idx="2969">
                  <c:v>0.17239583000000006</c:v>
                </c:pt>
                <c:pt idx="2970">
                  <c:v>0.17245370000000004</c:v>
                </c:pt>
                <c:pt idx="2971">
                  <c:v>0.17251157000000006</c:v>
                </c:pt>
                <c:pt idx="2972">
                  <c:v>0.17256956000000001</c:v>
                </c:pt>
                <c:pt idx="2973">
                  <c:v>0.17262743000000005</c:v>
                </c:pt>
                <c:pt idx="2974">
                  <c:v>0.17268530000000004</c:v>
                </c:pt>
                <c:pt idx="2975">
                  <c:v>0.17274317000000008</c:v>
                </c:pt>
                <c:pt idx="2976">
                  <c:v>0.17280103999999996</c:v>
                </c:pt>
                <c:pt idx="2977">
                  <c:v>0.17285890999999998</c:v>
                </c:pt>
                <c:pt idx="2978">
                  <c:v>0.17291677999999999</c:v>
                </c:pt>
                <c:pt idx="2979">
                  <c:v>0.17297465000000001</c:v>
                </c:pt>
                <c:pt idx="2980">
                  <c:v>0.17303252000000002</c:v>
                </c:pt>
                <c:pt idx="2981">
                  <c:v>0.17309039000000007</c:v>
                </c:pt>
                <c:pt idx="2982">
                  <c:v>0.17314826000000008</c:v>
                </c:pt>
                <c:pt idx="2983">
                  <c:v>0.17320612999999996</c:v>
                </c:pt>
                <c:pt idx="2984">
                  <c:v>0.17326412000000005</c:v>
                </c:pt>
                <c:pt idx="2985">
                  <c:v>0.17332199000000004</c:v>
                </c:pt>
                <c:pt idx="2986">
                  <c:v>0.17337986000000005</c:v>
                </c:pt>
                <c:pt idx="2987">
                  <c:v>0.17343772999999996</c:v>
                </c:pt>
                <c:pt idx="2988">
                  <c:v>0.1734956</c:v>
                </c:pt>
                <c:pt idx="2989">
                  <c:v>0.17355346999999999</c:v>
                </c:pt>
                <c:pt idx="2990">
                  <c:v>0.17361134000000003</c:v>
                </c:pt>
                <c:pt idx="2991">
                  <c:v>0.17366921000000005</c:v>
                </c:pt>
                <c:pt idx="2992">
                  <c:v>0.17372708000000006</c:v>
                </c:pt>
                <c:pt idx="2993">
                  <c:v>0.17378495000000008</c:v>
                </c:pt>
                <c:pt idx="2994">
                  <c:v>0.17384281999999995</c:v>
                </c:pt>
                <c:pt idx="2995">
                  <c:v>0.17390069</c:v>
                </c:pt>
                <c:pt idx="2996">
                  <c:v>0.17395855999999998</c:v>
                </c:pt>
                <c:pt idx="2997">
                  <c:v>0.17401644000000011</c:v>
                </c:pt>
                <c:pt idx="2998">
                  <c:v>0.17407430999999995</c:v>
                </c:pt>
                <c:pt idx="2999">
                  <c:v>0.17413217999999997</c:v>
                </c:pt>
                <c:pt idx="3000">
                  <c:v>0.17419004999999999</c:v>
                </c:pt>
                <c:pt idx="3001">
                  <c:v>0.17424792000000003</c:v>
                </c:pt>
                <c:pt idx="3002">
                  <c:v>0.17430579000000004</c:v>
                </c:pt>
                <c:pt idx="3003">
                  <c:v>0.17436377000000003</c:v>
                </c:pt>
                <c:pt idx="3004">
                  <c:v>0.17442164000000004</c:v>
                </c:pt>
                <c:pt idx="3005">
                  <c:v>0.17447951000000006</c:v>
                </c:pt>
                <c:pt idx="3006">
                  <c:v>0.17453737999999996</c:v>
                </c:pt>
                <c:pt idx="3007">
                  <c:v>0.17459525000000001</c:v>
                </c:pt>
                <c:pt idx="3008">
                  <c:v>0.17465312</c:v>
                </c:pt>
                <c:pt idx="3009">
                  <c:v>0.17471100000000009</c:v>
                </c:pt>
                <c:pt idx="3010">
                  <c:v>0.1747684000000001</c:v>
                </c:pt>
                <c:pt idx="3011">
                  <c:v>0.17482627000000006</c:v>
                </c:pt>
                <c:pt idx="3012">
                  <c:v>0.17488471999999997</c:v>
                </c:pt>
                <c:pt idx="3013">
                  <c:v>0.17494259000000004</c:v>
                </c:pt>
                <c:pt idx="3014">
                  <c:v>0.17500046000000005</c:v>
                </c:pt>
                <c:pt idx="3015">
                  <c:v>0.17505833000000007</c:v>
                </c:pt>
                <c:pt idx="3016">
                  <c:v>0.17511620000000008</c:v>
                </c:pt>
                <c:pt idx="3017">
                  <c:v>0.17517395999999993</c:v>
                </c:pt>
                <c:pt idx="3018">
                  <c:v>0.17523182999999998</c:v>
                </c:pt>
                <c:pt idx="3019">
                  <c:v>0.17528969999999999</c:v>
                </c:pt>
                <c:pt idx="3020">
                  <c:v>0.17534769000000008</c:v>
                </c:pt>
                <c:pt idx="3021">
                  <c:v>0.17540544000000008</c:v>
                </c:pt>
                <c:pt idx="3022">
                  <c:v>0.17546331000000007</c:v>
                </c:pt>
                <c:pt idx="3023">
                  <c:v>0.17552118000000008</c:v>
                </c:pt>
                <c:pt idx="3024">
                  <c:v>0.17557904999999996</c:v>
                </c:pt>
                <c:pt idx="3025">
                  <c:v>0.17563691999999997</c:v>
                </c:pt>
                <c:pt idx="3026">
                  <c:v>0.17569478999999999</c:v>
                </c:pt>
                <c:pt idx="3027">
                  <c:v>0.17575220000000005</c:v>
                </c:pt>
                <c:pt idx="3028">
                  <c:v>0.17581007000000004</c:v>
                </c:pt>
                <c:pt idx="3029">
                  <c:v>0.17586794000000008</c:v>
                </c:pt>
                <c:pt idx="3030">
                  <c:v>0.17592580999999996</c:v>
                </c:pt>
                <c:pt idx="3031">
                  <c:v>0.17598367999999998</c:v>
                </c:pt>
                <c:pt idx="3032">
                  <c:v>0.17604154999999999</c:v>
                </c:pt>
                <c:pt idx="3033">
                  <c:v>0.17609942000000003</c:v>
                </c:pt>
                <c:pt idx="3034">
                  <c:v>0.17615787000000005</c:v>
                </c:pt>
                <c:pt idx="3035">
                  <c:v>0.17621516000000007</c:v>
                </c:pt>
                <c:pt idx="3036">
                  <c:v>0.17627360999999997</c:v>
                </c:pt>
                <c:pt idx="3037">
                  <c:v>0.17633089999999996</c:v>
                </c:pt>
                <c:pt idx="3038">
                  <c:v>0.17638935000000003</c:v>
                </c:pt>
                <c:pt idx="3039">
                  <c:v>0.17644676000000006</c:v>
                </c:pt>
                <c:pt idx="3040">
                  <c:v>0.17650474999999999</c:v>
                </c:pt>
                <c:pt idx="3041">
                  <c:v>0.17656262</c:v>
                </c:pt>
                <c:pt idx="3042">
                  <c:v>0.17662049000000005</c:v>
                </c:pt>
                <c:pt idx="3043">
                  <c:v>0.17667836000000003</c:v>
                </c:pt>
                <c:pt idx="3044">
                  <c:v>0.17673623000000011</c:v>
                </c:pt>
                <c:pt idx="3045">
                  <c:v>0.17679409999999998</c:v>
                </c:pt>
                <c:pt idx="3046">
                  <c:v>0.17685196999999997</c:v>
                </c:pt>
                <c:pt idx="3047">
                  <c:v>0.17690984000000001</c:v>
                </c:pt>
                <c:pt idx="3048">
                  <c:v>0.17696771000000003</c:v>
                </c:pt>
                <c:pt idx="3049">
                  <c:v>0.17702558000000004</c:v>
                </c:pt>
                <c:pt idx="3050">
                  <c:v>0.17708345000000006</c:v>
                </c:pt>
                <c:pt idx="3051">
                  <c:v>0.17714132000000007</c:v>
                </c:pt>
                <c:pt idx="3052">
                  <c:v>0.17719919000000009</c:v>
                </c:pt>
                <c:pt idx="3053">
                  <c:v>0.17725705999999999</c:v>
                </c:pt>
                <c:pt idx="3054">
                  <c:v>0.17731492999999998</c:v>
                </c:pt>
                <c:pt idx="3055">
                  <c:v>0.1773728</c:v>
                </c:pt>
                <c:pt idx="3056">
                  <c:v>0.17743067000000001</c:v>
                </c:pt>
                <c:pt idx="3057">
                  <c:v>0.17748854000000006</c:v>
                </c:pt>
                <c:pt idx="3058">
                  <c:v>0.17754641000000007</c:v>
                </c:pt>
                <c:pt idx="3059">
                  <c:v>0.17760428000000009</c:v>
                </c:pt>
                <c:pt idx="3060">
                  <c:v>0.17766214999999996</c:v>
                </c:pt>
                <c:pt idx="3061">
                  <c:v>0.17772001999999998</c:v>
                </c:pt>
                <c:pt idx="3062">
                  <c:v>0.17777788999999999</c:v>
                </c:pt>
                <c:pt idx="3063">
                  <c:v>0.17783576000000001</c:v>
                </c:pt>
                <c:pt idx="3064">
                  <c:v>0.17789363000000005</c:v>
                </c:pt>
                <c:pt idx="3065">
                  <c:v>0.17795150000000004</c:v>
                </c:pt>
                <c:pt idx="3066">
                  <c:v>0.17800961000000004</c:v>
                </c:pt>
                <c:pt idx="3067">
                  <c:v>0.17806748000000011</c:v>
                </c:pt>
                <c:pt idx="3068">
                  <c:v>0.17812534999999996</c:v>
                </c:pt>
                <c:pt idx="3069">
                  <c:v>0.17818321999999998</c:v>
                </c:pt>
                <c:pt idx="3070">
                  <c:v>0.17824109000000002</c:v>
                </c:pt>
                <c:pt idx="3071">
                  <c:v>0.17829883999999999</c:v>
                </c:pt>
                <c:pt idx="3072">
                  <c:v>0.17835683000000005</c:v>
                </c:pt>
                <c:pt idx="3073">
                  <c:v>0.17841457999999999</c:v>
                </c:pt>
                <c:pt idx="3074">
                  <c:v>0.17847245000000003</c:v>
                </c:pt>
                <c:pt idx="3075">
                  <c:v>0.17853032000000005</c:v>
                </c:pt>
                <c:pt idx="3076">
                  <c:v>0.17858819000000006</c:v>
                </c:pt>
                <c:pt idx="3077">
                  <c:v>0.17864606000000008</c:v>
                </c:pt>
                <c:pt idx="3078">
                  <c:v>0.17870394000000003</c:v>
                </c:pt>
                <c:pt idx="3079">
                  <c:v>0.17876181000000005</c:v>
                </c:pt>
                <c:pt idx="3080">
                  <c:v>0.17881979000000006</c:v>
                </c:pt>
                <c:pt idx="3081">
                  <c:v>0.17887766000000005</c:v>
                </c:pt>
                <c:pt idx="3082">
                  <c:v>0.17893552999999995</c:v>
                </c:pt>
                <c:pt idx="3083">
                  <c:v>0.17899340000000002</c:v>
                </c:pt>
                <c:pt idx="3084">
                  <c:v>0.17905126999999998</c:v>
                </c:pt>
                <c:pt idx="3085">
                  <c:v>0.17910914000000003</c:v>
                </c:pt>
                <c:pt idx="3086">
                  <c:v>0.17916701000000004</c:v>
                </c:pt>
                <c:pt idx="3087">
                  <c:v>0.17922488000000006</c:v>
                </c:pt>
                <c:pt idx="3088">
                  <c:v>0.17928275000000007</c:v>
                </c:pt>
                <c:pt idx="3089">
                  <c:v>0.17934062000000006</c:v>
                </c:pt>
                <c:pt idx="3090">
                  <c:v>0.17939850000000004</c:v>
                </c:pt>
                <c:pt idx="3091">
                  <c:v>0.17945637000000006</c:v>
                </c:pt>
                <c:pt idx="3092">
                  <c:v>0.1795142400000001</c:v>
                </c:pt>
                <c:pt idx="3093">
                  <c:v>0.17957175999999997</c:v>
                </c:pt>
                <c:pt idx="3094">
                  <c:v>0.17962962999999996</c:v>
                </c:pt>
                <c:pt idx="3095">
                  <c:v>0.1796875</c:v>
                </c:pt>
                <c:pt idx="3096">
                  <c:v>0.17974537000000007</c:v>
                </c:pt>
                <c:pt idx="3097">
                  <c:v>0.17980324000000006</c:v>
                </c:pt>
                <c:pt idx="3098">
                  <c:v>0.17986111000000007</c:v>
                </c:pt>
                <c:pt idx="3099">
                  <c:v>0.17991898000000012</c:v>
                </c:pt>
                <c:pt idx="3100">
                  <c:v>0.17997684999999999</c:v>
                </c:pt>
                <c:pt idx="3101">
                  <c:v>0.18003471999999998</c:v>
                </c:pt>
                <c:pt idx="3102">
                  <c:v>0.18009248000000005</c:v>
                </c:pt>
                <c:pt idx="3103">
                  <c:v>0.18015046000000001</c:v>
                </c:pt>
                <c:pt idx="3104">
                  <c:v>0.18020833000000008</c:v>
                </c:pt>
                <c:pt idx="3105">
                  <c:v>0.18026620000000007</c:v>
                </c:pt>
                <c:pt idx="3106">
                  <c:v>0.18032407000000006</c:v>
                </c:pt>
                <c:pt idx="3107">
                  <c:v>0.18038193999999996</c:v>
                </c:pt>
                <c:pt idx="3108">
                  <c:v>0.18043981000000001</c:v>
                </c:pt>
                <c:pt idx="3109">
                  <c:v>0.18049769000000007</c:v>
                </c:pt>
                <c:pt idx="3110">
                  <c:v>0.18055556000000006</c:v>
                </c:pt>
                <c:pt idx="3111">
                  <c:v>0.18061342999999996</c:v>
                </c:pt>
                <c:pt idx="3112">
                  <c:v>0.18067129999999998</c:v>
                </c:pt>
                <c:pt idx="3113">
                  <c:v>0.18072916999999999</c:v>
                </c:pt>
                <c:pt idx="3114">
                  <c:v>0.18078704000000004</c:v>
                </c:pt>
                <c:pt idx="3115">
                  <c:v>0.18084491000000005</c:v>
                </c:pt>
                <c:pt idx="3116">
                  <c:v>0.18090278000000007</c:v>
                </c:pt>
                <c:pt idx="3117">
                  <c:v>0.18096087999999999</c:v>
                </c:pt>
                <c:pt idx="3118">
                  <c:v>0.18101875000000003</c:v>
                </c:pt>
                <c:pt idx="3119">
                  <c:v>0.18107662000000002</c:v>
                </c:pt>
                <c:pt idx="3120">
                  <c:v>0.18113449000000006</c:v>
                </c:pt>
                <c:pt idx="3121">
                  <c:v>0.18119236000000008</c:v>
                </c:pt>
                <c:pt idx="3122">
                  <c:v>0.18125011999999996</c:v>
                </c:pt>
                <c:pt idx="3123">
                  <c:v>0.1813081</c:v>
                </c:pt>
                <c:pt idx="3124">
                  <c:v>0.18136596999999999</c:v>
                </c:pt>
                <c:pt idx="3125">
                  <c:v>0.18142373000000003</c:v>
                </c:pt>
                <c:pt idx="3126">
                  <c:v>0.18148160000000005</c:v>
                </c:pt>
                <c:pt idx="3127">
                  <c:v>0.18153947000000006</c:v>
                </c:pt>
                <c:pt idx="3128">
                  <c:v>0.18159734000000011</c:v>
                </c:pt>
                <c:pt idx="3129">
                  <c:v>0.18165520999999996</c:v>
                </c:pt>
                <c:pt idx="3130">
                  <c:v>0.18171308</c:v>
                </c:pt>
                <c:pt idx="3131">
                  <c:v>0.18177094999999999</c:v>
                </c:pt>
                <c:pt idx="3132">
                  <c:v>0.18182882</c:v>
                </c:pt>
                <c:pt idx="3133">
                  <c:v>0.18188669000000005</c:v>
                </c:pt>
                <c:pt idx="3134">
                  <c:v>0.18194468</c:v>
                </c:pt>
                <c:pt idx="3135">
                  <c:v>0.18200254999999999</c:v>
                </c:pt>
                <c:pt idx="3136">
                  <c:v>0.18206042000000003</c:v>
                </c:pt>
                <c:pt idx="3137">
                  <c:v>0.18211829000000007</c:v>
                </c:pt>
                <c:pt idx="3138">
                  <c:v>0.18217616000000003</c:v>
                </c:pt>
                <c:pt idx="3139">
                  <c:v>0.1822340300000001</c:v>
                </c:pt>
                <c:pt idx="3140">
                  <c:v>0.18229190000000009</c:v>
                </c:pt>
                <c:pt idx="3141">
                  <c:v>0.18234976999999999</c:v>
                </c:pt>
                <c:pt idx="3142">
                  <c:v>0.18240764000000001</c:v>
                </c:pt>
                <c:pt idx="3143">
                  <c:v>0.18246562000000002</c:v>
                </c:pt>
                <c:pt idx="3144">
                  <c:v>0.18252361000000006</c:v>
                </c:pt>
                <c:pt idx="3145">
                  <c:v>0.18258147999999996</c:v>
                </c:pt>
                <c:pt idx="3146">
                  <c:v>0.18263935000000001</c:v>
                </c:pt>
                <c:pt idx="3147">
                  <c:v>0.18269663999999999</c:v>
                </c:pt>
                <c:pt idx="3148">
                  <c:v>0.18275450999999998</c:v>
                </c:pt>
                <c:pt idx="3149">
                  <c:v>0.18281238000000005</c:v>
                </c:pt>
                <c:pt idx="3150">
                  <c:v>0.18287025000000001</c:v>
                </c:pt>
                <c:pt idx="3151">
                  <c:v>0.18292812000000006</c:v>
                </c:pt>
                <c:pt idx="3152">
                  <c:v>0.18298600000000001</c:v>
                </c:pt>
                <c:pt idx="3153">
                  <c:v>0.18304387000000003</c:v>
                </c:pt>
                <c:pt idx="3154">
                  <c:v>0.18310174000000001</c:v>
                </c:pt>
                <c:pt idx="3155">
                  <c:v>0.18315961000000003</c:v>
                </c:pt>
                <c:pt idx="3156">
                  <c:v>0.1832174800000001</c:v>
                </c:pt>
                <c:pt idx="3157">
                  <c:v>0.18327535000000009</c:v>
                </c:pt>
                <c:pt idx="3158">
                  <c:v>0.18333321999999996</c:v>
                </c:pt>
                <c:pt idx="3159">
                  <c:v>0.18339109000000001</c:v>
                </c:pt>
                <c:pt idx="3160">
                  <c:v>0.18344896000000002</c:v>
                </c:pt>
                <c:pt idx="3161">
                  <c:v>0.18350683000000004</c:v>
                </c:pt>
                <c:pt idx="3162">
                  <c:v>0.18356470000000005</c:v>
                </c:pt>
                <c:pt idx="3163">
                  <c:v>0.18362257000000001</c:v>
                </c:pt>
                <c:pt idx="3164">
                  <c:v>0.18368044000000008</c:v>
                </c:pt>
                <c:pt idx="3165">
                  <c:v>0.18373830999999999</c:v>
                </c:pt>
                <c:pt idx="3166">
                  <c:v>0.18379618</c:v>
                </c:pt>
                <c:pt idx="3167">
                  <c:v>0.18385463000000005</c:v>
                </c:pt>
                <c:pt idx="3168">
                  <c:v>0.18391250000000006</c:v>
                </c:pt>
                <c:pt idx="3169">
                  <c:v>0.18397037000000008</c:v>
                </c:pt>
                <c:pt idx="3170">
                  <c:v>0.18402789</c:v>
                </c:pt>
                <c:pt idx="3171">
                  <c:v>0.18408575999999999</c:v>
                </c:pt>
                <c:pt idx="3172">
                  <c:v>0.18414363000000003</c:v>
                </c:pt>
                <c:pt idx="3173">
                  <c:v>0.18420150000000005</c:v>
                </c:pt>
                <c:pt idx="3174">
                  <c:v>0.18425937000000006</c:v>
                </c:pt>
                <c:pt idx="3175">
                  <c:v>0.18431725000000002</c:v>
                </c:pt>
                <c:pt idx="3176">
                  <c:v>0.18437499999999996</c:v>
                </c:pt>
                <c:pt idx="3177">
                  <c:v>0.18443299000000007</c:v>
                </c:pt>
                <c:pt idx="3178">
                  <c:v>0.18449086000000006</c:v>
                </c:pt>
                <c:pt idx="3179">
                  <c:v>0.18454873000000011</c:v>
                </c:pt>
                <c:pt idx="3180">
                  <c:v>0.18460659999999995</c:v>
                </c:pt>
                <c:pt idx="3181">
                  <c:v>0.18466447</c:v>
                </c:pt>
                <c:pt idx="3182">
                  <c:v>0.18472222000000008</c:v>
                </c:pt>
                <c:pt idx="3183">
                  <c:v>0.18478008999999998</c:v>
                </c:pt>
                <c:pt idx="3184">
                  <c:v>0.18483796</c:v>
                </c:pt>
                <c:pt idx="3185">
                  <c:v>0.18489582999999998</c:v>
                </c:pt>
                <c:pt idx="3186">
                  <c:v>0.18495370000000003</c:v>
                </c:pt>
                <c:pt idx="3187">
                  <c:v>0.18501169000000009</c:v>
                </c:pt>
                <c:pt idx="3188">
                  <c:v>0.18506955999999999</c:v>
                </c:pt>
                <c:pt idx="3189">
                  <c:v>0.18512742999999998</c:v>
                </c:pt>
                <c:pt idx="3190">
                  <c:v>0.18518530000000002</c:v>
                </c:pt>
                <c:pt idx="3191">
                  <c:v>0.18524317000000004</c:v>
                </c:pt>
                <c:pt idx="3192">
                  <c:v>0.18530104000000006</c:v>
                </c:pt>
                <c:pt idx="3193">
                  <c:v>0.18535891000000004</c:v>
                </c:pt>
                <c:pt idx="3194">
                  <c:v>0.18541678000000011</c:v>
                </c:pt>
                <c:pt idx="3195">
                  <c:v>0.18547464999999996</c:v>
                </c:pt>
                <c:pt idx="3196">
                  <c:v>0.18553251999999998</c:v>
                </c:pt>
                <c:pt idx="3197">
                  <c:v>0.18559051000000004</c:v>
                </c:pt>
                <c:pt idx="3198">
                  <c:v>0.18564850000000002</c:v>
                </c:pt>
                <c:pt idx="3199">
                  <c:v>0.18570637000000004</c:v>
                </c:pt>
                <c:pt idx="3200">
                  <c:v>0.18576424000000008</c:v>
                </c:pt>
                <c:pt idx="3201">
                  <c:v>0.18582211000000004</c:v>
                </c:pt>
                <c:pt idx="3202">
                  <c:v>0.18587998000000008</c:v>
                </c:pt>
                <c:pt idx="3203">
                  <c:v>0.18593784999999999</c:v>
                </c:pt>
                <c:pt idx="3204">
                  <c:v>0.18599572</c:v>
                </c:pt>
                <c:pt idx="3205">
                  <c:v>0.18605358999999999</c:v>
                </c:pt>
                <c:pt idx="3206">
                  <c:v>0.18611146000000003</c:v>
                </c:pt>
                <c:pt idx="3207">
                  <c:v>0.18616933000000008</c:v>
                </c:pt>
                <c:pt idx="3208">
                  <c:v>0.18622720000000006</c:v>
                </c:pt>
                <c:pt idx="3209">
                  <c:v>0.18628507000000008</c:v>
                </c:pt>
                <c:pt idx="3210">
                  <c:v>0.18634293999999998</c:v>
                </c:pt>
                <c:pt idx="3211">
                  <c:v>0.18640081</c:v>
                </c:pt>
                <c:pt idx="3212">
                  <c:v>0.18645867999999999</c:v>
                </c:pt>
                <c:pt idx="3213">
                  <c:v>0.18651655000000003</c:v>
                </c:pt>
                <c:pt idx="3214">
                  <c:v>0.18657442000000005</c:v>
                </c:pt>
                <c:pt idx="3215">
                  <c:v>0.18663229000000006</c:v>
                </c:pt>
                <c:pt idx="3216">
                  <c:v>0.18669016000000008</c:v>
                </c:pt>
                <c:pt idx="3217">
                  <c:v>0.18674802999999998</c:v>
                </c:pt>
                <c:pt idx="3218">
                  <c:v>0.1868059</c:v>
                </c:pt>
                <c:pt idx="3219">
                  <c:v>0.18686376999999998</c:v>
                </c:pt>
                <c:pt idx="3220">
                  <c:v>0.18692164000000003</c:v>
                </c:pt>
                <c:pt idx="3221">
                  <c:v>0.18697951000000004</c:v>
                </c:pt>
                <c:pt idx="3222">
                  <c:v>0.18703738000000009</c:v>
                </c:pt>
                <c:pt idx="3223">
                  <c:v>0.18709478999999998</c:v>
                </c:pt>
                <c:pt idx="3224">
                  <c:v>0.18715278000000005</c:v>
                </c:pt>
                <c:pt idx="3225">
                  <c:v>0.18721065000000006</c:v>
                </c:pt>
                <c:pt idx="3226">
                  <c:v>0.18726852000000008</c:v>
                </c:pt>
                <c:pt idx="3227">
                  <c:v>0.18732638999999998</c:v>
                </c:pt>
                <c:pt idx="3228">
                  <c:v>0.18738426</c:v>
                </c:pt>
                <c:pt idx="3229">
                  <c:v>0.18744213000000001</c:v>
                </c:pt>
                <c:pt idx="3230">
                  <c:v>0.18749988000000012</c:v>
                </c:pt>
                <c:pt idx="3231">
                  <c:v>0.18755787000000004</c:v>
                </c:pt>
                <c:pt idx="3232">
                  <c:v>0.18761561999999998</c:v>
                </c:pt>
                <c:pt idx="3233">
                  <c:v>0.18767350000000005</c:v>
                </c:pt>
                <c:pt idx="3234">
                  <c:v>0.18773136999999998</c:v>
                </c:pt>
                <c:pt idx="3235">
                  <c:v>0.18778924000000002</c:v>
                </c:pt>
                <c:pt idx="3236">
                  <c:v>0.18784711000000001</c:v>
                </c:pt>
                <c:pt idx="3237">
                  <c:v>0.18790498000000005</c:v>
                </c:pt>
                <c:pt idx="3238">
                  <c:v>0.18796285000000004</c:v>
                </c:pt>
                <c:pt idx="3239">
                  <c:v>0.18802072000000003</c:v>
                </c:pt>
                <c:pt idx="3240">
                  <c:v>0.18807859000000007</c:v>
                </c:pt>
                <c:pt idx="3241">
                  <c:v>0.18813657000000006</c:v>
                </c:pt>
                <c:pt idx="3242">
                  <c:v>0.18819443999999999</c:v>
                </c:pt>
                <c:pt idx="3243">
                  <c:v>0.18825231000000001</c:v>
                </c:pt>
                <c:pt idx="3244">
                  <c:v>0.18831019000000007</c:v>
                </c:pt>
                <c:pt idx="3245">
                  <c:v>0.18836806000000009</c:v>
                </c:pt>
                <c:pt idx="3246">
                  <c:v>0.18842592999999996</c:v>
                </c:pt>
                <c:pt idx="3247">
                  <c:v>0.18848380000000001</c:v>
                </c:pt>
                <c:pt idx="3248">
                  <c:v>0.18854166999999999</c:v>
                </c:pt>
                <c:pt idx="3249">
                  <c:v>0.18859954000000004</c:v>
                </c:pt>
                <c:pt idx="3250">
                  <c:v>0.18865741000000005</c:v>
                </c:pt>
                <c:pt idx="3251">
                  <c:v>0.18871539000000009</c:v>
                </c:pt>
                <c:pt idx="3252">
                  <c:v>0.18877337999999999</c:v>
                </c:pt>
                <c:pt idx="3253">
                  <c:v>0.18883125000000003</c:v>
                </c:pt>
                <c:pt idx="3254">
                  <c:v>0.18888912000000005</c:v>
                </c:pt>
                <c:pt idx="3255">
                  <c:v>0.18894699000000009</c:v>
                </c:pt>
                <c:pt idx="3256">
                  <c:v>0.18900486000000008</c:v>
                </c:pt>
                <c:pt idx="3257">
                  <c:v>0.18906272999999996</c:v>
                </c:pt>
                <c:pt idx="3258">
                  <c:v>0.18912072000000002</c:v>
                </c:pt>
                <c:pt idx="3259">
                  <c:v>0.18917846999999999</c:v>
                </c:pt>
                <c:pt idx="3260">
                  <c:v>0.18923634000000006</c:v>
                </c:pt>
                <c:pt idx="3261">
                  <c:v>0.18929421000000007</c:v>
                </c:pt>
                <c:pt idx="3262">
                  <c:v>0.18935208000000006</c:v>
                </c:pt>
                <c:pt idx="3263">
                  <c:v>0.18941007000000001</c:v>
                </c:pt>
                <c:pt idx="3264">
                  <c:v>0.18946794000000006</c:v>
                </c:pt>
                <c:pt idx="3265">
                  <c:v>0.18952581000000004</c:v>
                </c:pt>
                <c:pt idx="3266">
                  <c:v>0.18958368000000006</c:v>
                </c:pt>
                <c:pt idx="3267">
                  <c:v>0.18964155000000008</c:v>
                </c:pt>
                <c:pt idx="3268">
                  <c:v>0.18969942000000009</c:v>
                </c:pt>
                <c:pt idx="3269">
                  <c:v>0.18975729000000002</c:v>
                </c:pt>
                <c:pt idx="3270">
                  <c:v>0.18981516000000001</c:v>
                </c:pt>
                <c:pt idx="3271">
                  <c:v>0.18987303000000003</c:v>
                </c:pt>
                <c:pt idx="3272">
                  <c:v>0.18993044000000009</c:v>
                </c:pt>
                <c:pt idx="3273">
                  <c:v>0.1899883100000001</c:v>
                </c:pt>
                <c:pt idx="3274">
                  <c:v>0.19004617999999998</c:v>
                </c:pt>
                <c:pt idx="3275">
                  <c:v>0.19010405</c:v>
                </c:pt>
                <c:pt idx="3276">
                  <c:v>0.19016191999999998</c:v>
                </c:pt>
                <c:pt idx="3277">
                  <c:v>0.19021979000000006</c:v>
                </c:pt>
                <c:pt idx="3278">
                  <c:v>0.19027766000000004</c:v>
                </c:pt>
                <c:pt idx="3279">
                  <c:v>0.19033553000000006</c:v>
                </c:pt>
                <c:pt idx="3280">
                  <c:v>0.19039397999999996</c:v>
                </c:pt>
                <c:pt idx="3281">
                  <c:v>0.19045127000000009</c:v>
                </c:pt>
                <c:pt idx="3282">
                  <c:v>0.19050971999999999</c:v>
                </c:pt>
                <c:pt idx="3283">
                  <c:v>0.19056701000000001</c:v>
                </c:pt>
                <c:pt idx="3284">
                  <c:v>0.19062488000000002</c:v>
                </c:pt>
                <c:pt idx="3285">
                  <c:v>0.19068275000000001</c:v>
                </c:pt>
                <c:pt idx="3286">
                  <c:v>0.19074062000000006</c:v>
                </c:pt>
                <c:pt idx="3287">
                  <c:v>0.19079850000000004</c:v>
                </c:pt>
                <c:pt idx="3288">
                  <c:v>0.19085637000000003</c:v>
                </c:pt>
                <c:pt idx="3289">
                  <c:v>0.19091424000000007</c:v>
                </c:pt>
                <c:pt idx="3290">
                  <c:v>0.19097211000000006</c:v>
                </c:pt>
                <c:pt idx="3291">
                  <c:v>0.19102998000000007</c:v>
                </c:pt>
                <c:pt idx="3292">
                  <c:v>0.19108785000000009</c:v>
                </c:pt>
                <c:pt idx="3293">
                  <c:v>0.19114571999999996</c:v>
                </c:pt>
                <c:pt idx="3294">
                  <c:v>0.19120359000000001</c:v>
                </c:pt>
                <c:pt idx="3295">
                  <c:v>0.19126146000000002</c:v>
                </c:pt>
                <c:pt idx="3296">
                  <c:v>0.19131944000000006</c:v>
                </c:pt>
                <c:pt idx="3297">
                  <c:v>0.19137731000000005</c:v>
                </c:pt>
                <c:pt idx="3298">
                  <c:v>0.19143519000000003</c:v>
                </c:pt>
                <c:pt idx="3299">
                  <c:v>0.19149306000000002</c:v>
                </c:pt>
                <c:pt idx="3300">
                  <c:v>0.19155093000000004</c:v>
                </c:pt>
                <c:pt idx="3301">
                  <c:v>0.19160880000000005</c:v>
                </c:pt>
                <c:pt idx="3302">
                  <c:v>0.19166667000000004</c:v>
                </c:pt>
                <c:pt idx="3303">
                  <c:v>0.19172465000000008</c:v>
                </c:pt>
                <c:pt idx="3304">
                  <c:v>0.19178251999999996</c:v>
                </c:pt>
                <c:pt idx="3305">
                  <c:v>0.19184039000000003</c:v>
                </c:pt>
                <c:pt idx="3306">
                  <c:v>0.19189826000000001</c:v>
                </c:pt>
                <c:pt idx="3307">
                  <c:v>0.19195613000000006</c:v>
                </c:pt>
                <c:pt idx="3308">
                  <c:v>0.19201411999999998</c:v>
                </c:pt>
                <c:pt idx="3309">
                  <c:v>0.19207187000000003</c:v>
                </c:pt>
                <c:pt idx="3310">
                  <c:v>0.19212974999999999</c:v>
                </c:pt>
                <c:pt idx="3311">
                  <c:v>0.19218762</c:v>
                </c:pt>
                <c:pt idx="3312">
                  <c:v>0.1922454900000001</c:v>
                </c:pt>
                <c:pt idx="3313">
                  <c:v>0.19230347000000006</c:v>
                </c:pt>
                <c:pt idx="3314">
                  <c:v>0.19236123000000011</c:v>
                </c:pt>
                <c:pt idx="3315">
                  <c:v>0.19241910000000001</c:v>
                </c:pt>
                <c:pt idx="3316">
                  <c:v>0.19247697</c:v>
                </c:pt>
                <c:pt idx="3317">
                  <c:v>0.19253484000000001</c:v>
                </c:pt>
                <c:pt idx="3318">
                  <c:v>0.19259271000000003</c:v>
                </c:pt>
                <c:pt idx="3319">
                  <c:v>0.19265069000000001</c:v>
                </c:pt>
                <c:pt idx="3320">
                  <c:v>0.19270856000000006</c:v>
                </c:pt>
                <c:pt idx="3321">
                  <c:v>0.19276644000000004</c:v>
                </c:pt>
                <c:pt idx="3322">
                  <c:v>0.19282431000000003</c:v>
                </c:pt>
                <c:pt idx="3323">
                  <c:v>0.19288218000000004</c:v>
                </c:pt>
                <c:pt idx="3324">
                  <c:v>0.19294005000000009</c:v>
                </c:pt>
                <c:pt idx="3325">
                  <c:v>0.19299792000000007</c:v>
                </c:pt>
                <c:pt idx="3326">
                  <c:v>0.19305579000000009</c:v>
                </c:pt>
                <c:pt idx="3327">
                  <c:v>0.19311376999999996</c:v>
                </c:pt>
                <c:pt idx="3328">
                  <c:v>0.19317163999999998</c:v>
                </c:pt>
                <c:pt idx="3329">
                  <c:v>0.19322950999999999</c:v>
                </c:pt>
                <c:pt idx="3330">
                  <c:v>0.19328738000000006</c:v>
                </c:pt>
                <c:pt idx="3331">
                  <c:v>0.19334525000000008</c:v>
                </c:pt>
                <c:pt idx="3332">
                  <c:v>0.19340312000000007</c:v>
                </c:pt>
                <c:pt idx="3333">
                  <c:v>0.19346100000000002</c:v>
                </c:pt>
                <c:pt idx="3334">
                  <c:v>0.19351887000000004</c:v>
                </c:pt>
                <c:pt idx="3335">
                  <c:v>0.19357674000000005</c:v>
                </c:pt>
                <c:pt idx="3336">
                  <c:v>0.19363461000000004</c:v>
                </c:pt>
                <c:pt idx="3337">
                  <c:v>0.19369248000000011</c:v>
                </c:pt>
                <c:pt idx="3338">
                  <c:v>0.19375034999999999</c:v>
                </c:pt>
                <c:pt idx="3339">
                  <c:v>0.19380822</c:v>
                </c:pt>
                <c:pt idx="3340">
                  <c:v>0.19386609000000002</c:v>
                </c:pt>
                <c:pt idx="3341">
                  <c:v>0.19392396000000003</c:v>
                </c:pt>
                <c:pt idx="3342">
                  <c:v>0.19398183000000008</c:v>
                </c:pt>
                <c:pt idx="3343">
                  <c:v>0.19403970000000006</c:v>
                </c:pt>
                <c:pt idx="3344">
                  <c:v>0.19409745000000006</c:v>
                </c:pt>
                <c:pt idx="3345">
                  <c:v>0.19415532000000005</c:v>
                </c:pt>
                <c:pt idx="3346">
                  <c:v>0.19421319000000009</c:v>
                </c:pt>
                <c:pt idx="3347">
                  <c:v>0.19427106000000008</c:v>
                </c:pt>
                <c:pt idx="3348">
                  <c:v>0.19432905000000003</c:v>
                </c:pt>
                <c:pt idx="3349">
                  <c:v>0.19438692000000005</c:v>
                </c:pt>
                <c:pt idx="3350">
                  <c:v>0.19444479000000009</c:v>
                </c:pt>
                <c:pt idx="3351">
                  <c:v>0.19450266000000008</c:v>
                </c:pt>
                <c:pt idx="3352">
                  <c:v>0.19456052999999995</c:v>
                </c:pt>
                <c:pt idx="3353">
                  <c:v>0.19461840000000002</c:v>
                </c:pt>
                <c:pt idx="3354">
                  <c:v>0.19467626999999998</c:v>
                </c:pt>
                <c:pt idx="3355">
                  <c:v>0.19473414000000006</c:v>
                </c:pt>
                <c:pt idx="3356">
                  <c:v>0.19479167</c:v>
                </c:pt>
                <c:pt idx="3357">
                  <c:v>0.19484954000000002</c:v>
                </c:pt>
                <c:pt idx="3358">
                  <c:v>0.19490741000000006</c:v>
                </c:pt>
                <c:pt idx="3359">
                  <c:v>0.1949652800000001</c:v>
                </c:pt>
                <c:pt idx="3360">
                  <c:v>0.19502315000000006</c:v>
                </c:pt>
                <c:pt idx="3361">
                  <c:v>0.19508102000000008</c:v>
                </c:pt>
                <c:pt idx="3362">
                  <c:v>0.19513888999999998</c:v>
                </c:pt>
                <c:pt idx="3363">
                  <c:v>0.19519676</c:v>
                </c:pt>
                <c:pt idx="3364">
                  <c:v>0.19525462999999998</c:v>
                </c:pt>
                <c:pt idx="3365">
                  <c:v>0.19531250000000003</c:v>
                </c:pt>
                <c:pt idx="3366">
                  <c:v>0.19537037000000004</c:v>
                </c:pt>
                <c:pt idx="3367">
                  <c:v>0.19542824000000009</c:v>
                </c:pt>
                <c:pt idx="3368">
                  <c:v>0.1954861100000001</c:v>
                </c:pt>
                <c:pt idx="3369">
                  <c:v>0.19554398000000012</c:v>
                </c:pt>
                <c:pt idx="3370">
                  <c:v>0.19560184999999999</c:v>
                </c:pt>
                <c:pt idx="3371">
                  <c:v>0.19565971999999998</c:v>
                </c:pt>
                <c:pt idx="3372">
                  <c:v>0.19571759000000005</c:v>
                </c:pt>
                <c:pt idx="3373">
                  <c:v>0.19577546000000004</c:v>
                </c:pt>
                <c:pt idx="3374">
                  <c:v>0.19583333000000008</c:v>
                </c:pt>
                <c:pt idx="3375">
                  <c:v>0.19589120000000007</c:v>
                </c:pt>
                <c:pt idx="3376">
                  <c:v>0.19594907000000011</c:v>
                </c:pt>
                <c:pt idx="3377">
                  <c:v>0.19600693999999999</c:v>
                </c:pt>
                <c:pt idx="3378">
                  <c:v>0.19606481000000001</c:v>
                </c:pt>
                <c:pt idx="3379">
                  <c:v>0.19612269000000004</c:v>
                </c:pt>
                <c:pt idx="3380">
                  <c:v>0.19618056000000006</c:v>
                </c:pt>
                <c:pt idx="3381">
                  <c:v>0.19623842999999999</c:v>
                </c:pt>
                <c:pt idx="3382">
                  <c:v>0.19629630000000003</c:v>
                </c:pt>
                <c:pt idx="3383">
                  <c:v>0.19635416999999999</c:v>
                </c:pt>
                <c:pt idx="3384">
                  <c:v>0.19641215000000006</c:v>
                </c:pt>
                <c:pt idx="3385">
                  <c:v>0.19647013999999999</c:v>
                </c:pt>
                <c:pt idx="3386">
                  <c:v>0.19652801</c:v>
                </c:pt>
                <c:pt idx="3387">
                  <c:v>0.19658587999999999</c:v>
                </c:pt>
                <c:pt idx="3388">
                  <c:v>0.19664375000000003</c:v>
                </c:pt>
                <c:pt idx="3389">
                  <c:v>0.19670162000000005</c:v>
                </c:pt>
                <c:pt idx="3390">
                  <c:v>0.19675949000000009</c:v>
                </c:pt>
                <c:pt idx="3391">
                  <c:v>0.19681736000000011</c:v>
                </c:pt>
                <c:pt idx="3392">
                  <c:v>0.19687522999999996</c:v>
                </c:pt>
                <c:pt idx="3393">
                  <c:v>0.19693310000000003</c:v>
                </c:pt>
                <c:pt idx="3394">
                  <c:v>0.19699097000000002</c:v>
                </c:pt>
                <c:pt idx="3395">
                  <c:v>0.19704884000000006</c:v>
                </c:pt>
                <c:pt idx="3396">
                  <c:v>0.19710671000000005</c:v>
                </c:pt>
                <c:pt idx="3397">
                  <c:v>0.19716447000000006</c:v>
                </c:pt>
                <c:pt idx="3398">
                  <c:v>0.19722234000000011</c:v>
                </c:pt>
                <c:pt idx="3399">
                  <c:v>0.19728031999999998</c:v>
                </c:pt>
                <c:pt idx="3400">
                  <c:v>0.19733819000000002</c:v>
                </c:pt>
                <c:pt idx="3401">
                  <c:v>0.19739606000000001</c:v>
                </c:pt>
                <c:pt idx="3402">
                  <c:v>0.19745394000000011</c:v>
                </c:pt>
                <c:pt idx="3403">
                  <c:v>0.19751180999999998</c:v>
                </c:pt>
                <c:pt idx="3404">
                  <c:v>0.19756968</c:v>
                </c:pt>
                <c:pt idx="3405">
                  <c:v>0.19762754999999999</c:v>
                </c:pt>
                <c:pt idx="3406">
                  <c:v>0.19768542000000003</c:v>
                </c:pt>
                <c:pt idx="3407">
                  <c:v>0.1977432900000001</c:v>
                </c:pt>
                <c:pt idx="3408">
                  <c:v>0.19780116000000006</c:v>
                </c:pt>
                <c:pt idx="3409">
                  <c:v>0.19785914000000007</c:v>
                </c:pt>
                <c:pt idx="3410">
                  <c:v>0.19791713000000008</c:v>
                </c:pt>
                <c:pt idx="3411">
                  <c:v>0.19797442000000001</c:v>
                </c:pt>
                <c:pt idx="3412">
                  <c:v>0.19803287000000006</c:v>
                </c:pt>
                <c:pt idx="3413">
                  <c:v>0.19809016000000007</c:v>
                </c:pt>
                <c:pt idx="3414">
                  <c:v>0.19814861000000009</c:v>
                </c:pt>
                <c:pt idx="3415">
                  <c:v>0.19820647999999999</c:v>
                </c:pt>
                <c:pt idx="3416">
                  <c:v>0.19826435000000003</c:v>
                </c:pt>
                <c:pt idx="3417">
                  <c:v>0.19832163999999999</c:v>
                </c:pt>
                <c:pt idx="3418">
                  <c:v>0.19837950999999998</c:v>
                </c:pt>
                <c:pt idx="3419">
                  <c:v>0.19843796000000008</c:v>
                </c:pt>
                <c:pt idx="3420">
                  <c:v>0.1984958300000001</c:v>
                </c:pt>
                <c:pt idx="3421">
                  <c:v>0.19855312000000006</c:v>
                </c:pt>
                <c:pt idx="3422">
                  <c:v>0.19861100000000001</c:v>
                </c:pt>
                <c:pt idx="3423">
                  <c:v>0.19866887000000003</c:v>
                </c:pt>
                <c:pt idx="3424">
                  <c:v>0.19872674000000004</c:v>
                </c:pt>
                <c:pt idx="3425">
                  <c:v>0.19878461000000006</c:v>
                </c:pt>
                <c:pt idx="3426">
                  <c:v>0.1988424800000001</c:v>
                </c:pt>
                <c:pt idx="3427">
                  <c:v>0.19890035000000011</c:v>
                </c:pt>
                <c:pt idx="3428">
                  <c:v>0.19895821999999999</c:v>
                </c:pt>
                <c:pt idx="3429">
                  <c:v>0.19901609000000003</c:v>
                </c:pt>
                <c:pt idx="3430">
                  <c:v>0.19907406999999999</c:v>
                </c:pt>
                <c:pt idx="3431">
                  <c:v>0.19913194000000004</c:v>
                </c:pt>
                <c:pt idx="3432">
                  <c:v>0.19918981000000005</c:v>
                </c:pt>
                <c:pt idx="3433">
                  <c:v>0.19924769000000003</c:v>
                </c:pt>
                <c:pt idx="3434">
                  <c:v>0.19930555999999999</c:v>
                </c:pt>
                <c:pt idx="3435">
                  <c:v>0.19936354000000003</c:v>
                </c:pt>
                <c:pt idx="3436">
                  <c:v>0.19942141000000008</c:v>
                </c:pt>
                <c:pt idx="3437">
                  <c:v>0.19947928000000009</c:v>
                </c:pt>
                <c:pt idx="3438">
                  <c:v>0.19953715000000011</c:v>
                </c:pt>
                <c:pt idx="3439">
                  <c:v>0.19959501999999998</c:v>
                </c:pt>
                <c:pt idx="3440">
                  <c:v>0.19965289</c:v>
                </c:pt>
                <c:pt idx="3441">
                  <c:v>0.19971076000000001</c:v>
                </c:pt>
                <c:pt idx="3442">
                  <c:v>0.19976863000000006</c:v>
                </c:pt>
                <c:pt idx="3443">
                  <c:v>0.19982650000000005</c:v>
                </c:pt>
                <c:pt idx="3444">
                  <c:v>0.19988437000000006</c:v>
                </c:pt>
                <c:pt idx="3445">
                  <c:v>0.19994225000000004</c:v>
                </c:pt>
                <c:pt idx="3446">
                  <c:v>0.20000012</c:v>
                </c:pt>
                <c:pt idx="3447">
                  <c:v>0.20005799000000005</c:v>
                </c:pt>
                <c:pt idx="3448">
                  <c:v>0.20011586000000003</c:v>
                </c:pt>
                <c:pt idx="3449">
                  <c:v>0.20017373000000005</c:v>
                </c:pt>
                <c:pt idx="3450">
                  <c:v>0.20023159999999995</c:v>
                </c:pt>
                <c:pt idx="3451">
                  <c:v>0.20028947</c:v>
                </c:pt>
                <c:pt idx="3452">
                  <c:v>0.20034734000000001</c:v>
                </c:pt>
                <c:pt idx="3453">
                  <c:v>0.20040521000000003</c:v>
                </c:pt>
                <c:pt idx="3454">
                  <c:v>0.20046308000000007</c:v>
                </c:pt>
                <c:pt idx="3455">
                  <c:v>0.20052095000000003</c:v>
                </c:pt>
                <c:pt idx="3456">
                  <c:v>0.20057882000000005</c:v>
                </c:pt>
                <c:pt idx="3457">
                  <c:v>0.20063669000000006</c:v>
                </c:pt>
                <c:pt idx="3458">
                  <c:v>0.20069455999999997</c:v>
                </c:pt>
                <c:pt idx="3459">
                  <c:v>0.20075242999999998</c:v>
                </c:pt>
                <c:pt idx="3460">
                  <c:v>0.20081030000000002</c:v>
                </c:pt>
                <c:pt idx="3461">
                  <c:v>0.20086817000000001</c:v>
                </c:pt>
                <c:pt idx="3462">
                  <c:v>0.20092604000000006</c:v>
                </c:pt>
                <c:pt idx="3463">
                  <c:v>0.20098391000000004</c:v>
                </c:pt>
                <c:pt idx="3464">
                  <c:v>0.20104200999999999</c:v>
                </c:pt>
                <c:pt idx="3465">
                  <c:v>0.20109988000000004</c:v>
                </c:pt>
                <c:pt idx="3466">
                  <c:v>0.20115775000000002</c:v>
                </c:pt>
                <c:pt idx="3467">
                  <c:v>0.20121562000000004</c:v>
                </c:pt>
                <c:pt idx="3468">
                  <c:v>0.20127349999999999</c:v>
                </c:pt>
                <c:pt idx="3469">
                  <c:v>0.20133137000000001</c:v>
                </c:pt>
                <c:pt idx="3470">
                  <c:v>0.20138924000000005</c:v>
                </c:pt>
                <c:pt idx="3471">
                  <c:v>0.20144711000000007</c:v>
                </c:pt>
                <c:pt idx="3472">
                  <c:v>0.20150498000000008</c:v>
                </c:pt>
                <c:pt idx="3473">
                  <c:v>0.20156284999999996</c:v>
                </c:pt>
                <c:pt idx="3474">
                  <c:v>0.20162071999999995</c:v>
                </c:pt>
                <c:pt idx="3475">
                  <c:v>0.20167858999999996</c:v>
                </c:pt>
                <c:pt idx="3476">
                  <c:v>0.20173646000000003</c:v>
                </c:pt>
                <c:pt idx="3477">
                  <c:v>0.20179433000000008</c:v>
                </c:pt>
                <c:pt idx="3478">
                  <c:v>0.20185220000000004</c:v>
                </c:pt>
                <c:pt idx="3479">
                  <c:v>0.20191007000000008</c:v>
                </c:pt>
                <c:pt idx="3480">
                  <c:v>0.20196793999999998</c:v>
                </c:pt>
                <c:pt idx="3481">
                  <c:v>0.20202580999999997</c:v>
                </c:pt>
                <c:pt idx="3482">
                  <c:v>0.20208367999999996</c:v>
                </c:pt>
                <c:pt idx="3483">
                  <c:v>0.20214155</c:v>
                </c:pt>
                <c:pt idx="3484">
                  <c:v>0.20219942000000005</c:v>
                </c:pt>
                <c:pt idx="3485">
                  <c:v>0.20225729000000006</c:v>
                </c:pt>
                <c:pt idx="3486">
                  <c:v>0.20231516000000008</c:v>
                </c:pt>
                <c:pt idx="3487">
                  <c:v>0.20237302999999993</c:v>
                </c:pt>
                <c:pt idx="3488">
                  <c:v>0.20243056000000004</c:v>
                </c:pt>
                <c:pt idx="3489">
                  <c:v>0.20248843000000011</c:v>
                </c:pt>
                <c:pt idx="3490">
                  <c:v>0.20254629999999998</c:v>
                </c:pt>
                <c:pt idx="3491">
                  <c:v>0.20260416999999997</c:v>
                </c:pt>
                <c:pt idx="3492">
                  <c:v>0.20266203999999999</c:v>
                </c:pt>
                <c:pt idx="3493">
                  <c:v>0.20271991000000003</c:v>
                </c:pt>
                <c:pt idx="3494">
                  <c:v>0.20277778000000005</c:v>
                </c:pt>
                <c:pt idx="3495">
                  <c:v>0.20283565000000003</c:v>
                </c:pt>
                <c:pt idx="3496">
                  <c:v>0.20289352000000005</c:v>
                </c:pt>
                <c:pt idx="3497">
                  <c:v>0.20295138999999998</c:v>
                </c:pt>
                <c:pt idx="3498">
                  <c:v>0.20300926</c:v>
                </c:pt>
                <c:pt idx="3499">
                  <c:v>0.20306712999999998</c:v>
                </c:pt>
                <c:pt idx="3500">
                  <c:v>0.203125</c:v>
                </c:pt>
                <c:pt idx="3501">
                  <c:v>0.20318287000000002</c:v>
                </c:pt>
                <c:pt idx="3502">
                  <c:v>0.20324074000000006</c:v>
                </c:pt>
                <c:pt idx="3503">
                  <c:v>0.20329861000000007</c:v>
                </c:pt>
                <c:pt idx="3504">
                  <c:v>0.20335636999999995</c:v>
                </c:pt>
                <c:pt idx="3505">
                  <c:v>0.20341424000000002</c:v>
                </c:pt>
                <c:pt idx="3506">
                  <c:v>0.20347221999999998</c:v>
                </c:pt>
                <c:pt idx="3507">
                  <c:v>0.20353009000000002</c:v>
                </c:pt>
                <c:pt idx="3508">
                  <c:v>0.20358796000000001</c:v>
                </c:pt>
                <c:pt idx="3509">
                  <c:v>0.20364583000000006</c:v>
                </c:pt>
                <c:pt idx="3510">
                  <c:v>0.20370370000000004</c:v>
                </c:pt>
                <c:pt idx="3511">
                  <c:v>0.20376157000000006</c:v>
                </c:pt>
                <c:pt idx="3512">
                  <c:v>0.20381943999999999</c:v>
                </c:pt>
                <c:pt idx="3513">
                  <c:v>0.20387730999999998</c:v>
                </c:pt>
                <c:pt idx="3514">
                  <c:v>0.20393519000000007</c:v>
                </c:pt>
                <c:pt idx="3515">
                  <c:v>0.20399306000000009</c:v>
                </c:pt>
                <c:pt idx="3516">
                  <c:v>0.20405103999999996</c:v>
                </c:pt>
                <c:pt idx="3517">
                  <c:v>0.20410890999999998</c:v>
                </c:pt>
                <c:pt idx="3518">
                  <c:v>0.20416690000000004</c:v>
                </c:pt>
                <c:pt idx="3519">
                  <c:v>0.20422477000000006</c:v>
                </c:pt>
                <c:pt idx="3520">
                  <c:v>0.20428263999999996</c:v>
                </c:pt>
                <c:pt idx="3521">
                  <c:v>0.20434050999999998</c:v>
                </c:pt>
                <c:pt idx="3522">
                  <c:v>0.20439826000000008</c:v>
                </c:pt>
                <c:pt idx="3523">
                  <c:v>0.20445625000000003</c:v>
                </c:pt>
                <c:pt idx="3524">
                  <c:v>0.20451412000000005</c:v>
                </c:pt>
                <c:pt idx="3525">
                  <c:v>0.20457199000000004</c:v>
                </c:pt>
                <c:pt idx="3526">
                  <c:v>0.20462986000000005</c:v>
                </c:pt>
                <c:pt idx="3527">
                  <c:v>0.20468772999999993</c:v>
                </c:pt>
                <c:pt idx="3528">
                  <c:v>0.2047456</c:v>
                </c:pt>
                <c:pt idx="3529">
                  <c:v>0.20480346999999999</c:v>
                </c:pt>
                <c:pt idx="3530">
                  <c:v>0.20486134000000003</c:v>
                </c:pt>
                <c:pt idx="3531">
                  <c:v>0.20491921000000007</c:v>
                </c:pt>
                <c:pt idx="3532">
                  <c:v>0.20497708000000006</c:v>
                </c:pt>
                <c:pt idx="3533">
                  <c:v>0.20503495000000008</c:v>
                </c:pt>
                <c:pt idx="3534">
                  <c:v>0.20509281999999995</c:v>
                </c:pt>
                <c:pt idx="3535">
                  <c:v>0.20515068999999997</c:v>
                </c:pt>
                <c:pt idx="3536">
                  <c:v>0.20520855999999998</c:v>
                </c:pt>
                <c:pt idx="3537">
                  <c:v>0.20526644000000011</c:v>
                </c:pt>
                <c:pt idx="3538">
                  <c:v>0.20532430999999995</c:v>
                </c:pt>
                <c:pt idx="3539">
                  <c:v>0.20538217999999997</c:v>
                </c:pt>
                <c:pt idx="3540">
                  <c:v>0.20544005000000001</c:v>
                </c:pt>
                <c:pt idx="3541">
                  <c:v>0.20549792000000003</c:v>
                </c:pt>
                <c:pt idx="3542">
                  <c:v>0.20555579000000004</c:v>
                </c:pt>
                <c:pt idx="3543">
                  <c:v>0.20561366000000003</c:v>
                </c:pt>
                <c:pt idx="3544">
                  <c:v>0.20567117999999993</c:v>
                </c:pt>
                <c:pt idx="3545">
                  <c:v>0.20572905</c:v>
                </c:pt>
                <c:pt idx="3546">
                  <c:v>0.20578691999999998</c:v>
                </c:pt>
                <c:pt idx="3547">
                  <c:v>0.20584537000000006</c:v>
                </c:pt>
                <c:pt idx="3548">
                  <c:v>0.20590266000000004</c:v>
                </c:pt>
                <c:pt idx="3549">
                  <c:v>0.20596111000000009</c:v>
                </c:pt>
                <c:pt idx="3550">
                  <c:v>0.20601897999999996</c:v>
                </c:pt>
                <c:pt idx="3551">
                  <c:v>0.20607684999999998</c:v>
                </c:pt>
                <c:pt idx="3552">
                  <c:v>0.20613461</c:v>
                </c:pt>
                <c:pt idx="3553">
                  <c:v>0.20619259000000001</c:v>
                </c:pt>
                <c:pt idx="3554">
                  <c:v>0.20625035000000005</c:v>
                </c:pt>
                <c:pt idx="3555">
                  <c:v>0.20630822000000004</c:v>
                </c:pt>
                <c:pt idx="3556">
                  <c:v>0.20636609000000009</c:v>
                </c:pt>
                <c:pt idx="3557">
                  <c:v>0.20642395999999996</c:v>
                </c:pt>
                <c:pt idx="3558">
                  <c:v>0.20648125000000009</c:v>
                </c:pt>
                <c:pt idx="3559">
                  <c:v>0.20653924000000004</c:v>
                </c:pt>
                <c:pt idx="3560">
                  <c:v>0.20659711000000006</c:v>
                </c:pt>
                <c:pt idx="3561">
                  <c:v>0.20665555999999993</c:v>
                </c:pt>
                <c:pt idx="3562">
                  <c:v>0.20671285000000009</c:v>
                </c:pt>
                <c:pt idx="3563">
                  <c:v>0.20677071999999994</c:v>
                </c:pt>
                <c:pt idx="3564">
                  <c:v>0.20682858999999998</c:v>
                </c:pt>
                <c:pt idx="3565">
                  <c:v>0.20688645999999999</c:v>
                </c:pt>
                <c:pt idx="3566">
                  <c:v>0.20694433000000007</c:v>
                </c:pt>
                <c:pt idx="3567">
                  <c:v>0.20700220000000005</c:v>
                </c:pt>
                <c:pt idx="3568">
                  <c:v>0.20706007000000004</c:v>
                </c:pt>
                <c:pt idx="3569">
                  <c:v>0.20711794000000008</c:v>
                </c:pt>
                <c:pt idx="3570">
                  <c:v>0.20717593000000001</c:v>
                </c:pt>
                <c:pt idx="3571">
                  <c:v>0.20723391000000005</c:v>
                </c:pt>
                <c:pt idx="3572">
                  <c:v>0.20729178000000006</c:v>
                </c:pt>
                <c:pt idx="3573">
                  <c:v>0.20734965000000008</c:v>
                </c:pt>
                <c:pt idx="3574">
                  <c:v>0.20740751999999996</c:v>
                </c:pt>
                <c:pt idx="3575">
                  <c:v>0.20746539000000003</c:v>
                </c:pt>
                <c:pt idx="3576">
                  <c:v>0.20752325999999999</c:v>
                </c:pt>
                <c:pt idx="3577">
                  <c:v>0.20758113000000003</c:v>
                </c:pt>
                <c:pt idx="3578">
                  <c:v>0.20763900000000005</c:v>
                </c:pt>
                <c:pt idx="3579">
                  <c:v>0.20769687000000003</c:v>
                </c:pt>
                <c:pt idx="3580">
                  <c:v>0.20775474999999999</c:v>
                </c:pt>
                <c:pt idx="3581">
                  <c:v>0.20781262</c:v>
                </c:pt>
                <c:pt idx="3582">
                  <c:v>0.20787049000000005</c:v>
                </c:pt>
                <c:pt idx="3583">
                  <c:v>0.20792836000000006</c:v>
                </c:pt>
                <c:pt idx="3584">
                  <c:v>0.20798623000000011</c:v>
                </c:pt>
                <c:pt idx="3585">
                  <c:v>0.20804409999999998</c:v>
                </c:pt>
                <c:pt idx="3586">
                  <c:v>0.20810196999999997</c:v>
                </c:pt>
                <c:pt idx="3587">
                  <c:v>0.20815983999999998</c:v>
                </c:pt>
                <c:pt idx="3588">
                  <c:v>0.20821771000000003</c:v>
                </c:pt>
                <c:pt idx="3589">
                  <c:v>0.20827558000000004</c:v>
                </c:pt>
                <c:pt idx="3590">
                  <c:v>0.20833345000000006</c:v>
                </c:pt>
                <c:pt idx="3591">
                  <c:v>0.20839132000000007</c:v>
                </c:pt>
                <c:pt idx="3592">
                  <c:v>0.20844919000000012</c:v>
                </c:pt>
                <c:pt idx="3593">
                  <c:v>0.20850705999999999</c:v>
                </c:pt>
                <c:pt idx="3594">
                  <c:v>0.20856492999999998</c:v>
                </c:pt>
                <c:pt idx="3595">
                  <c:v>0.2086228</c:v>
                </c:pt>
                <c:pt idx="3596">
                  <c:v>0.20868066999999998</c:v>
                </c:pt>
                <c:pt idx="3597">
                  <c:v>0.20873854000000006</c:v>
                </c:pt>
                <c:pt idx="3598">
                  <c:v>0.20879664000000001</c:v>
                </c:pt>
                <c:pt idx="3599">
                  <c:v>0.20885450999999997</c:v>
                </c:pt>
                <c:pt idx="3600">
                  <c:v>0.20891238000000006</c:v>
                </c:pt>
                <c:pt idx="3601">
                  <c:v>0.20897025000000005</c:v>
                </c:pt>
                <c:pt idx="3602">
                  <c:v>0.20902812000000004</c:v>
                </c:pt>
                <c:pt idx="3603">
                  <c:v>0.20908599999999999</c:v>
                </c:pt>
                <c:pt idx="3604">
                  <c:v>0.20914387000000001</c:v>
                </c:pt>
                <c:pt idx="3605">
                  <c:v>0.20920174000000005</c:v>
                </c:pt>
                <c:pt idx="3606">
                  <c:v>0.20925961000000004</c:v>
                </c:pt>
                <c:pt idx="3607">
                  <c:v>0.20931748000000011</c:v>
                </c:pt>
                <c:pt idx="3608">
                  <c:v>0.20937523000000005</c:v>
                </c:pt>
                <c:pt idx="3609">
                  <c:v>0.20943310000000007</c:v>
                </c:pt>
                <c:pt idx="3610">
                  <c:v>0.20949097000000008</c:v>
                </c:pt>
                <c:pt idx="3611">
                  <c:v>0.20954883999999999</c:v>
                </c:pt>
                <c:pt idx="3612">
                  <c:v>0.20960683000000005</c:v>
                </c:pt>
                <c:pt idx="3613">
                  <c:v>0.20966470000000004</c:v>
                </c:pt>
                <c:pt idx="3614">
                  <c:v>0.20972257000000005</c:v>
                </c:pt>
                <c:pt idx="3615">
                  <c:v>0.20978043999999998</c:v>
                </c:pt>
                <c:pt idx="3616">
                  <c:v>0.20983831</c:v>
                </c:pt>
                <c:pt idx="3617">
                  <c:v>0.20989617999999999</c:v>
                </c:pt>
                <c:pt idx="3618">
                  <c:v>0.20995405000000003</c:v>
                </c:pt>
                <c:pt idx="3619">
                  <c:v>0.21001192000000005</c:v>
                </c:pt>
                <c:pt idx="3620">
                  <c:v>0.21006979000000006</c:v>
                </c:pt>
                <c:pt idx="3621">
                  <c:v>0.21012766000000005</c:v>
                </c:pt>
                <c:pt idx="3622">
                  <c:v>0.21018506999999997</c:v>
                </c:pt>
                <c:pt idx="3623">
                  <c:v>0.21024306000000006</c:v>
                </c:pt>
                <c:pt idx="3624">
                  <c:v>0.21030093000000008</c:v>
                </c:pt>
                <c:pt idx="3625">
                  <c:v>0.21035879999999996</c:v>
                </c:pt>
                <c:pt idx="3626">
                  <c:v>0.21041667</c:v>
                </c:pt>
                <c:pt idx="3627">
                  <c:v>0.21047453999999999</c:v>
                </c:pt>
                <c:pt idx="3628">
                  <c:v>0.21053241000000003</c:v>
                </c:pt>
                <c:pt idx="3629">
                  <c:v>0.21059028000000007</c:v>
                </c:pt>
                <c:pt idx="3630">
                  <c:v>0.21064815000000006</c:v>
                </c:pt>
                <c:pt idx="3631">
                  <c:v>0.21070602000000008</c:v>
                </c:pt>
                <c:pt idx="3632">
                  <c:v>0.21076388999999998</c:v>
                </c:pt>
                <c:pt idx="3633">
                  <c:v>0.21082175999999997</c:v>
                </c:pt>
                <c:pt idx="3634">
                  <c:v>0.21087962999999996</c:v>
                </c:pt>
                <c:pt idx="3635">
                  <c:v>0.21093750000000003</c:v>
                </c:pt>
                <c:pt idx="3636">
                  <c:v>0.21099537000000007</c:v>
                </c:pt>
                <c:pt idx="3637">
                  <c:v>0.21105324000000006</c:v>
                </c:pt>
                <c:pt idx="3638">
                  <c:v>0.21111111000000007</c:v>
                </c:pt>
                <c:pt idx="3639">
                  <c:v>0.21116898000000009</c:v>
                </c:pt>
                <c:pt idx="3640">
                  <c:v>0.21122684999999999</c:v>
                </c:pt>
                <c:pt idx="3641">
                  <c:v>0.21128471999999998</c:v>
                </c:pt>
                <c:pt idx="3642">
                  <c:v>0.21134259000000002</c:v>
                </c:pt>
                <c:pt idx="3643">
                  <c:v>0.21140046000000004</c:v>
                </c:pt>
                <c:pt idx="3644">
                  <c:v>0.21145833000000008</c:v>
                </c:pt>
                <c:pt idx="3645">
                  <c:v>0.21151620000000007</c:v>
                </c:pt>
                <c:pt idx="3646">
                  <c:v>0.21157407000000006</c:v>
                </c:pt>
                <c:pt idx="3647">
                  <c:v>0.21163193999999996</c:v>
                </c:pt>
                <c:pt idx="3648">
                  <c:v>0.21168980999999998</c:v>
                </c:pt>
                <c:pt idx="3649">
                  <c:v>0.21174780000000007</c:v>
                </c:pt>
                <c:pt idx="3650">
                  <c:v>0.21180578999999999</c:v>
                </c:pt>
                <c:pt idx="3651">
                  <c:v>0.21186366000000001</c:v>
                </c:pt>
                <c:pt idx="3652">
                  <c:v>0.21192153000000005</c:v>
                </c:pt>
                <c:pt idx="3653">
                  <c:v>0.21197940000000007</c:v>
                </c:pt>
                <c:pt idx="3654">
                  <c:v>0.21203727000000008</c:v>
                </c:pt>
                <c:pt idx="3655">
                  <c:v>0.21209513999999999</c:v>
                </c:pt>
                <c:pt idx="3656">
                  <c:v>0.21215300999999998</c:v>
                </c:pt>
                <c:pt idx="3657">
                  <c:v>0.21221087999999999</c:v>
                </c:pt>
                <c:pt idx="3658">
                  <c:v>0.21226875000000003</c:v>
                </c:pt>
                <c:pt idx="3659">
                  <c:v>0.21232662000000002</c:v>
                </c:pt>
                <c:pt idx="3660">
                  <c:v>0.21238449000000006</c:v>
                </c:pt>
                <c:pt idx="3661">
                  <c:v>0.21244236000000011</c:v>
                </c:pt>
                <c:pt idx="3662">
                  <c:v>0.21250022999999996</c:v>
                </c:pt>
                <c:pt idx="3663">
                  <c:v>0.2125581</c:v>
                </c:pt>
                <c:pt idx="3664">
                  <c:v>0.21261596999999999</c:v>
                </c:pt>
                <c:pt idx="3665">
                  <c:v>0.21267384</c:v>
                </c:pt>
                <c:pt idx="3666">
                  <c:v>0.21273171000000005</c:v>
                </c:pt>
                <c:pt idx="3667">
                  <c:v>0.21278958000000006</c:v>
                </c:pt>
                <c:pt idx="3668">
                  <c:v>0.2128474500000001</c:v>
                </c:pt>
                <c:pt idx="3669">
                  <c:v>0.21290531999999998</c:v>
                </c:pt>
                <c:pt idx="3670">
                  <c:v>0.21296319000000002</c:v>
                </c:pt>
                <c:pt idx="3671">
                  <c:v>0.21302105999999998</c:v>
                </c:pt>
                <c:pt idx="3672">
                  <c:v>0.21307894000000008</c:v>
                </c:pt>
                <c:pt idx="3673">
                  <c:v>0.21313680999999995</c:v>
                </c:pt>
                <c:pt idx="3674">
                  <c:v>0.21319467999999997</c:v>
                </c:pt>
                <c:pt idx="3675">
                  <c:v>0.21325254999999999</c:v>
                </c:pt>
                <c:pt idx="3676">
                  <c:v>0.21331042000000003</c:v>
                </c:pt>
                <c:pt idx="3677">
                  <c:v>0.21336794000000006</c:v>
                </c:pt>
                <c:pt idx="3678">
                  <c:v>0.21342581000000008</c:v>
                </c:pt>
                <c:pt idx="3679">
                  <c:v>0.21348367999999995</c:v>
                </c:pt>
                <c:pt idx="3680">
                  <c:v>0.21354155</c:v>
                </c:pt>
                <c:pt idx="3681">
                  <c:v>0.21359942000000001</c:v>
                </c:pt>
                <c:pt idx="3682">
                  <c:v>0.21365729000000003</c:v>
                </c:pt>
                <c:pt idx="3683">
                  <c:v>0.21371516000000007</c:v>
                </c:pt>
                <c:pt idx="3684">
                  <c:v>0.21377303000000006</c:v>
                </c:pt>
                <c:pt idx="3685">
                  <c:v>0.21383147999999996</c:v>
                </c:pt>
                <c:pt idx="3686">
                  <c:v>0.21388935000000001</c:v>
                </c:pt>
                <c:pt idx="3687">
                  <c:v>0.21394722000000002</c:v>
                </c:pt>
                <c:pt idx="3688">
                  <c:v>0.21400509000000004</c:v>
                </c:pt>
                <c:pt idx="3689">
                  <c:v>0.21406238000000005</c:v>
                </c:pt>
                <c:pt idx="3690">
                  <c:v>0.21412083000000004</c:v>
                </c:pt>
                <c:pt idx="3691">
                  <c:v>0.21417812000000003</c:v>
                </c:pt>
                <c:pt idx="3692">
                  <c:v>0.21423600000000001</c:v>
                </c:pt>
                <c:pt idx="3693">
                  <c:v>0.21429387000000003</c:v>
                </c:pt>
                <c:pt idx="3694">
                  <c:v>0.21435174000000001</c:v>
                </c:pt>
                <c:pt idx="3695">
                  <c:v>0.21440961000000006</c:v>
                </c:pt>
                <c:pt idx="3696">
                  <c:v>0.2144674800000001</c:v>
                </c:pt>
                <c:pt idx="3697">
                  <c:v>0.21452535000000009</c:v>
                </c:pt>
                <c:pt idx="3698">
                  <c:v>0.21458321999999996</c:v>
                </c:pt>
                <c:pt idx="3699">
                  <c:v>0.21464109000000001</c:v>
                </c:pt>
                <c:pt idx="3700">
                  <c:v>0.21469895999999999</c:v>
                </c:pt>
                <c:pt idx="3701">
                  <c:v>0.21475683000000004</c:v>
                </c:pt>
                <c:pt idx="3702">
                  <c:v>0.21481470000000005</c:v>
                </c:pt>
                <c:pt idx="3703">
                  <c:v>0.21487279999999997</c:v>
                </c:pt>
                <c:pt idx="3704">
                  <c:v>0.21493066999999999</c:v>
                </c:pt>
                <c:pt idx="3705">
                  <c:v>0.21498854000000003</c:v>
                </c:pt>
                <c:pt idx="3706">
                  <c:v>0.21504641000000008</c:v>
                </c:pt>
                <c:pt idx="3707">
                  <c:v>0.21510428000000006</c:v>
                </c:pt>
                <c:pt idx="3708">
                  <c:v>0.21516215000000008</c:v>
                </c:pt>
                <c:pt idx="3709">
                  <c:v>0.21522001999999996</c:v>
                </c:pt>
                <c:pt idx="3710">
                  <c:v>0.21527789</c:v>
                </c:pt>
                <c:pt idx="3711">
                  <c:v>0.21533575999999999</c:v>
                </c:pt>
                <c:pt idx="3712">
                  <c:v>0.21539363000000003</c:v>
                </c:pt>
                <c:pt idx="3713">
                  <c:v>0.21545150000000005</c:v>
                </c:pt>
                <c:pt idx="3714">
                  <c:v>0.21550926000000006</c:v>
                </c:pt>
                <c:pt idx="3715">
                  <c:v>0.21556713000000011</c:v>
                </c:pt>
                <c:pt idx="3716">
                  <c:v>0.21562499999999996</c:v>
                </c:pt>
                <c:pt idx="3717">
                  <c:v>0.21568286999999997</c:v>
                </c:pt>
                <c:pt idx="3718">
                  <c:v>0.21574086000000006</c:v>
                </c:pt>
                <c:pt idx="3719">
                  <c:v>0.21579873000000011</c:v>
                </c:pt>
                <c:pt idx="3720">
                  <c:v>0.21585659999999995</c:v>
                </c:pt>
                <c:pt idx="3721">
                  <c:v>0.21591447000000002</c:v>
                </c:pt>
                <c:pt idx="3722">
                  <c:v>0.21597234000000001</c:v>
                </c:pt>
                <c:pt idx="3723">
                  <c:v>0.21603021000000003</c:v>
                </c:pt>
                <c:pt idx="3724">
                  <c:v>0.21608808000000007</c:v>
                </c:pt>
                <c:pt idx="3725">
                  <c:v>0.21614595000000006</c:v>
                </c:pt>
                <c:pt idx="3726">
                  <c:v>0.21620382000000007</c:v>
                </c:pt>
                <c:pt idx="3727">
                  <c:v>0.21626169000000009</c:v>
                </c:pt>
                <c:pt idx="3728">
                  <c:v>0.21631955999999999</c:v>
                </c:pt>
                <c:pt idx="3729">
                  <c:v>0.21637755000000003</c:v>
                </c:pt>
                <c:pt idx="3730">
                  <c:v>0.21643553000000007</c:v>
                </c:pt>
                <c:pt idx="3731">
                  <c:v>0.21649340000000011</c:v>
                </c:pt>
                <c:pt idx="3732">
                  <c:v>0.21655126999999996</c:v>
                </c:pt>
                <c:pt idx="3733">
                  <c:v>0.21660914000000001</c:v>
                </c:pt>
                <c:pt idx="3734">
                  <c:v>0.21666700999999999</c:v>
                </c:pt>
                <c:pt idx="3735">
                  <c:v>0.21672488000000004</c:v>
                </c:pt>
                <c:pt idx="3736">
                  <c:v>0.21678275000000005</c:v>
                </c:pt>
                <c:pt idx="3737">
                  <c:v>0.21684062000000004</c:v>
                </c:pt>
                <c:pt idx="3738">
                  <c:v>0.21689850000000002</c:v>
                </c:pt>
                <c:pt idx="3739">
                  <c:v>0.21695637000000004</c:v>
                </c:pt>
                <c:pt idx="3740">
                  <c:v>0.21701424000000008</c:v>
                </c:pt>
                <c:pt idx="3741">
                  <c:v>0.21707211000000004</c:v>
                </c:pt>
                <c:pt idx="3742">
                  <c:v>0.21712998000000008</c:v>
                </c:pt>
                <c:pt idx="3743">
                  <c:v>0.21718784999999996</c:v>
                </c:pt>
                <c:pt idx="3744">
                  <c:v>0.21724572</c:v>
                </c:pt>
                <c:pt idx="3745">
                  <c:v>0.21730358999999999</c:v>
                </c:pt>
                <c:pt idx="3746">
                  <c:v>0.21736146000000003</c:v>
                </c:pt>
                <c:pt idx="3747">
                  <c:v>0.21741933000000011</c:v>
                </c:pt>
                <c:pt idx="3748">
                  <c:v>0.21747720000000006</c:v>
                </c:pt>
                <c:pt idx="3749">
                  <c:v>0.21753507000000008</c:v>
                </c:pt>
                <c:pt idx="3750">
                  <c:v>0.21759293999999998</c:v>
                </c:pt>
                <c:pt idx="3751">
                  <c:v>0.21765080999999997</c:v>
                </c:pt>
                <c:pt idx="3752">
                  <c:v>0.21770867999999999</c:v>
                </c:pt>
                <c:pt idx="3753">
                  <c:v>0.21776655000000003</c:v>
                </c:pt>
                <c:pt idx="3754">
                  <c:v>0.21782442000000005</c:v>
                </c:pt>
                <c:pt idx="3755">
                  <c:v>0.21788229000000006</c:v>
                </c:pt>
                <c:pt idx="3756">
                  <c:v>0.2179401600000001</c:v>
                </c:pt>
                <c:pt idx="3757">
                  <c:v>0.21799757</c:v>
                </c:pt>
                <c:pt idx="3758">
                  <c:v>0.21805556000000004</c:v>
                </c:pt>
                <c:pt idx="3759">
                  <c:v>0.21811343000000011</c:v>
                </c:pt>
                <c:pt idx="3760">
                  <c:v>0.21817129999999996</c:v>
                </c:pt>
                <c:pt idx="3761">
                  <c:v>0.21822917</c:v>
                </c:pt>
                <c:pt idx="3762">
                  <c:v>0.21828704000000002</c:v>
                </c:pt>
                <c:pt idx="3763">
                  <c:v>0.21834491000000003</c:v>
                </c:pt>
                <c:pt idx="3764">
                  <c:v>0.21840278000000007</c:v>
                </c:pt>
                <c:pt idx="3765">
                  <c:v>0.21846065000000006</c:v>
                </c:pt>
                <c:pt idx="3766">
                  <c:v>0.21851852000000008</c:v>
                </c:pt>
                <c:pt idx="3767">
                  <c:v>0.21857638999999998</c:v>
                </c:pt>
                <c:pt idx="3768">
                  <c:v>0.21863426</c:v>
                </c:pt>
                <c:pt idx="3769">
                  <c:v>0.21869212999999998</c:v>
                </c:pt>
                <c:pt idx="3770">
                  <c:v>0.21875000000000003</c:v>
                </c:pt>
                <c:pt idx="3771">
                  <c:v>0.21880787000000004</c:v>
                </c:pt>
                <c:pt idx="3772">
                  <c:v>0.21886574000000006</c:v>
                </c:pt>
                <c:pt idx="3773">
                  <c:v>0.21892361000000007</c:v>
                </c:pt>
                <c:pt idx="3774">
                  <c:v>0.21898148000000012</c:v>
                </c:pt>
                <c:pt idx="3775">
                  <c:v>0.21903935000000002</c:v>
                </c:pt>
                <c:pt idx="3776">
                  <c:v>0.21909722000000001</c:v>
                </c:pt>
                <c:pt idx="3777">
                  <c:v>0.21915509000000002</c:v>
                </c:pt>
                <c:pt idx="3778">
                  <c:v>0.21921296000000004</c:v>
                </c:pt>
                <c:pt idx="3779">
                  <c:v>0.21927083000000006</c:v>
                </c:pt>
                <c:pt idx="3780">
                  <c:v>0.21932870000000004</c:v>
                </c:pt>
                <c:pt idx="3781">
                  <c:v>0.21938657000000006</c:v>
                </c:pt>
                <c:pt idx="3782">
                  <c:v>0.21944456000000004</c:v>
                </c:pt>
                <c:pt idx="3783">
                  <c:v>0.21950254999999996</c:v>
                </c:pt>
                <c:pt idx="3784">
                  <c:v>0.21956042000000001</c:v>
                </c:pt>
                <c:pt idx="3785">
                  <c:v>0.21961829000000002</c:v>
                </c:pt>
                <c:pt idx="3786">
                  <c:v>0.21967616000000001</c:v>
                </c:pt>
                <c:pt idx="3787">
                  <c:v>0.21973403000000008</c:v>
                </c:pt>
                <c:pt idx="3788">
                  <c:v>0.21979190000000007</c:v>
                </c:pt>
                <c:pt idx="3789">
                  <c:v>0.21984977000000008</c:v>
                </c:pt>
                <c:pt idx="3790">
                  <c:v>0.21990763999999999</c:v>
                </c:pt>
                <c:pt idx="3791">
                  <c:v>0.21996551</c:v>
                </c:pt>
                <c:pt idx="3792">
                  <c:v>0.22002337999999999</c:v>
                </c:pt>
                <c:pt idx="3793">
                  <c:v>0.22008125000000003</c:v>
                </c:pt>
                <c:pt idx="3794">
                  <c:v>0.22013912000000005</c:v>
                </c:pt>
                <c:pt idx="3795">
                  <c:v>0.22019699000000006</c:v>
                </c:pt>
                <c:pt idx="3796">
                  <c:v>0.22025486000000008</c:v>
                </c:pt>
                <c:pt idx="3797">
                  <c:v>0.22031272999999996</c:v>
                </c:pt>
                <c:pt idx="3798">
                  <c:v>0.22037059999999997</c:v>
                </c:pt>
                <c:pt idx="3799">
                  <c:v>0.22042847000000002</c:v>
                </c:pt>
                <c:pt idx="3800">
                  <c:v>0.22048634000000006</c:v>
                </c:pt>
                <c:pt idx="3801">
                  <c:v>0.22054421000000007</c:v>
                </c:pt>
                <c:pt idx="3802">
                  <c:v>0.22060208000000006</c:v>
                </c:pt>
                <c:pt idx="3803">
                  <c:v>0.22065995000000008</c:v>
                </c:pt>
                <c:pt idx="3804">
                  <c:v>0.22071781999999998</c:v>
                </c:pt>
                <c:pt idx="3805">
                  <c:v>0.22077569</c:v>
                </c:pt>
                <c:pt idx="3806">
                  <c:v>0.22083355999999998</c:v>
                </c:pt>
                <c:pt idx="3807">
                  <c:v>0.22089144000000011</c:v>
                </c:pt>
                <c:pt idx="3808">
                  <c:v>0.22094942000000012</c:v>
                </c:pt>
                <c:pt idx="3809">
                  <c:v>0.22100682999999999</c:v>
                </c:pt>
                <c:pt idx="3810">
                  <c:v>0.22106470000000003</c:v>
                </c:pt>
                <c:pt idx="3811">
                  <c:v>0.22112257000000002</c:v>
                </c:pt>
                <c:pt idx="3812">
                  <c:v>0.22118044000000006</c:v>
                </c:pt>
                <c:pt idx="3813">
                  <c:v>0.2212383100000001</c:v>
                </c:pt>
                <c:pt idx="3814">
                  <c:v>0.22129617999999998</c:v>
                </c:pt>
                <c:pt idx="3815">
                  <c:v>0.22135405</c:v>
                </c:pt>
                <c:pt idx="3816">
                  <c:v>0.22141237999999999</c:v>
                </c:pt>
                <c:pt idx="3817">
                  <c:v>0.22147025000000001</c:v>
                </c:pt>
                <c:pt idx="3818">
                  <c:v>0.22152824000000007</c:v>
                </c:pt>
                <c:pt idx="3819">
                  <c:v>0.22158600000000009</c:v>
                </c:pt>
                <c:pt idx="3820">
                  <c:v>0.2216432900000001</c:v>
                </c:pt>
                <c:pt idx="3821">
                  <c:v>0.22170115999999998</c:v>
                </c:pt>
                <c:pt idx="3822">
                  <c:v>0.22175961000000002</c:v>
                </c:pt>
                <c:pt idx="3823">
                  <c:v>0.22181748000000007</c:v>
                </c:pt>
                <c:pt idx="3824">
                  <c:v>0.22187488000000002</c:v>
                </c:pt>
                <c:pt idx="3825">
                  <c:v>0.22193287000000009</c:v>
                </c:pt>
                <c:pt idx="3826">
                  <c:v>0.22199073999999999</c:v>
                </c:pt>
                <c:pt idx="3827">
                  <c:v>0.22204861000000001</c:v>
                </c:pt>
                <c:pt idx="3828">
                  <c:v>0.22210648000000005</c:v>
                </c:pt>
                <c:pt idx="3829">
                  <c:v>0.22216435000000004</c:v>
                </c:pt>
                <c:pt idx="3830">
                  <c:v>0.22222222000000005</c:v>
                </c:pt>
                <c:pt idx="3831">
                  <c:v>0.22228009000000007</c:v>
                </c:pt>
                <c:pt idx="3832">
                  <c:v>0.22233807999999999</c:v>
                </c:pt>
                <c:pt idx="3833">
                  <c:v>0.22239595000000004</c:v>
                </c:pt>
                <c:pt idx="3834">
                  <c:v>0.22245382000000005</c:v>
                </c:pt>
                <c:pt idx="3835">
                  <c:v>0.22251169000000007</c:v>
                </c:pt>
                <c:pt idx="3836">
                  <c:v>0.22256956000000008</c:v>
                </c:pt>
                <c:pt idx="3837">
                  <c:v>0.22262742999999996</c:v>
                </c:pt>
                <c:pt idx="3838">
                  <c:v>0.2226853</c:v>
                </c:pt>
                <c:pt idx="3839">
                  <c:v>0.22274317000000002</c:v>
                </c:pt>
                <c:pt idx="3840">
                  <c:v>0.22280104000000003</c:v>
                </c:pt>
                <c:pt idx="3841">
                  <c:v>0.22285891000000005</c:v>
                </c:pt>
                <c:pt idx="3842">
                  <c:v>0.22291678000000009</c:v>
                </c:pt>
                <c:pt idx="3843">
                  <c:v>0.22297465000000008</c:v>
                </c:pt>
                <c:pt idx="3844">
                  <c:v>0.22303251999999996</c:v>
                </c:pt>
                <c:pt idx="3845">
                  <c:v>0.22309039000000003</c:v>
                </c:pt>
                <c:pt idx="3846">
                  <c:v>0.22314826000000001</c:v>
                </c:pt>
                <c:pt idx="3847">
                  <c:v>0.22320613000000006</c:v>
                </c:pt>
                <c:pt idx="3848">
                  <c:v>0.22326411999999998</c:v>
                </c:pt>
                <c:pt idx="3849">
                  <c:v>0.22332187000000003</c:v>
                </c:pt>
                <c:pt idx="3850">
                  <c:v>0.22337985999999999</c:v>
                </c:pt>
                <c:pt idx="3851">
                  <c:v>0.22343773000000006</c:v>
                </c:pt>
                <c:pt idx="3852">
                  <c:v>0.22349560000000007</c:v>
                </c:pt>
                <c:pt idx="3853">
                  <c:v>0.22355347000000006</c:v>
                </c:pt>
                <c:pt idx="3854">
                  <c:v>0.2236113400000001</c:v>
                </c:pt>
                <c:pt idx="3855">
                  <c:v>0.22366921000000009</c:v>
                </c:pt>
                <c:pt idx="3856">
                  <c:v>0.22372707999999999</c:v>
                </c:pt>
                <c:pt idx="3857">
                  <c:v>0.22378495000000001</c:v>
                </c:pt>
                <c:pt idx="3858">
                  <c:v>0.22384282000000003</c:v>
                </c:pt>
                <c:pt idx="3859">
                  <c:v>0.22390069000000004</c:v>
                </c:pt>
                <c:pt idx="3860">
                  <c:v>0.22395856000000006</c:v>
                </c:pt>
                <c:pt idx="3861">
                  <c:v>0.22401655000000001</c:v>
                </c:pt>
                <c:pt idx="3862">
                  <c:v>0.22407442000000002</c:v>
                </c:pt>
                <c:pt idx="3863">
                  <c:v>0.22413229000000004</c:v>
                </c:pt>
                <c:pt idx="3864">
                  <c:v>0.22419016000000005</c:v>
                </c:pt>
                <c:pt idx="3865">
                  <c:v>0.2242480300000001</c:v>
                </c:pt>
                <c:pt idx="3866">
                  <c:v>0.22430590000000009</c:v>
                </c:pt>
                <c:pt idx="3867">
                  <c:v>0.22436376999999996</c:v>
                </c:pt>
                <c:pt idx="3868">
                  <c:v>0.22442164000000001</c:v>
                </c:pt>
                <c:pt idx="3869">
                  <c:v>0.22447950999999999</c:v>
                </c:pt>
                <c:pt idx="3870">
                  <c:v>0.22453738000000006</c:v>
                </c:pt>
                <c:pt idx="3871">
                  <c:v>0.22459525000000008</c:v>
                </c:pt>
                <c:pt idx="3872">
                  <c:v>0.22465312000000004</c:v>
                </c:pt>
                <c:pt idx="3873">
                  <c:v>0.22471100000000002</c:v>
                </c:pt>
                <c:pt idx="3874">
                  <c:v>0.22476887000000004</c:v>
                </c:pt>
                <c:pt idx="3875">
                  <c:v>0.22482674000000005</c:v>
                </c:pt>
                <c:pt idx="3876">
                  <c:v>0.22488461000000004</c:v>
                </c:pt>
                <c:pt idx="3877">
                  <c:v>0.22494201000000008</c:v>
                </c:pt>
                <c:pt idx="3878">
                  <c:v>0.2249998800000001</c:v>
                </c:pt>
                <c:pt idx="3879">
                  <c:v>0.22505775000000008</c:v>
                </c:pt>
                <c:pt idx="3880">
                  <c:v>0.22511561999999996</c:v>
                </c:pt>
                <c:pt idx="3881">
                  <c:v>0.22517350000000003</c:v>
                </c:pt>
                <c:pt idx="3882">
                  <c:v>0.22523137000000007</c:v>
                </c:pt>
                <c:pt idx="3883">
                  <c:v>0.22528924000000011</c:v>
                </c:pt>
                <c:pt idx="3884">
                  <c:v>0.22534721999999999</c:v>
                </c:pt>
                <c:pt idx="3885">
                  <c:v>0.22540509000000003</c:v>
                </c:pt>
                <c:pt idx="3886">
                  <c:v>0.22546296000000002</c:v>
                </c:pt>
                <c:pt idx="3887">
                  <c:v>0.22552083000000003</c:v>
                </c:pt>
                <c:pt idx="3888">
                  <c:v>0.22557870000000005</c:v>
                </c:pt>
                <c:pt idx="3889">
                  <c:v>0.22563657000000004</c:v>
                </c:pt>
                <c:pt idx="3890">
                  <c:v>0.22569444000000011</c:v>
                </c:pt>
                <c:pt idx="3891">
                  <c:v>0.22575230999999998</c:v>
                </c:pt>
                <c:pt idx="3892">
                  <c:v>0.22581019000000008</c:v>
                </c:pt>
                <c:pt idx="3893">
                  <c:v>0.22586806000000006</c:v>
                </c:pt>
                <c:pt idx="3894">
                  <c:v>0.22592593000000011</c:v>
                </c:pt>
                <c:pt idx="3895">
                  <c:v>0.22598379999999998</c:v>
                </c:pt>
                <c:pt idx="3896">
                  <c:v>0.22604167</c:v>
                </c:pt>
                <c:pt idx="3897">
                  <c:v>0.22609954000000002</c:v>
                </c:pt>
                <c:pt idx="3898">
                  <c:v>0.22615741000000003</c:v>
                </c:pt>
                <c:pt idx="3899">
                  <c:v>0.2262152800000001</c:v>
                </c:pt>
                <c:pt idx="3900">
                  <c:v>0.22627315000000006</c:v>
                </c:pt>
                <c:pt idx="3901">
                  <c:v>0.22633102000000008</c:v>
                </c:pt>
                <c:pt idx="3902">
                  <c:v>0.22638888999999998</c:v>
                </c:pt>
                <c:pt idx="3903">
                  <c:v>0.22644676000000002</c:v>
                </c:pt>
                <c:pt idx="3904">
                  <c:v>0.22650462999999998</c:v>
                </c:pt>
                <c:pt idx="3905">
                  <c:v>0.22656250000000003</c:v>
                </c:pt>
                <c:pt idx="3906">
                  <c:v>0.22662037000000004</c:v>
                </c:pt>
                <c:pt idx="3907">
                  <c:v>0.22667824000000006</c:v>
                </c:pt>
                <c:pt idx="3908">
                  <c:v>0.2267361100000001</c:v>
                </c:pt>
                <c:pt idx="3909">
                  <c:v>0.22679398000000012</c:v>
                </c:pt>
                <c:pt idx="3910">
                  <c:v>0.22685184999999999</c:v>
                </c:pt>
                <c:pt idx="3911">
                  <c:v>0.22690972000000001</c:v>
                </c:pt>
                <c:pt idx="3912">
                  <c:v>0.22696759000000005</c:v>
                </c:pt>
                <c:pt idx="3913">
                  <c:v>0.22702546000000004</c:v>
                </c:pt>
                <c:pt idx="3914">
                  <c:v>0.22708344999999999</c:v>
                </c:pt>
                <c:pt idx="3915">
                  <c:v>0.22714144000000008</c:v>
                </c:pt>
                <c:pt idx="3916">
                  <c:v>0.22719931000000007</c:v>
                </c:pt>
                <c:pt idx="3917">
                  <c:v>0.22725718000000011</c:v>
                </c:pt>
                <c:pt idx="3918">
                  <c:v>0.22731504999999999</c:v>
                </c:pt>
                <c:pt idx="3919">
                  <c:v>0.22737291999999998</c:v>
                </c:pt>
                <c:pt idx="3920">
                  <c:v>0.22743079000000002</c:v>
                </c:pt>
                <c:pt idx="3921">
                  <c:v>0.22748866000000004</c:v>
                </c:pt>
                <c:pt idx="3922">
                  <c:v>0.22754653000000008</c:v>
                </c:pt>
                <c:pt idx="3923">
                  <c:v>0.22760440000000007</c:v>
                </c:pt>
                <c:pt idx="3924">
                  <c:v>0.22766227000000008</c:v>
                </c:pt>
                <c:pt idx="3925">
                  <c:v>0.22772013999999999</c:v>
                </c:pt>
                <c:pt idx="3926">
                  <c:v>0.22777801</c:v>
                </c:pt>
                <c:pt idx="3927">
                  <c:v>0.22783587999999999</c:v>
                </c:pt>
                <c:pt idx="3928">
                  <c:v>0.22789375000000003</c:v>
                </c:pt>
                <c:pt idx="3929">
                  <c:v>0.22795162000000005</c:v>
                </c:pt>
                <c:pt idx="3930">
                  <c:v>0.22800949000000009</c:v>
                </c:pt>
                <c:pt idx="3931">
                  <c:v>0.22806736000000011</c:v>
                </c:pt>
                <c:pt idx="3932">
                  <c:v>0.22812522999999996</c:v>
                </c:pt>
                <c:pt idx="3933">
                  <c:v>0.2281831</c:v>
                </c:pt>
                <c:pt idx="3934">
                  <c:v>0.22824097000000002</c:v>
                </c:pt>
                <c:pt idx="3935">
                  <c:v>0.22829884000000006</c:v>
                </c:pt>
                <c:pt idx="3936">
                  <c:v>0.22835671000000005</c:v>
                </c:pt>
                <c:pt idx="3937">
                  <c:v>0.22841458000000009</c:v>
                </c:pt>
                <c:pt idx="3938">
                  <c:v>0.2284724500000001</c:v>
                </c:pt>
                <c:pt idx="3939">
                  <c:v>0.22853031999999998</c:v>
                </c:pt>
                <c:pt idx="3940">
                  <c:v>0.22858819000000002</c:v>
                </c:pt>
                <c:pt idx="3941">
                  <c:v>0.22864618000000009</c:v>
                </c:pt>
                <c:pt idx="3942">
                  <c:v>0.22870358999999998</c:v>
                </c:pt>
                <c:pt idx="3943">
                  <c:v>0.22876146000000003</c:v>
                </c:pt>
                <c:pt idx="3944">
                  <c:v>0.22881933000000002</c:v>
                </c:pt>
                <c:pt idx="3945">
                  <c:v>0.22887720000000003</c:v>
                </c:pt>
                <c:pt idx="3946">
                  <c:v>0.22893507000000007</c:v>
                </c:pt>
                <c:pt idx="3947">
                  <c:v>0.22899294000000009</c:v>
                </c:pt>
                <c:pt idx="3948">
                  <c:v>0.22905081000000008</c:v>
                </c:pt>
                <c:pt idx="3949">
                  <c:v>0.22910867999999995</c:v>
                </c:pt>
                <c:pt idx="3950">
                  <c:v>0.22916655</c:v>
                </c:pt>
                <c:pt idx="3951">
                  <c:v>0.22922442000000001</c:v>
                </c:pt>
                <c:pt idx="3952">
                  <c:v>0.22928229000000006</c:v>
                </c:pt>
                <c:pt idx="3953">
                  <c:v>0.22934016000000007</c:v>
                </c:pt>
                <c:pt idx="3954">
                  <c:v>0.22939861000000009</c:v>
                </c:pt>
                <c:pt idx="3955">
                  <c:v>0.2294559000000001</c:v>
                </c:pt>
                <c:pt idx="3956">
                  <c:v>0.22951377000000009</c:v>
                </c:pt>
                <c:pt idx="3957">
                  <c:v>0.22957176000000001</c:v>
                </c:pt>
                <c:pt idx="3958">
                  <c:v>0.22962963000000006</c:v>
                </c:pt>
                <c:pt idx="3959">
                  <c:v>0.22968750000000004</c:v>
                </c:pt>
                <c:pt idx="3960">
                  <c:v>0.22974537000000012</c:v>
                </c:pt>
                <c:pt idx="3961">
                  <c:v>0.22980323999999999</c:v>
                </c:pt>
                <c:pt idx="3962">
                  <c:v>0.22986111000000001</c:v>
                </c:pt>
                <c:pt idx="3963">
                  <c:v>0.2299191000000001</c:v>
                </c:pt>
                <c:pt idx="3964">
                  <c:v>0.22997697000000009</c:v>
                </c:pt>
                <c:pt idx="3965">
                  <c:v>0.23003483999999996</c:v>
                </c:pt>
                <c:pt idx="3966">
                  <c:v>0.23009270999999998</c:v>
                </c:pt>
                <c:pt idx="3967">
                  <c:v>0.23015057999999994</c:v>
                </c:pt>
                <c:pt idx="3968">
                  <c:v>0.23020845000000004</c:v>
                </c:pt>
                <c:pt idx="3969">
                  <c:v>0.23026632000000005</c:v>
                </c:pt>
                <c:pt idx="3970">
                  <c:v>0.23032419000000004</c:v>
                </c:pt>
                <c:pt idx="3971">
                  <c:v>0.23038206000000006</c:v>
                </c:pt>
                <c:pt idx="3972">
                  <c:v>0.23043992999999996</c:v>
                </c:pt>
                <c:pt idx="3973">
                  <c:v>0.2304978</c:v>
                </c:pt>
                <c:pt idx="3974">
                  <c:v>0.23055566999999996</c:v>
                </c:pt>
                <c:pt idx="3975">
                  <c:v>0.23061354000000001</c:v>
                </c:pt>
                <c:pt idx="3976">
                  <c:v>0.23067141000000002</c:v>
                </c:pt>
                <c:pt idx="3977">
                  <c:v>0.23072928000000006</c:v>
                </c:pt>
                <c:pt idx="3978">
                  <c:v>0.23078715000000008</c:v>
                </c:pt>
                <c:pt idx="3979">
                  <c:v>0.23084501999999996</c:v>
                </c:pt>
                <c:pt idx="3980">
                  <c:v>0.23090289</c:v>
                </c:pt>
                <c:pt idx="3981">
                  <c:v>0.23096075999999999</c:v>
                </c:pt>
                <c:pt idx="3982">
                  <c:v>0.23101863000000003</c:v>
                </c:pt>
                <c:pt idx="3983">
                  <c:v>0.23107650000000002</c:v>
                </c:pt>
                <c:pt idx="3984">
                  <c:v>0.23113437000000003</c:v>
                </c:pt>
                <c:pt idx="3985">
                  <c:v>0.23119224999999999</c:v>
                </c:pt>
                <c:pt idx="3986">
                  <c:v>0.23125012</c:v>
                </c:pt>
                <c:pt idx="3987">
                  <c:v>0.23130799000000005</c:v>
                </c:pt>
                <c:pt idx="3988">
                  <c:v>0.23136586000000003</c:v>
                </c:pt>
                <c:pt idx="3989">
                  <c:v>0.23142373000000008</c:v>
                </c:pt>
                <c:pt idx="3990">
                  <c:v>0.23148159999999995</c:v>
                </c:pt>
                <c:pt idx="3991">
                  <c:v>0.23153947</c:v>
                </c:pt>
                <c:pt idx="3992">
                  <c:v>0.23159734000000001</c:v>
                </c:pt>
                <c:pt idx="3993">
                  <c:v>0.23165521</c:v>
                </c:pt>
                <c:pt idx="3994">
                  <c:v>0.23171319000000004</c:v>
                </c:pt>
                <c:pt idx="3995">
                  <c:v>0.23177106000000003</c:v>
                </c:pt>
                <c:pt idx="3996">
                  <c:v>0.23182904999999998</c:v>
                </c:pt>
                <c:pt idx="3997">
                  <c:v>0.23188692</c:v>
                </c:pt>
                <c:pt idx="3998">
                  <c:v>0.23194479000000004</c:v>
                </c:pt>
                <c:pt idx="3999">
                  <c:v>0.23200266000000003</c:v>
                </c:pt>
                <c:pt idx="4000">
                  <c:v>0.23206053000000004</c:v>
                </c:pt>
                <c:pt idx="4001">
                  <c:v>0.23211840000000009</c:v>
                </c:pt>
                <c:pt idx="4002">
                  <c:v>0.23217626999999993</c:v>
                </c:pt>
                <c:pt idx="4003">
                  <c:v>0.23223414000000001</c:v>
                </c:pt>
                <c:pt idx="4004">
                  <c:v>0.23229200999999999</c:v>
                </c:pt>
                <c:pt idx="4005">
                  <c:v>0.23234988000000004</c:v>
                </c:pt>
                <c:pt idx="4006">
                  <c:v>0.23240775000000005</c:v>
                </c:pt>
                <c:pt idx="4007">
                  <c:v>0.23246562000000004</c:v>
                </c:pt>
                <c:pt idx="4008">
                  <c:v>0.23252349999999999</c:v>
                </c:pt>
                <c:pt idx="4009">
                  <c:v>0.23258137000000001</c:v>
                </c:pt>
                <c:pt idx="4010">
                  <c:v>0.23263924000000005</c:v>
                </c:pt>
                <c:pt idx="4011">
                  <c:v>0.23269711000000004</c:v>
                </c:pt>
                <c:pt idx="4012">
                  <c:v>0.23275498000000008</c:v>
                </c:pt>
                <c:pt idx="4013">
                  <c:v>0.23281284999999996</c:v>
                </c:pt>
                <c:pt idx="4014">
                  <c:v>0.23287071999999995</c:v>
                </c:pt>
                <c:pt idx="4015">
                  <c:v>0.23292858999999999</c:v>
                </c:pt>
                <c:pt idx="4016">
                  <c:v>0.23298646000000003</c:v>
                </c:pt>
                <c:pt idx="4017">
                  <c:v>0.23304433000000008</c:v>
                </c:pt>
                <c:pt idx="4018">
                  <c:v>0.23310220000000004</c:v>
                </c:pt>
                <c:pt idx="4019">
                  <c:v>0.23316007000000005</c:v>
                </c:pt>
                <c:pt idx="4020">
                  <c:v>0.23321793999999998</c:v>
                </c:pt>
                <c:pt idx="4021">
                  <c:v>0.23327580999999997</c:v>
                </c:pt>
                <c:pt idx="4022">
                  <c:v>0.23333322000000001</c:v>
                </c:pt>
                <c:pt idx="4023">
                  <c:v>0.23339120000000005</c:v>
                </c:pt>
                <c:pt idx="4024">
                  <c:v>0.23344907000000006</c:v>
                </c:pt>
                <c:pt idx="4025">
                  <c:v>0.23350694000000008</c:v>
                </c:pt>
                <c:pt idx="4026">
                  <c:v>0.23356480999999996</c:v>
                </c:pt>
                <c:pt idx="4027">
                  <c:v>0.23362269000000002</c:v>
                </c:pt>
                <c:pt idx="4028">
                  <c:v>0.23368056000000001</c:v>
                </c:pt>
                <c:pt idx="4029">
                  <c:v>0.23373843000000011</c:v>
                </c:pt>
                <c:pt idx="4030">
                  <c:v>0.23379629999999998</c:v>
                </c:pt>
                <c:pt idx="4031">
                  <c:v>0.23385416999999997</c:v>
                </c:pt>
                <c:pt idx="4032">
                  <c:v>0.23391204000000002</c:v>
                </c:pt>
                <c:pt idx="4033">
                  <c:v>0.23396991000000003</c:v>
                </c:pt>
                <c:pt idx="4034">
                  <c:v>0.23402778000000005</c:v>
                </c:pt>
                <c:pt idx="4035">
                  <c:v>0.23408565000000003</c:v>
                </c:pt>
                <c:pt idx="4036">
                  <c:v>0.23414352000000005</c:v>
                </c:pt>
                <c:pt idx="4037">
                  <c:v>0.23420138999999998</c:v>
                </c:pt>
                <c:pt idx="4038">
                  <c:v>0.23425926</c:v>
                </c:pt>
                <c:pt idx="4039">
                  <c:v>0.23431712999999998</c:v>
                </c:pt>
                <c:pt idx="4040">
                  <c:v>0.23437512000000005</c:v>
                </c:pt>
                <c:pt idx="4041">
                  <c:v>0.23443299000000009</c:v>
                </c:pt>
                <c:pt idx="4042">
                  <c:v>0.23449086</c:v>
                </c:pt>
                <c:pt idx="4043">
                  <c:v>0.23454872999999998</c:v>
                </c:pt>
                <c:pt idx="4044">
                  <c:v>0.2346066</c:v>
                </c:pt>
                <c:pt idx="4045">
                  <c:v>0.23466447000000001</c:v>
                </c:pt>
                <c:pt idx="4046">
                  <c:v>0.23472234000000006</c:v>
                </c:pt>
                <c:pt idx="4047">
                  <c:v>0.23478021000000004</c:v>
                </c:pt>
                <c:pt idx="4048">
                  <c:v>0.23483808000000009</c:v>
                </c:pt>
                <c:pt idx="4049">
                  <c:v>0.23489605999999996</c:v>
                </c:pt>
                <c:pt idx="4050">
                  <c:v>0.23495394000000006</c:v>
                </c:pt>
                <c:pt idx="4051">
                  <c:v>0.23501181000000004</c:v>
                </c:pt>
                <c:pt idx="4052">
                  <c:v>0.23506968000000009</c:v>
                </c:pt>
                <c:pt idx="4053">
                  <c:v>0.23512754999999994</c:v>
                </c:pt>
                <c:pt idx="4054">
                  <c:v>0.23518541999999998</c:v>
                </c:pt>
                <c:pt idx="4055">
                  <c:v>0.23524329000000002</c:v>
                </c:pt>
                <c:pt idx="4056">
                  <c:v>0.23530116000000001</c:v>
                </c:pt>
                <c:pt idx="4057">
                  <c:v>0.23535903000000005</c:v>
                </c:pt>
                <c:pt idx="4058">
                  <c:v>0.23541690000000007</c:v>
                </c:pt>
                <c:pt idx="4059">
                  <c:v>0.23547477000000006</c:v>
                </c:pt>
                <c:pt idx="4060">
                  <c:v>0.23553263999999996</c:v>
                </c:pt>
                <c:pt idx="4061">
                  <c:v>0.23559050999999998</c:v>
                </c:pt>
                <c:pt idx="4062">
                  <c:v>0.23564837999999999</c:v>
                </c:pt>
                <c:pt idx="4063">
                  <c:v>0.23570625000000003</c:v>
                </c:pt>
                <c:pt idx="4064">
                  <c:v>0.23576412000000005</c:v>
                </c:pt>
                <c:pt idx="4065">
                  <c:v>0.23582199000000004</c:v>
                </c:pt>
                <c:pt idx="4066">
                  <c:v>0.23587986000000005</c:v>
                </c:pt>
                <c:pt idx="4067">
                  <c:v>0.23593772999999996</c:v>
                </c:pt>
                <c:pt idx="4068">
                  <c:v>0.2359956</c:v>
                </c:pt>
                <c:pt idx="4069">
                  <c:v>0.23605346999999999</c:v>
                </c:pt>
                <c:pt idx="4070">
                  <c:v>0.23611134000000003</c:v>
                </c:pt>
                <c:pt idx="4071">
                  <c:v>0.23616921000000005</c:v>
                </c:pt>
                <c:pt idx="4072">
                  <c:v>0.23622708000000006</c:v>
                </c:pt>
                <c:pt idx="4073">
                  <c:v>0.23628495000000008</c:v>
                </c:pt>
                <c:pt idx="4074">
                  <c:v>0.23634281999999995</c:v>
                </c:pt>
                <c:pt idx="4075">
                  <c:v>0.23640069</c:v>
                </c:pt>
                <c:pt idx="4076">
                  <c:v>0.23645822000000008</c:v>
                </c:pt>
                <c:pt idx="4077">
                  <c:v>0.23651608999999998</c:v>
                </c:pt>
                <c:pt idx="4078">
                  <c:v>0.23657395999999997</c:v>
                </c:pt>
                <c:pt idx="4079">
                  <c:v>0.23663182999999996</c:v>
                </c:pt>
                <c:pt idx="4080">
                  <c:v>0.2366897</c:v>
                </c:pt>
                <c:pt idx="4081">
                  <c:v>0.23674803000000005</c:v>
                </c:pt>
                <c:pt idx="4082">
                  <c:v>0.23680590000000001</c:v>
                </c:pt>
                <c:pt idx="4083">
                  <c:v>0.23686331000000008</c:v>
                </c:pt>
                <c:pt idx="4084">
                  <c:v>0.23692164000000004</c:v>
                </c:pt>
                <c:pt idx="4085">
                  <c:v>0.23697951000000006</c:v>
                </c:pt>
                <c:pt idx="4086">
                  <c:v>0.23703737999999996</c:v>
                </c:pt>
                <c:pt idx="4087">
                  <c:v>0.23709525000000001</c:v>
                </c:pt>
                <c:pt idx="4088">
                  <c:v>0.23715312</c:v>
                </c:pt>
                <c:pt idx="4089">
                  <c:v>0.23721100000000009</c:v>
                </c:pt>
                <c:pt idx="4090">
                  <c:v>0.23726886999999999</c:v>
                </c:pt>
                <c:pt idx="4091">
                  <c:v>0.23732627000000006</c:v>
                </c:pt>
                <c:pt idx="4092">
                  <c:v>0.23738413999999999</c:v>
                </c:pt>
                <c:pt idx="4093">
                  <c:v>0.23744201000000001</c:v>
                </c:pt>
                <c:pt idx="4094">
                  <c:v>0.23749988000000005</c:v>
                </c:pt>
                <c:pt idx="4095">
                  <c:v>0.23755775000000001</c:v>
                </c:pt>
                <c:pt idx="4096">
                  <c:v>0.23761562000000003</c:v>
                </c:pt>
                <c:pt idx="4097">
                  <c:v>0.23767349999999998</c:v>
                </c:pt>
                <c:pt idx="4098">
                  <c:v>0.23773137000000003</c:v>
                </c:pt>
                <c:pt idx="4099">
                  <c:v>0.23778924000000004</c:v>
                </c:pt>
                <c:pt idx="4100">
                  <c:v>0.23784711000000006</c:v>
                </c:pt>
                <c:pt idx="4101">
                  <c:v>0.23790509000000007</c:v>
                </c:pt>
                <c:pt idx="4102">
                  <c:v>0.23796307999999999</c:v>
                </c:pt>
                <c:pt idx="4103">
                  <c:v>0.23802095000000001</c:v>
                </c:pt>
                <c:pt idx="4104">
                  <c:v>0.23807882000000002</c:v>
                </c:pt>
                <c:pt idx="4105">
                  <c:v>0.23813669000000004</c:v>
                </c:pt>
                <c:pt idx="4106">
                  <c:v>0.23819456000000006</c:v>
                </c:pt>
                <c:pt idx="4107">
                  <c:v>0.23825242999999996</c:v>
                </c:pt>
                <c:pt idx="4108">
                  <c:v>0.2383103</c:v>
                </c:pt>
                <c:pt idx="4109">
                  <c:v>0.23836816999999999</c:v>
                </c:pt>
                <c:pt idx="4110">
                  <c:v>0.23842604000000003</c:v>
                </c:pt>
                <c:pt idx="4111">
                  <c:v>0.23848391000000005</c:v>
                </c:pt>
                <c:pt idx="4112">
                  <c:v>0.23854178000000006</c:v>
                </c:pt>
                <c:pt idx="4113">
                  <c:v>0.23859965000000008</c:v>
                </c:pt>
                <c:pt idx="4114">
                  <c:v>0.23865751999999993</c:v>
                </c:pt>
                <c:pt idx="4115">
                  <c:v>0.23871539000000003</c:v>
                </c:pt>
                <c:pt idx="4116">
                  <c:v>0.23877325999999999</c:v>
                </c:pt>
                <c:pt idx="4117">
                  <c:v>0.23883113000000003</c:v>
                </c:pt>
                <c:pt idx="4118">
                  <c:v>0.23888900000000005</c:v>
                </c:pt>
                <c:pt idx="4119">
                  <c:v>0.23894687000000006</c:v>
                </c:pt>
                <c:pt idx="4120">
                  <c:v>0.23900474999999999</c:v>
                </c:pt>
                <c:pt idx="4121">
                  <c:v>0.23906262</c:v>
                </c:pt>
                <c:pt idx="4122">
                  <c:v>0.23912049000000005</c:v>
                </c:pt>
                <c:pt idx="4123">
                  <c:v>0.23917836000000003</c:v>
                </c:pt>
                <c:pt idx="4124">
                  <c:v>0.23923623000000011</c:v>
                </c:pt>
                <c:pt idx="4125">
                  <c:v>0.23929409999999998</c:v>
                </c:pt>
                <c:pt idx="4126">
                  <c:v>0.23935196999999997</c:v>
                </c:pt>
                <c:pt idx="4127">
                  <c:v>0.23940995000000001</c:v>
                </c:pt>
                <c:pt idx="4128">
                  <c:v>0.2394679400000001</c:v>
                </c:pt>
                <c:pt idx="4129">
                  <c:v>0.23952581000000006</c:v>
                </c:pt>
                <c:pt idx="4130">
                  <c:v>0.23958367999999997</c:v>
                </c:pt>
                <c:pt idx="4131">
                  <c:v>0.23964154999999998</c:v>
                </c:pt>
                <c:pt idx="4132">
                  <c:v>0.23969942000000002</c:v>
                </c:pt>
                <c:pt idx="4133">
                  <c:v>0.23975718000000004</c:v>
                </c:pt>
                <c:pt idx="4134">
                  <c:v>0.23981516000000005</c:v>
                </c:pt>
                <c:pt idx="4135">
                  <c:v>0.23987292000000002</c:v>
                </c:pt>
                <c:pt idx="4136">
                  <c:v>0.23993079000000009</c:v>
                </c:pt>
                <c:pt idx="4137">
                  <c:v>0.23998876999999996</c:v>
                </c:pt>
                <c:pt idx="4138">
                  <c:v>0.24004652999999998</c:v>
                </c:pt>
                <c:pt idx="4139">
                  <c:v>0.24010440000000002</c:v>
                </c:pt>
                <c:pt idx="4140">
                  <c:v>0.24016227000000001</c:v>
                </c:pt>
                <c:pt idx="4141">
                  <c:v>0.24022014000000005</c:v>
                </c:pt>
                <c:pt idx="4142">
                  <c:v>0.24027801000000004</c:v>
                </c:pt>
                <c:pt idx="4143">
                  <c:v>0.24033588000000008</c:v>
                </c:pt>
                <c:pt idx="4144">
                  <c:v>0.24039387000000001</c:v>
                </c:pt>
                <c:pt idx="4145">
                  <c:v>0.24045174000000005</c:v>
                </c:pt>
                <c:pt idx="4146">
                  <c:v>0.24050961000000004</c:v>
                </c:pt>
                <c:pt idx="4147">
                  <c:v>0.24056748000000011</c:v>
                </c:pt>
                <c:pt idx="4148">
                  <c:v>0.24062534999999996</c:v>
                </c:pt>
                <c:pt idx="4149">
                  <c:v>0.24068321999999998</c:v>
                </c:pt>
                <c:pt idx="4150">
                  <c:v>0.24074109000000002</c:v>
                </c:pt>
                <c:pt idx="4151">
                  <c:v>0.24079896000000003</c:v>
                </c:pt>
                <c:pt idx="4152">
                  <c:v>0.24085683000000005</c:v>
                </c:pt>
                <c:pt idx="4153">
                  <c:v>0.24091470000000006</c:v>
                </c:pt>
                <c:pt idx="4154">
                  <c:v>0.24097210999999996</c:v>
                </c:pt>
                <c:pt idx="4155">
                  <c:v>0.24103009</c:v>
                </c:pt>
                <c:pt idx="4156">
                  <c:v>0.24108795999999999</c:v>
                </c:pt>
                <c:pt idx="4157">
                  <c:v>0.24114583000000003</c:v>
                </c:pt>
                <c:pt idx="4158">
                  <c:v>0.24120370000000005</c:v>
                </c:pt>
                <c:pt idx="4159">
                  <c:v>0.24126157000000004</c:v>
                </c:pt>
                <c:pt idx="4160">
                  <c:v>0.24131944000000011</c:v>
                </c:pt>
                <c:pt idx="4161">
                  <c:v>0.24137730999999996</c:v>
                </c:pt>
                <c:pt idx="4162">
                  <c:v>0.24143519000000008</c:v>
                </c:pt>
                <c:pt idx="4163">
                  <c:v>0.24149306000000006</c:v>
                </c:pt>
                <c:pt idx="4164">
                  <c:v>0.24155093000000008</c:v>
                </c:pt>
                <c:pt idx="4165">
                  <c:v>0.24160879999999996</c:v>
                </c:pt>
                <c:pt idx="4166">
                  <c:v>0.24166666999999997</c:v>
                </c:pt>
                <c:pt idx="4167">
                  <c:v>0.24172453999999999</c:v>
                </c:pt>
                <c:pt idx="4168">
                  <c:v>0.24178241000000003</c:v>
                </c:pt>
                <c:pt idx="4169">
                  <c:v>0.24184028000000007</c:v>
                </c:pt>
                <c:pt idx="4170">
                  <c:v>0.24189815000000006</c:v>
                </c:pt>
                <c:pt idx="4171">
                  <c:v>0.24195602000000008</c:v>
                </c:pt>
                <c:pt idx="4172">
                  <c:v>0.24201388999999998</c:v>
                </c:pt>
                <c:pt idx="4173">
                  <c:v>0.24207175999999997</c:v>
                </c:pt>
                <c:pt idx="4174">
                  <c:v>0.24212962999999996</c:v>
                </c:pt>
                <c:pt idx="4175">
                  <c:v>0.2421875</c:v>
                </c:pt>
                <c:pt idx="4176">
                  <c:v>0.24224537000000007</c:v>
                </c:pt>
                <c:pt idx="4177">
                  <c:v>0.24230324000000006</c:v>
                </c:pt>
                <c:pt idx="4178">
                  <c:v>0.24236111000000007</c:v>
                </c:pt>
                <c:pt idx="4179">
                  <c:v>0.24241898000000012</c:v>
                </c:pt>
                <c:pt idx="4180">
                  <c:v>0.24247697000000001</c:v>
                </c:pt>
                <c:pt idx="4181">
                  <c:v>0.24253495000000005</c:v>
                </c:pt>
                <c:pt idx="4182">
                  <c:v>0.24259282000000004</c:v>
                </c:pt>
                <c:pt idx="4183">
                  <c:v>0.24265069000000006</c:v>
                </c:pt>
                <c:pt idx="4184">
                  <c:v>0.24270855999999996</c:v>
                </c:pt>
                <c:pt idx="4185">
                  <c:v>0.24276644000000008</c:v>
                </c:pt>
                <c:pt idx="4186">
                  <c:v>0.24282431000000004</c:v>
                </c:pt>
                <c:pt idx="4187">
                  <c:v>0.24288206000000001</c:v>
                </c:pt>
                <c:pt idx="4188">
                  <c:v>0.24294004999999999</c:v>
                </c:pt>
                <c:pt idx="4189">
                  <c:v>0.24299792000000001</c:v>
                </c:pt>
                <c:pt idx="4190">
                  <c:v>0.24305578999999999</c:v>
                </c:pt>
                <c:pt idx="4191">
                  <c:v>0.24311353999999996</c:v>
                </c:pt>
                <c:pt idx="4192">
                  <c:v>0.24317140999999998</c:v>
                </c:pt>
                <c:pt idx="4193">
                  <c:v>0.24322927999999999</c:v>
                </c:pt>
                <c:pt idx="4194">
                  <c:v>0.24328715000000004</c:v>
                </c:pt>
                <c:pt idx="4195">
                  <c:v>0.24334502000000005</c:v>
                </c:pt>
                <c:pt idx="4196">
                  <c:v>0.24340301</c:v>
                </c:pt>
                <c:pt idx="4197">
                  <c:v>0.24346087999999999</c:v>
                </c:pt>
                <c:pt idx="4198">
                  <c:v>0.24351875000000003</c:v>
                </c:pt>
                <c:pt idx="4199">
                  <c:v>0.24357662000000002</c:v>
                </c:pt>
                <c:pt idx="4200">
                  <c:v>0.24363449000000006</c:v>
                </c:pt>
                <c:pt idx="4201">
                  <c:v>0.24369236000000008</c:v>
                </c:pt>
                <c:pt idx="4202">
                  <c:v>0.24375022999999996</c:v>
                </c:pt>
                <c:pt idx="4203">
                  <c:v>0.2438081</c:v>
                </c:pt>
                <c:pt idx="4204">
                  <c:v>0.24386596999999999</c:v>
                </c:pt>
                <c:pt idx="4205">
                  <c:v>0.24392384000000003</c:v>
                </c:pt>
                <c:pt idx="4206">
                  <c:v>0.24398171000000005</c:v>
                </c:pt>
                <c:pt idx="4207">
                  <c:v>0.24403958000000006</c:v>
                </c:pt>
                <c:pt idx="4208">
                  <c:v>0.2440974500000001</c:v>
                </c:pt>
                <c:pt idx="4209">
                  <c:v>0.24415498000000005</c:v>
                </c:pt>
                <c:pt idx="4210">
                  <c:v>0.24421285000000006</c:v>
                </c:pt>
                <c:pt idx="4211">
                  <c:v>0.24427072000000005</c:v>
                </c:pt>
                <c:pt idx="4212">
                  <c:v>0.24432858999999996</c:v>
                </c:pt>
                <c:pt idx="4213">
                  <c:v>0.24438646</c:v>
                </c:pt>
                <c:pt idx="4214">
                  <c:v>0.24444433000000002</c:v>
                </c:pt>
                <c:pt idx="4215">
                  <c:v>0.24450220000000003</c:v>
                </c:pt>
                <c:pt idx="4216">
                  <c:v>0.24456007000000005</c:v>
                </c:pt>
                <c:pt idx="4217">
                  <c:v>0.24461794000000006</c:v>
                </c:pt>
                <c:pt idx="4218">
                  <c:v>0.24467581000000005</c:v>
                </c:pt>
                <c:pt idx="4219">
                  <c:v>0.24473367999999995</c:v>
                </c:pt>
                <c:pt idx="4220">
                  <c:v>0.24479155</c:v>
                </c:pt>
                <c:pt idx="4221">
                  <c:v>0.24485000000000001</c:v>
                </c:pt>
                <c:pt idx="4222">
                  <c:v>0.24490787000000006</c:v>
                </c:pt>
                <c:pt idx="4223">
                  <c:v>0.24496574000000007</c:v>
                </c:pt>
                <c:pt idx="4224">
                  <c:v>0.24502361000000006</c:v>
                </c:pt>
                <c:pt idx="4225">
                  <c:v>0.24508147999999996</c:v>
                </c:pt>
                <c:pt idx="4226">
                  <c:v>0.24513935000000001</c:v>
                </c:pt>
                <c:pt idx="4227">
                  <c:v>0.24519663999999999</c:v>
                </c:pt>
                <c:pt idx="4228">
                  <c:v>0.24525450999999998</c:v>
                </c:pt>
                <c:pt idx="4229">
                  <c:v>0.24531238000000005</c:v>
                </c:pt>
                <c:pt idx="4230">
                  <c:v>0.24537025000000001</c:v>
                </c:pt>
                <c:pt idx="4231">
                  <c:v>0.24542812000000006</c:v>
                </c:pt>
                <c:pt idx="4232">
                  <c:v>0.24548600000000001</c:v>
                </c:pt>
                <c:pt idx="4233">
                  <c:v>0.24554387000000003</c:v>
                </c:pt>
                <c:pt idx="4234">
                  <c:v>0.24560197000000006</c:v>
                </c:pt>
                <c:pt idx="4235">
                  <c:v>0.24565983999999996</c:v>
                </c:pt>
                <c:pt idx="4236">
                  <c:v>0.24571771000000001</c:v>
                </c:pt>
                <c:pt idx="4237">
                  <c:v>0.24577557999999997</c:v>
                </c:pt>
                <c:pt idx="4238">
                  <c:v>0.24583345000000004</c:v>
                </c:pt>
                <c:pt idx="4239">
                  <c:v>0.24589132000000005</c:v>
                </c:pt>
                <c:pt idx="4240">
                  <c:v>0.2459491900000001</c:v>
                </c:pt>
                <c:pt idx="4241">
                  <c:v>0.24600694000000004</c:v>
                </c:pt>
                <c:pt idx="4242">
                  <c:v>0.24606481000000005</c:v>
                </c:pt>
                <c:pt idx="4243">
                  <c:v>0.24612279999999997</c:v>
                </c:pt>
                <c:pt idx="4244">
                  <c:v>0.24618055999999996</c:v>
                </c:pt>
                <c:pt idx="4245">
                  <c:v>0.24623843000000006</c:v>
                </c:pt>
                <c:pt idx="4246">
                  <c:v>0.24629630000000008</c:v>
                </c:pt>
                <c:pt idx="4247">
                  <c:v>0.24635417000000004</c:v>
                </c:pt>
                <c:pt idx="4248">
                  <c:v>0.24641204000000011</c:v>
                </c:pt>
                <c:pt idx="4249">
                  <c:v>0.24646990999999999</c:v>
                </c:pt>
                <c:pt idx="4250">
                  <c:v>0.24652777999999997</c:v>
                </c:pt>
                <c:pt idx="4251">
                  <c:v>0.24658564999999999</c:v>
                </c:pt>
                <c:pt idx="4252">
                  <c:v>0.24664363000000003</c:v>
                </c:pt>
                <c:pt idx="4253">
                  <c:v>0.24670150000000005</c:v>
                </c:pt>
                <c:pt idx="4254">
                  <c:v>0.24675937000000006</c:v>
                </c:pt>
                <c:pt idx="4255">
                  <c:v>0.24681725000000002</c:v>
                </c:pt>
                <c:pt idx="4256">
                  <c:v>0.24687512</c:v>
                </c:pt>
                <c:pt idx="4257">
                  <c:v>0.24693299000000007</c:v>
                </c:pt>
                <c:pt idx="4258">
                  <c:v>0.24699086000000006</c:v>
                </c:pt>
                <c:pt idx="4259">
                  <c:v>0.24704873000000011</c:v>
                </c:pt>
                <c:pt idx="4260">
                  <c:v>0.24710659999999995</c:v>
                </c:pt>
                <c:pt idx="4261">
                  <c:v>0.24716457999999997</c:v>
                </c:pt>
                <c:pt idx="4262">
                  <c:v>0.24722257000000003</c:v>
                </c:pt>
                <c:pt idx="4263">
                  <c:v>0.2472804400000001</c:v>
                </c:pt>
                <c:pt idx="4264">
                  <c:v>0.24733831000000009</c:v>
                </c:pt>
                <c:pt idx="4265">
                  <c:v>0.24739617999999999</c:v>
                </c:pt>
                <c:pt idx="4266">
                  <c:v>0.24745405000000001</c:v>
                </c:pt>
                <c:pt idx="4267">
                  <c:v>0.24751192000000002</c:v>
                </c:pt>
                <c:pt idx="4268">
                  <c:v>0.24756979000000004</c:v>
                </c:pt>
                <c:pt idx="4269">
                  <c:v>0.24762766000000003</c:v>
                </c:pt>
                <c:pt idx="4270">
                  <c:v>0.24768553000000004</c:v>
                </c:pt>
                <c:pt idx="4271">
                  <c:v>0.24774340000000011</c:v>
                </c:pt>
                <c:pt idx="4272">
                  <c:v>0.24780126999999996</c:v>
                </c:pt>
                <c:pt idx="4273">
                  <c:v>0.24785914000000001</c:v>
                </c:pt>
                <c:pt idx="4274">
                  <c:v>0.24791701000000002</c:v>
                </c:pt>
                <c:pt idx="4275">
                  <c:v>0.24797488000000004</c:v>
                </c:pt>
                <c:pt idx="4276">
                  <c:v>0.24803275000000005</c:v>
                </c:pt>
                <c:pt idx="4277">
                  <c:v>0.24809062000000004</c:v>
                </c:pt>
                <c:pt idx="4278">
                  <c:v>0.24814850000000002</c:v>
                </c:pt>
                <c:pt idx="4279">
                  <c:v>0.24820637000000004</c:v>
                </c:pt>
                <c:pt idx="4280">
                  <c:v>0.24826424000000008</c:v>
                </c:pt>
                <c:pt idx="4281">
                  <c:v>0.24832211000000004</c:v>
                </c:pt>
                <c:pt idx="4282">
                  <c:v>0.24837998000000008</c:v>
                </c:pt>
                <c:pt idx="4283">
                  <c:v>0.24843784999999999</c:v>
                </c:pt>
                <c:pt idx="4284">
                  <c:v>0.24849572</c:v>
                </c:pt>
                <c:pt idx="4285">
                  <c:v>0.24855358999999999</c:v>
                </c:pt>
                <c:pt idx="4286">
                  <c:v>0.24861146000000003</c:v>
                </c:pt>
                <c:pt idx="4287">
                  <c:v>0.24866933000000008</c:v>
                </c:pt>
                <c:pt idx="4288">
                  <c:v>0.24872674000000008</c:v>
                </c:pt>
                <c:pt idx="4289">
                  <c:v>0.24878471999999996</c:v>
                </c:pt>
                <c:pt idx="4290">
                  <c:v>0.24884259</c:v>
                </c:pt>
                <c:pt idx="4291">
                  <c:v>0.24890046000000002</c:v>
                </c:pt>
                <c:pt idx="4292">
                  <c:v>0.24895833000000006</c:v>
                </c:pt>
                <c:pt idx="4293">
                  <c:v>0.24901609000000008</c:v>
                </c:pt>
                <c:pt idx="4294">
                  <c:v>0.24907396000000004</c:v>
                </c:pt>
                <c:pt idx="4295">
                  <c:v>0.24913194000000008</c:v>
                </c:pt>
                <c:pt idx="4296">
                  <c:v>0.24918980999999996</c:v>
                </c:pt>
                <c:pt idx="4297">
                  <c:v>0.24924769000000008</c:v>
                </c:pt>
                <c:pt idx="4298">
                  <c:v>0.24930544000000002</c:v>
                </c:pt>
                <c:pt idx="4299">
                  <c:v>0.24936331000000003</c:v>
                </c:pt>
                <c:pt idx="4300">
                  <c:v>0.24942118000000008</c:v>
                </c:pt>
                <c:pt idx="4301">
                  <c:v>0.24947905000000006</c:v>
                </c:pt>
                <c:pt idx="4302">
                  <c:v>0.24953692000000008</c:v>
                </c:pt>
                <c:pt idx="4303">
                  <c:v>0.24959478999999998</c:v>
                </c:pt>
                <c:pt idx="4304">
                  <c:v>0.24965265999999997</c:v>
                </c:pt>
                <c:pt idx="4305">
                  <c:v>0.24971065000000006</c:v>
                </c:pt>
                <c:pt idx="4306">
                  <c:v>0.24976852000000008</c:v>
                </c:pt>
                <c:pt idx="4307">
                  <c:v>0.24982638999999998</c:v>
                </c:pt>
                <c:pt idx="4308">
                  <c:v>0.24988426</c:v>
                </c:pt>
                <c:pt idx="4309">
                  <c:v>0.24994213000000001</c:v>
                </c:pt>
                <c:pt idx="4310">
                  <c:v>0.25</c:v>
                </c:pt>
                <c:pt idx="4311">
                  <c:v>0.25005787000000002</c:v>
                </c:pt>
                <c:pt idx="4312">
                  <c:v>0.25011574000000003</c:v>
                </c:pt>
                <c:pt idx="4313">
                  <c:v>0.25017372999999998</c:v>
                </c:pt>
                <c:pt idx="4314">
                  <c:v>0.25023170999999994</c:v>
                </c:pt>
                <c:pt idx="4315">
                  <c:v>0.25028958000000001</c:v>
                </c:pt>
                <c:pt idx="4316">
                  <c:v>0.25034745000000003</c:v>
                </c:pt>
                <c:pt idx="4317">
                  <c:v>0.25040532000000004</c:v>
                </c:pt>
                <c:pt idx="4318">
                  <c:v>0.25046319000000006</c:v>
                </c:pt>
                <c:pt idx="4319">
                  <c:v>0.25052105999999996</c:v>
                </c:pt>
                <c:pt idx="4320">
                  <c:v>0.25057894000000008</c:v>
                </c:pt>
                <c:pt idx="4321">
                  <c:v>0.25063681000000004</c:v>
                </c:pt>
                <c:pt idx="4322">
                  <c:v>0.25069468000000006</c:v>
                </c:pt>
                <c:pt idx="4323">
                  <c:v>0.25075254999999996</c:v>
                </c:pt>
                <c:pt idx="4324">
                  <c:v>0.25081042000000003</c:v>
                </c:pt>
                <c:pt idx="4325">
                  <c:v>0.2508682900000001</c:v>
                </c:pt>
                <c:pt idx="4326">
                  <c:v>0.25092616000000006</c:v>
                </c:pt>
                <c:pt idx="4327">
                  <c:v>0.25098403000000002</c:v>
                </c:pt>
                <c:pt idx="4328">
                  <c:v>0.25104190000000004</c:v>
                </c:pt>
                <c:pt idx="4329">
                  <c:v>0.25109977000000006</c:v>
                </c:pt>
                <c:pt idx="4330">
                  <c:v>0.25115763999999996</c:v>
                </c:pt>
                <c:pt idx="4331">
                  <c:v>0.25121550999999998</c:v>
                </c:pt>
                <c:pt idx="4332">
                  <c:v>0.25127338000000005</c:v>
                </c:pt>
                <c:pt idx="4333">
                  <c:v>0.25133124999999995</c:v>
                </c:pt>
                <c:pt idx="4334">
                  <c:v>0.25138912000000002</c:v>
                </c:pt>
                <c:pt idx="4335">
                  <c:v>0.25144699000000009</c:v>
                </c:pt>
                <c:pt idx="4336">
                  <c:v>0.2515049800000001</c:v>
                </c:pt>
                <c:pt idx="4337">
                  <c:v>0.25156285</c:v>
                </c:pt>
                <c:pt idx="4338">
                  <c:v>0.25162072000000002</c:v>
                </c:pt>
                <c:pt idx="4339">
                  <c:v>0.25167859000000009</c:v>
                </c:pt>
                <c:pt idx="4340">
                  <c:v>0.25173599999999996</c:v>
                </c:pt>
                <c:pt idx="4341">
                  <c:v>0.25179386999999998</c:v>
                </c:pt>
                <c:pt idx="4342">
                  <c:v>0.25185174000000005</c:v>
                </c:pt>
                <c:pt idx="4343">
                  <c:v>0.25190961000000001</c:v>
                </c:pt>
                <c:pt idx="4344">
                  <c:v>0.25196748000000002</c:v>
                </c:pt>
                <c:pt idx="4345">
                  <c:v>0.25202535000000004</c:v>
                </c:pt>
                <c:pt idx="4346">
                  <c:v>0.25208368000000009</c:v>
                </c:pt>
                <c:pt idx="4347">
                  <c:v>0.25214154999999999</c:v>
                </c:pt>
                <c:pt idx="4348">
                  <c:v>0.25219942000000001</c:v>
                </c:pt>
                <c:pt idx="4349">
                  <c:v>0.25225683000000004</c:v>
                </c:pt>
                <c:pt idx="4350">
                  <c:v>0.25231515999999998</c:v>
                </c:pt>
                <c:pt idx="4351">
                  <c:v>0.25237303</c:v>
                </c:pt>
                <c:pt idx="4352">
                  <c:v>0.25243044000000003</c:v>
                </c:pt>
                <c:pt idx="4353">
                  <c:v>0.2524883100000001</c:v>
                </c:pt>
                <c:pt idx="4354">
                  <c:v>0.25254618000000001</c:v>
                </c:pt>
                <c:pt idx="4355">
                  <c:v>0.25260404999999997</c:v>
                </c:pt>
                <c:pt idx="4356">
                  <c:v>0.25266191999999998</c:v>
                </c:pt>
                <c:pt idx="4357">
                  <c:v>0.25271979</c:v>
                </c:pt>
                <c:pt idx="4358">
                  <c:v>0.25277766000000002</c:v>
                </c:pt>
                <c:pt idx="4359">
                  <c:v>0.25283553000000003</c:v>
                </c:pt>
                <c:pt idx="4360">
                  <c:v>0.25289340000000005</c:v>
                </c:pt>
                <c:pt idx="4361">
                  <c:v>0.25295127000000006</c:v>
                </c:pt>
                <c:pt idx="4362">
                  <c:v>0.25300913999999997</c:v>
                </c:pt>
                <c:pt idx="4363">
                  <c:v>0.25306700999999998</c:v>
                </c:pt>
                <c:pt idx="4364">
                  <c:v>0.25312488000000005</c:v>
                </c:pt>
                <c:pt idx="4365">
                  <c:v>0.25318275000000001</c:v>
                </c:pt>
                <c:pt idx="4366">
                  <c:v>0.25324062000000003</c:v>
                </c:pt>
                <c:pt idx="4367">
                  <c:v>0.25329860999999998</c:v>
                </c:pt>
                <c:pt idx="4368">
                  <c:v>0.25335648000000005</c:v>
                </c:pt>
                <c:pt idx="4369">
                  <c:v>0.25341447000000011</c:v>
                </c:pt>
                <c:pt idx="4370">
                  <c:v>0.25347234000000002</c:v>
                </c:pt>
                <c:pt idx="4371">
                  <c:v>0.25353020999999998</c:v>
                </c:pt>
                <c:pt idx="4372">
                  <c:v>0.2535880800000001</c:v>
                </c:pt>
                <c:pt idx="4373">
                  <c:v>0.25364594999999995</c:v>
                </c:pt>
                <c:pt idx="4374">
                  <c:v>0.25370381999999997</c:v>
                </c:pt>
                <c:pt idx="4375">
                  <c:v>0.25376169000000004</c:v>
                </c:pt>
                <c:pt idx="4376">
                  <c:v>0.25381956000000011</c:v>
                </c:pt>
                <c:pt idx="4377">
                  <c:v>0.25387743000000002</c:v>
                </c:pt>
                <c:pt idx="4378">
                  <c:v>0.25393529999999997</c:v>
                </c:pt>
                <c:pt idx="4379">
                  <c:v>0.25399317000000005</c:v>
                </c:pt>
                <c:pt idx="4380">
                  <c:v>0.25405103999999995</c:v>
                </c:pt>
                <c:pt idx="4381">
                  <c:v>0.25410891000000002</c:v>
                </c:pt>
                <c:pt idx="4382">
                  <c:v>0.25416678000000009</c:v>
                </c:pt>
                <c:pt idx="4383">
                  <c:v>0.25422465000000005</c:v>
                </c:pt>
                <c:pt idx="4384">
                  <c:v>0.25428252000000001</c:v>
                </c:pt>
                <c:pt idx="4385">
                  <c:v>0.25434039000000003</c:v>
                </c:pt>
                <c:pt idx="4386">
                  <c:v>0.25439826000000004</c:v>
                </c:pt>
                <c:pt idx="4387">
                  <c:v>0.25445613</c:v>
                </c:pt>
                <c:pt idx="4388">
                  <c:v>0.25451400000000002</c:v>
                </c:pt>
                <c:pt idx="4389">
                  <c:v>0.25457187000000009</c:v>
                </c:pt>
                <c:pt idx="4390">
                  <c:v>0.25462975000000004</c:v>
                </c:pt>
                <c:pt idx="4391">
                  <c:v>0.25468762</c:v>
                </c:pt>
                <c:pt idx="4392">
                  <c:v>0.25474559999999996</c:v>
                </c:pt>
                <c:pt idx="4393">
                  <c:v>0.25480347000000009</c:v>
                </c:pt>
                <c:pt idx="4394">
                  <c:v>0.25486145999999998</c:v>
                </c:pt>
                <c:pt idx="4395">
                  <c:v>0.25491933</c:v>
                </c:pt>
                <c:pt idx="4396">
                  <c:v>0.25497720000000001</c:v>
                </c:pt>
                <c:pt idx="4397">
                  <c:v>0.25503507000000003</c:v>
                </c:pt>
                <c:pt idx="4398">
                  <c:v>0.25509294000000005</c:v>
                </c:pt>
                <c:pt idx="4399">
                  <c:v>0.25515081000000006</c:v>
                </c:pt>
                <c:pt idx="4400">
                  <c:v>0.25520868000000002</c:v>
                </c:pt>
                <c:pt idx="4401">
                  <c:v>0.25526654999999998</c:v>
                </c:pt>
                <c:pt idx="4402">
                  <c:v>0.25532442000000005</c:v>
                </c:pt>
                <c:pt idx="4403">
                  <c:v>0.25538229000000007</c:v>
                </c:pt>
                <c:pt idx="4404">
                  <c:v>0.25544016000000008</c:v>
                </c:pt>
                <c:pt idx="4405">
                  <c:v>0.25549803000000004</c:v>
                </c:pt>
                <c:pt idx="4406">
                  <c:v>0.25555590000000006</c:v>
                </c:pt>
                <c:pt idx="4407">
                  <c:v>0.25561377000000002</c:v>
                </c:pt>
                <c:pt idx="4408">
                  <c:v>0.25567163999999998</c:v>
                </c:pt>
                <c:pt idx="4409">
                  <c:v>0.25572951000000005</c:v>
                </c:pt>
                <c:pt idx="4410">
                  <c:v>0.25578738000000001</c:v>
                </c:pt>
                <c:pt idx="4411">
                  <c:v>0.25584524999999997</c:v>
                </c:pt>
                <c:pt idx="4412">
                  <c:v>0.25590312000000004</c:v>
                </c:pt>
                <c:pt idx="4413">
                  <c:v>0.25596100000000011</c:v>
                </c:pt>
                <c:pt idx="4414">
                  <c:v>0.25601887000000007</c:v>
                </c:pt>
                <c:pt idx="4415">
                  <c:v>0.25607674000000002</c:v>
                </c:pt>
                <c:pt idx="4416">
                  <c:v>0.25613461000000004</c:v>
                </c:pt>
                <c:pt idx="4417">
                  <c:v>0.25619248000000006</c:v>
                </c:pt>
                <c:pt idx="4418">
                  <c:v>0.25625034999999996</c:v>
                </c:pt>
                <c:pt idx="4419">
                  <c:v>0.25630822000000003</c:v>
                </c:pt>
                <c:pt idx="4420">
                  <c:v>0.25636574000000001</c:v>
                </c:pt>
                <c:pt idx="4421">
                  <c:v>0.25642361000000002</c:v>
                </c:pt>
                <c:pt idx="4422">
                  <c:v>0.25648148000000009</c:v>
                </c:pt>
                <c:pt idx="4423">
                  <c:v>0.25653935</c:v>
                </c:pt>
                <c:pt idx="4424">
                  <c:v>0.25659721999999996</c:v>
                </c:pt>
                <c:pt idx="4425">
                  <c:v>0.25665508999999997</c:v>
                </c:pt>
                <c:pt idx="4426">
                  <c:v>0.25671296000000005</c:v>
                </c:pt>
                <c:pt idx="4427">
                  <c:v>0.25677083000000001</c:v>
                </c:pt>
                <c:pt idx="4428">
                  <c:v>0.25682870000000008</c:v>
                </c:pt>
                <c:pt idx="4429">
                  <c:v>0.25688657000000015</c:v>
                </c:pt>
                <c:pt idx="4430">
                  <c:v>0.25694444000000005</c:v>
                </c:pt>
                <c:pt idx="4431">
                  <c:v>0.25700231000000001</c:v>
                </c:pt>
                <c:pt idx="4432">
                  <c:v>0.25706019000000002</c:v>
                </c:pt>
                <c:pt idx="4433">
                  <c:v>0.25711806000000009</c:v>
                </c:pt>
                <c:pt idx="4434">
                  <c:v>0.25717593000000005</c:v>
                </c:pt>
                <c:pt idx="4435">
                  <c:v>0.25723379999999996</c:v>
                </c:pt>
                <c:pt idx="4436">
                  <c:v>0.25729166999999997</c:v>
                </c:pt>
                <c:pt idx="4437">
                  <c:v>0.25734954000000004</c:v>
                </c:pt>
                <c:pt idx="4438">
                  <c:v>0.25740741</c:v>
                </c:pt>
                <c:pt idx="4439">
                  <c:v>0.25746528000000002</c:v>
                </c:pt>
                <c:pt idx="4440">
                  <c:v>0.25752315000000003</c:v>
                </c:pt>
                <c:pt idx="4441">
                  <c:v>0.25758102000000005</c:v>
                </c:pt>
                <c:pt idx="4442">
                  <c:v>0.25763889000000001</c:v>
                </c:pt>
                <c:pt idx="4443">
                  <c:v>0.25769675999999997</c:v>
                </c:pt>
                <c:pt idx="4444">
                  <c:v>0.25775462999999998</c:v>
                </c:pt>
                <c:pt idx="4445">
                  <c:v>0.2578126200000001</c:v>
                </c:pt>
                <c:pt idx="4446">
                  <c:v>0.25787060000000012</c:v>
                </c:pt>
                <c:pt idx="4447">
                  <c:v>0.25792847000000008</c:v>
                </c:pt>
                <c:pt idx="4448">
                  <c:v>0.25798634000000004</c:v>
                </c:pt>
                <c:pt idx="4449">
                  <c:v>0.25804421</c:v>
                </c:pt>
                <c:pt idx="4450">
                  <c:v>0.25810208000000001</c:v>
                </c:pt>
                <c:pt idx="4451">
                  <c:v>0.25815995000000003</c:v>
                </c:pt>
                <c:pt idx="4452">
                  <c:v>0.25821782000000004</c:v>
                </c:pt>
                <c:pt idx="4453">
                  <c:v>0.25827569000000006</c:v>
                </c:pt>
                <c:pt idx="4454">
                  <c:v>0.25833355999999996</c:v>
                </c:pt>
                <c:pt idx="4455">
                  <c:v>0.25839144000000003</c:v>
                </c:pt>
                <c:pt idx="4456">
                  <c:v>0.25844931000000004</c:v>
                </c:pt>
                <c:pt idx="4457">
                  <c:v>0.25850718000000006</c:v>
                </c:pt>
                <c:pt idx="4458">
                  <c:v>0.25856504999999996</c:v>
                </c:pt>
                <c:pt idx="4459">
                  <c:v>0.25862292000000003</c:v>
                </c:pt>
                <c:pt idx="4460">
                  <c:v>0.2586807900000001</c:v>
                </c:pt>
                <c:pt idx="4461">
                  <c:v>0.25873866000000001</c:v>
                </c:pt>
                <c:pt idx="4462">
                  <c:v>0.25879652999999997</c:v>
                </c:pt>
                <c:pt idx="4463">
                  <c:v>0.2588544000000001</c:v>
                </c:pt>
                <c:pt idx="4464">
                  <c:v>0.25891227000000011</c:v>
                </c:pt>
                <c:pt idx="4465">
                  <c:v>0.25897014000000002</c:v>
                </c:pt>
                <c:pt idx="4466">
                  <c:v>0.25902801000000003</c:v>
                </c:pt>
                <c:pt idx="4467">
                  <c:v>0.2590858800000001</c:v>
                </c:pt>
                <c:pt idx="4468">
                  <c:v>0.25914374999999995</c:v>
                </c:pt>
                <c:pt idx="4469">
                  <c:v>0.25920161999999997</c:v>
                </c:pt>
                <c:pt idx="4470">
                  <c:v>0.25925949000000004</c:v>
                </c:pt>
                <c:pt idx="4471">
                  <c:v>0.25931736000000011</c:v>
                </c:pt>
                <c:pt idx="4472">
                  <c:v>0.25937523000000001</c:v>
                </c:pt>
                <c:pt idx="4473">
                  <c:v>0.25943321999999996</c:v>
                </c:pt>
                <c:pt idx="4474">
                  <c:v>0.25949062000000001</c:v>
                </c:pt>
                <c:pt idx="4475">
                  <c:v>0.25954850000000002</c:v>
                </c:pt>
                <c:pt idx="4476">
                  <c:v>0.25960637000000003</c:v>
                </c:pt>
                <c:pt idx="4477">
                  <c:v>0.25966424000000005</c:v>
                </c:pt>
                <c:pt idx="4478">
                  <c:v>0.25972211000000001</c:v>
                </c:pt>
                <c:pt idx="4479">
                  <c:v>0.25977998000000002</c:v>
                </c:pt>
                <c:pt idx="4480">
                  <c:v>0.25983785000000004</c:v>
                </c:pt>
                <c:pt idx="4481">
                  <c:v>0.25989572000000005</c:v>
                </c:pt>
                <c:pt idx="4482">
                  <c:v>0.25995359000000001</c:v>
                </c:pt>
                <c:pt idx="4483">
                  <c:v>0.26001145999999997</c:v>
                </c:pt>
                <c:pt idx="4484">
                  <c:v>0.26006933000000004</c:v>
                </c:pt>
                <c:pt idx="4485">
                  <c:v>0.2601272</c:v>
                </c:pt>
                <c:pt idx="4486">
                  <c:v>0.26018507000000002</c:v>
                </c:pt>
                <c:pt idx="4487">
                  <c:v>0.26024294000000003</c:v>
                </c:pt>
                <c:pt idx="4488">
                  <c:v>0.2603008100000001</c:v>
                </c:pt>
                <c:pt idx="4489">
                  <c:v>0.26035868000000006</c:v>
                </c:pt>
                <c:pt idx="4490">
                  <c:v>0.26041655000000002</c:v>
                </c:pt>
                <c:pt idx="4491">
                  <c:v>0.26047500000000001</c:v>
                </c:pt>
                <c:pt idx="4492">
                  <c:v>0.26053229</c:v>
                </c:pt>
                <c:pt idx="4493">
                  <c:v>0.26059016000000002</c:v>
                </c:pt>
                <c:pt idx="4494">
                  <c:v>0.26064803000000003</c:v>
                </c:pt>
                <c:pt idx="4495">
                  <c:v>0.26070590000000005</c:v>
                </c:pt>
                <c:pt idx="4496">
                  <c:v>0.26076377000000006</c:v>
                </c:pt>
                <c:pt idx="4497">
                  <c:v>0.26082164000000002</c:v>
                </c:pt>
                <c:pt idx="4498">
                  <c:v>0.26087951000000004</c:v>
                </c:pt>
                <c:pt idx="4499">
                  <c:v>0.26093738</c:v>
                </c:pt>
                <c:pt idx="4500">
                  <c:v>0.26099524999999996</c:v>
                </c:pt>
                <c:pt idx="4501">
                  <c:v>0.26105323999999996</c:v>
                </c:pt>
                <c:pt idx="4502">
                  <c:v>0.26111123000000003</c:v>
                </c:pt>
                <c:pt idx="4503">
                  <c:v>0.26116910000000004</c:v>
                </c:pt>
                <c:pt idx="4504">
                  <c:v>0.26122697000000011</c:v>
                </c:pt>
                <c:pt idx="4505">
                  <c:v>0.26128484000000002</c:v>
                </c:pt>
                <c:pt idx="4506">
                  <c:v>0.26134271000000003</c:v>
                </c:pt>
                <c:pt idx="4507">
                  <c:v>0.2614005800000001</c:v>
                </c:pt>
                <c:pt idx="4508">
                  <c:v>0.26145845000000001</c:v>
                </c:pt>
                <c:pt idx="4509">
                  <c:v>0.26151632000000002</c:v>
                </c:pt>
                <c:pt idx="4510">
                  <c:v>0.2615741900000001</c:v>
                </c:pt>
                <c:pt idx="4511">
                  <c:v>0.26163206000000006</c:v>
                </c:pt>
                <c:pt idx="4512">
                  <c:v>0.26168993000000002</c:v>
                </c:pt>
                <c:pt idx="4513">
                  <c:v>0.26174779999999997</c:v>
                </c:pt>
                <c:pt idx="4514">
                  <c:v>0.2618056700000001</c:v>
                </c:pt>
                <c:pt idx="4515">
                  <c:v>0.26186354000000001</c:v>
                </c:pt>
                <c:pt idx="4516">
                  <c:v>0.26192141000000002</c:v>
                </c:pt>
                <c:pt idx="4517">
                  <c:v>0.26197928000000009</c:v>
                </c:pt>
                <c:pt idx="4518">
                  <c:v>0.26203715</c:v>
                </c:pt>
                <c:pt idx="4519">
                  <c:v>0.26209501999999996</c:v>
                </c:pt>
                <c:pt idx="4520">
                  <c:v>0.26215289000000003</c:v>
                </c:pt>
                <c:pt idx="4521">
                  <c:v>0.26221076000000004</c:v>
                </c:pt>
                <c:pt idx="4522">
                  <c:v>0.26226863</c:v>
                </c:pt>
                <c:pt idx="4523">
                  <c:v>0.26232650000000007</c:v>
                </c:pt>
                <c:pt idx="4524">
                  <c:v>0.26238437000000014</c:v>
                </c:pt>
                <c:pt idx="4525">
                  <c:v>0.26244225000000004</c:v>
                </c:pt>
                <c:pt idx="4526">
                  <c:v>0.26250023</c:v>
                </c:pt>
                <c:pt idx="4527">
                  <c:v>0.26255822000000001</c:v>
                </c:pt>
                <c:pt idx="4528">
                  <c:v>0.26261609000000002</c:v>
                </c:pt>
                <c:pt idx="4529">
                  <c:v>0.26267395999999998</c:v>
                </c:pt>
                <c:pt idx="4530">
                  <c:v>0.26273182999999994</c:v>
                </c:pt>
                <c:pt idx="4531">
                  <c:v>0.26278970000000001</c:v>
                </c:pt>
                <c:pt idx="4532">
                  <c:v>0.26284757000000009</c:v>
                </c:pt>
                <c:pt idx="4533">
                  <c:v>0.26290544000000005</c:v>
                </c:pt>
                <c:pt idx="4534">
                  <c:v>0.26296331000000006</c:v>
                </c:pt>
                <c:pt idx="4535">
                  <c:v>0.26302118000000002</c:v>
                </c:pt>
                <c:pt idx="4536">
                  <c:v>0.26307904999999998</c:v>
                </c:pt>
                <c:pt idx="4537">
                  <c:v>0.26313692</c:v>
                </c:pt>
                <c:pt idx="4538">
                  <c:v>0.26319479000000001</c:v>
                </c:pt>
                <c:pt idx="4539">
                  <c:v>0.26325266000000008</c:v>
                </c:pt>
                <c:pt idx="4540">
                  <c:v>0.2633105300000001</c:v>
                </c:pt>
                <c:pt idx="4541">
                  <c:v>0.26336840000000011</c:v>
                </c:pt>
                <c:pt idx="4542">
                  <c:v>0.26342627000000007</c:v>
                </c:pt>
                <c:pt idx="4543">
                  <c:v>0.26348414000000003</c:v>
                </c:pt>
                <c:pt idx="4544">
                  <c:v>0.26354201000000005</c:v>
                </c:pt>
                <c:pt idx="4545">
                  <c:v>0.26359988000000001</c:v>
                </c:pt>
                <c:pt idx="4546">
                  <c:v>0.26365774999999997</c:v>
                </c:pt>
                <c:pt idx="4547">
                  <c:v>0.26371562000000004</c:v>
                </c:pt>
                <c:pt idx="4548">
                  <c:v>0.26377350000000005</c:v>
                </c:pt>
                <c:pt idx="4549">
                  <c:v>0.26383137000000001</c:v>
                </c:pt>
                <c:pt idx="4550">
                  <c:v>0.26388924000000002</c:v>
                </c:pt>
                <c:pt idx="4551">
                  <c:v>0.26394664000000001</c:v>
                </c:pt>
                <c:pt idx="4552">
                  <c:v>0.26400451000000008</c:v>
                </c:pt>
                <c:pt idx="4553">
                  <c:v>0.26406250000000003</c:v>
                </c:pt>
                <c:pt idx="4554">
                  <c:v>0.2641203700000001</c:v>
                </c:pt>
                <c:pt idx="4555">
                  <c:v>0.26417824000000001</c:v>
                </c:pt>
                <c:pt idx="4556">
                  <c:v>0.26423610999999997</c:v>
                </c:pt>
                <c:pt idx="4557">
                  <c:v>0.26429398000000004</c:v>
                </c:pt>
                <c:pt idx="4558">
                  <c:v>0.26435185000000005</c:v>
                </c:pt>
                <c:pt idx="4559">
                  <c:v>0.26440972000000001</c:v>
                </c:pt>
                <c:pt idx="4560">
                  <c:v>0.26446759000000003</c:v>
                </c:pt>
                <c:pt idx="4561">
                  <c:v>0.26452546000000005</c:v>
                </c:pt>
                <c:pt idx="4562">
                  <c:v>0.26458333000000001</c:v>
                </c:pt>
                <c:pt idx="4563">
                  <c:v>0.26464119999999997</c:v>
                </c:pt>
                <c:pt idx="4564">
                  <c:v>0.26469907000000004</c:v>
                </c:pt>
                <c:pt idx="4565">
                  <c:v>0.26475694000000005</c:v>
                </c:pt>
                <c:pt idx="4566">
                  <c:v>0.26481481000000007</c:v>
                </c:pt>
                <c:pt idx="4567">
                  <c:v>0.26487269000000008</c:v>
                </c:pt>
                <c:pt idx="4568">
                  <c:v>0.26493056000000009</c:v>
                </c:pt>
                <c:pt idx="4569">
                  <c:v>0.26498843000000011</c:v>
                </c:pt>
                <c:pt idx="4570">
                  <c:v>0.26504630000000001</c:v>
                </c:pt>
                <c:pt idx="4571">
                  <c:v>0.26510417000000003</c:v>
                </c:pt>
                <c:pt idx="4572">
                  <c:v>0.26516204000000004</c:v>
                </c:pt>
                <c:pt idx="4573">
                  <c:v>0.26521991</c:v>
                </c:pt>
                <c:pt idx="4574">
                  <c:v>0.26527778000000002</c:v>
                </c:pt>
                <c:pt idx="4575">
                  <c:v>0.26533565000000003</c:v>
                </c:pt>
                <c:pt idx="4576">
                  <c:v>0.26539352000000005</c:v>
                </c:pt>
                <c:pt idx="4577">
                  <c:v>0.26545139000000001</c:v>
                </c:pt>
                <c:pt idx="4578">
                  <c:v>0.26550925999999997</c:v>
                </c:pt>
                <c:pt idx="4579">
                  <c:v>0.26556712999999998</c:v>
                </c:pt>
                <c:pt idx="4580">
                  <c:v>0.26562512000000005</c:v>
                </c:pt>
                <c:pt idx="4581">
                  <c:v>0.26568310000000006</c:v>
                </c:pt>
                <c:pt idx="4582">
                  <c:v>0.26574097000000002</c:v>
                </c:pt>
                <c:pt idx="4583">
                  <c:v>0.26579883999999998</c:v>
                </c:pt>
                <c:pt idx="4584">
                  <c:v>0.26585671000000005</c:v>
                </c:pt>
                <c:pt idx="4585">
                  <c:v>0.26591458000000007</c:v>
                </c:pt>
                <c:pt idx="4586">
                  <c:v>0.26597245000000008</c:v>
                </c:pt>
                <c:pt idx="4587">
                  <c:v>0.26603032000000004</c:v>
                </c:pt>
                <c:pt idx="4588">
                  <c:v>0.26608819000000011</c:v>
                </c:pt>
                <c:pt idx="4589">
                  <c:v>0.26614605999999996</c:v>
                </c:pt>
                <c:pt idx="4590">
                  <c:v>0.26620394000000003</c:v>
                </c:pt>
                <c:pt idx="4591">
                  <c:v>0.26626181000000004</c:v>
                </c:pt>
                <c:pt idx="4592">
                  <c:v>0.26631968000000011</c:v>
                </c:pt>
                <c:pt idx="4593">
                  <c:v>0.26637755000000002</c:v>
                </c:pt>
                <c:pt idx="4594">
                  <c:v>0.26643541999999998</c:v>
                </c:pt>
                <c:pt idx="4595">
                  <c:v>0.26649329000000005</c:v>
                </c:pt>
                <c:pt idx="4596">
                  <c:v>0.26655116000000001</c:v>
                </c:pt>
                <c:pt idx="4597">
                  <c:v>0.26660902999999997</c:v>
                </c:pt>
                <c:pt idx="4598">
                  <c:v>0.2666669000000001</c:v>
                </c:pt>
                <c:pt idx="4599">
                  <c:v>0.26672477000000011</c:v>
                </c:pt>
                <c:pt idx="4600">
                  <c:v>0.26678264000000002</c:v>
                </c:pt>
                <c:pt idx="4601">
                  <c:v>0.26684051000000003</c:v>
                </c:pt>
                <c:pt idx="4602">
                  <c:v>0.2668983800000001</c:v>
                </c:pt>
                <c:pt idx="4603">
                  <c:v>0.26695625000000001</c:v>
                </c:pt>
                <c:pt idx="4604">
                  <c:v>0.26701412000000002</c:v>
                </c:pt>
                <c:pt idx="4605">
                  <c:v>0.26707211000000003</c:v>
                </c:pt>
                <c:pt idx="4606">
                  <c:v>0.26712951000000001</c:v>
                </c:pt>
                <c:pt idx="4607">
                  <c:v>0.26718738000000003</c:v>
                </c:pt>
                <c:pt idx="4608">
                  <c:v>0.26724524999999999</c:v>
                </c:pt>
                <c:pt idx="4609">
                  <c:v>0.26730312000000001</c:v>
                </c:pt>
                <c:pt idx="4610">
                  <c:v>0.26736100000000007</c:v>
                </c:pt>
                <c:pt idx="4611">
                  <c:v>0.26741875000000009</c:v>
                </c:pt>
                <c:pt idx="4612">
                  <c:v>0.2674767400000001</c:v>
                </c:pt>
                <c:pt idx="4613">
                  <c:v>0.26753449000000001</c:v>
                </c:pt>
                <c:pt idx="4614">
                  <c:v>0.26759235999999997</c:v>
                </c:pt>
                <c:pt idx="4615">
                  <c:v>0.26765023000000004</c:v>
                </c:pt>
                <c:pt idx="4616">
                  <c:v>0.26770822000000005</c:v>
                </c:pt>
                <c:pt idx="4617">
                  <c:v>0.26776609000000001</c:v>
                </c:pt>
                <c:pt idx="4618">
                  <c:v>0.26782396000000003</c:v>
                </c:pt>
                <c:pt idx="4619">
                  <c:v>0.2678818300000001</c:v>
                </c:pt>
                <c:pt idx="4620">
                  <c:v>0.2679397</c:v>
                </c:pt>
                <c:pt idx="4621">
                  <c:v>0.26799757000000002</c:v>
                </c:pt>
                <c:pt idx="4622">
                  <c:v>0.26805544000000003</c:v>
                </c:pt>
                <c:pt idx="4623">
                  <c:v>0.26811331000000005</c:v>
                </c:pt>
                <c:pt idx="4624">
                  <c:v>0.2681713</c:v>
                </c:pt>
                <c:pt idx="4625">
                  <c:v>0.26822917000000002</c:v>
                </c:pt>
                <c:pt idx="4626">
                  <c:v>0.26828704000000003</c:v>
                </c:pt>
                <c:pt idx="4627">
                  <c:v>0.2683449100000001</c:v>
                </c:pt>
                <c:pt idx="4628">
                  <c:v>0.26840278000000012</c:v>
                </c:pt>
                <c:pt idx="4629">
                  <c:v>0.26846065000000002</c:v>
                </c:pt>
                <c:pt idx="4630">
                  <c:v>0.26851852000000004</c:v>
                </c:pt>
                <c:pt idx="4631">
                  <c:v>0.26857650000000005</c:v>
                </c:pt>
                <c:pt idx="4632">
                  <c:v>0.26863437000000001</c:v>
                </c:pt>
                <c:pt idx="4633">
                  <c:v>0.26869224999999997</c:v>
                </c:pt>
                <c:pt idx="4634">
                  <c:v>0.26875011999999998</c:v>
                </c:pt>
                <c:pt idx="4635">
                  <c:v>0.26880799000000005</c:v>
                </c:pt>
                <c:pt idx="4636">
                  <c:v>0.26886586000000007</c:v>
                </c:pt>
                <c:pt idx="4637">
                  <c:v>0.26892373000000008</c:v>
                </c:pt>
                <c:pt idx="4638">
                  <c:v>0.2689816000000001</c:v>
                </c:pt>
                <c:pt idx="4639">
                  <c:v>0.26903947000000006</c:v>
                </c:pt>
                <c:pt idx="4640">
                  <c:v>0.26909733999999996</c:v>
                </c:pt>
                <c:pt idx="4641">
                  <c:v>0.26915520999999998</c:v>
                </c:pt>
                <c:pt idx="4642">
                  <c:v>0.26921308000000005</c:v>
                </c:pt>
                <c:pt idx="4643">
                  <c:v>0.26927095000000001</c:v>
                </c:pt>
                <c:pt idx="4644">
                  <c:v>0.26932882000000008</c:v>
                </c:pt>
                <c:pt idx="4645">
                  <c:v>0.26938669000000015</c:v>
                </c:pt>
                <c:pt idx="4646">
                  <c:v>0.26944456000000011</c:v>
                </c:pt>
                <c:pt idx="4647">
                  <c:v>0.26950243000000002</c:v>
                </c:pt>
                <c:pt idx="4648">
                  <c:v>0.26956030000000003</c:v>
                </c:pt>
                <c:pt idx="4649">
                  <c:v>0.2696181700000001</c:v>
                </c:pt>
                <c:pt idx="4650">
                  <c:v>0.26967604000000001</c:v>
                </c:pt>
                <c:pt idx="4651">
                  <c:v>0.26973390999999997</c:v>
                </c:pt>
                <c:pt idx="4652">
                  <c:v>0.26979178000000004</c:v>
                </c:pt>
                <c:pt idx="4653">
                  <c:v>0.26984965000000005</c:v>
                </c:pt>
                <c:pt idx="4654">
                  <c:v>0.26990752000000001</c:v>
                </c:pt>
                <c:pt idx="4655">
                  <c:v>0.26996539000000003</c:v>
                </c:pt>
                <c:pt idx="4656">
                  <c:v>0.27002326000000004</c:v>
                </c:pt>
                <c:pt idx="4657">
                  <c:v>0.27008113</c:v>
                </c:pt>
                <c:pt idx="4658">
                  <c:v>0.27013899999999996</c:v>
                </c:pt>
                <c:pt idx="4659">
                  <c:v>0.27019699000000003</c:v>
                </c:pt>
                <c:pt idx="4660">
                  <c:v>0.27025498000000009</c:v>
                </c:pt>
                <c:pt idx="4661">
                  <c:v>0.2703128500000001</c:v>
                </c:pt>
                <c:pt idx="4662">
                  <c:v>0.27037072000000006</c:v>
                </c:pt>
                <c:pt idx="4663">
                  <c:v>0.27042859000000008</c:v>
                </c:pt>
                <c:pt idx="4664">
                  <c:v>0.27048646000000004</c:v>
                </c:pt>
                <c:pt idx="4665">
                  <c:v>0.27054433</c:v>
                </c:pt>
                <c:pt idx="4666">
                  <c:v>0.27060220000000001</c:v>
                </c:pt>
                <c:pt idx="4667">
                  <c:v>0.27066007000000009</c:v>
                </c:pt>
                <c:pt idx="4668">
                  <c:v>0.27071794000000005</c:v>
                </c:pt>
                <c:pt idx="4669">
                  <c:v>0.27077581000000006</c:v>
                </c:pt>
                <c:pt idx="4670">
                  <c:v>0.27083368000000002</c:v>
                </c:pt>
                <c:pt idx="4671">
                  <c:v>0.27089154999999998</c:v>
                </c:pt>
                <c:pt idx="4672">
                  <c:v>0.27094942</c:v>
                </c:pt>
                <c:pt idx="4673">
                  <c:v>0.27100729000000001</c:v>
                </c:pt>
                <c:pt idx="4674">
                  <c:v>0.27106516000000008</c:v>
                </c:pt>
                <c:pt idx="4675">
                  <c:v>0.27112303000000004</c:v>
                </c:pt>
                <c:pt idx="4676">
                  <c:v>0.27118090000000011</c:v>
                </c:pt>
                <c:pt idx="4677">
                  <c:v>0.27123877000000002</c:v>
                </c:pt>
                <c:pt idx="4678">
                  <c:v>0.27129663999999998</c:v>
                </c:pt>
                <c:pt idx="4679">
                  <c:v>0.2713545100000001</c:v>
                </c:pt>
                <c:pt idx="4680">
                  <c:v>0.27141238000000006</c:v>
                </c:pt>
                <c:pt idx="4681">
                  <c:v>0.27147025000000002</c:v>
                </c:pt>
                <c:pt idx="4682">
                  <c:v>0.27152812000000009</c:v>
                </c:pt>
                <c:pt idx="4683">
                  <c:v>0.27158600000000011</c:v>
                </c:pt>
                <c:pt idx="4684">
                  <c:v>0.27164387000000001</c:v>
                </c:pt>
                <c:pt idx="4685">
                  <c:v>0.27170173999999997</c:v>
                </c:pt>
                <c:pt idx="4686">
                  <c:v>0.27175913999999995</c:v>
                </c:pt>
                <c:pt idx="4687">
                  <c:v>0.27181701000000008</c:v>
                </c:pt>
                <c:pt idx="4688">
                  <c:v>0.27187500000000009</c:v>
                </c:pt>
                <c:pt idx="4689">
                  <c:v>0.2719328700000001</c:v>
                </c:pt>
                <c:pt idx="4690">
                  <c:v>0.27199074000000001</c:v>
                </c:pt>
                <c:pt idx="4691">
                  <c:v>0.27204861000000002</c:v>
                </c:pt>
                <c:pt idx="4692">
                  <c:v>0.27210648000000009</c:v>
                </c:pt>
                <c:pt idx="4693">
                  <c:v>0.27216435000000005</c:v>
                </c:pt>
                <c:pt idx="4694">
                  <c:v>0.27222222000000001</c:v>
                </c:pt>
                <c:pt idx="4695">
                  <c:v>0.27228009000000003</c:v>
                </c:pt>
                <c:pt idx="4696">
                  <c:v>0.27233796000000005</c:v>
                </c:pt>
                <c:pt idx="4697">
                  <c:v>0.27239583000000001</c:v>
                </c:pt>
                <c:pt idx="4698">
                  <c:v>0.27245370000000002</c:v>
                </c:pt>
                <c:pt idx="4699">
                  <c:v>0.27251157000000009</c:v>
                </c:pt>
                <c:pt idx="4700">
                  <c:v>0.27256944000000005</c:v>
                </c:pt>
                <c:pt idx="4701">
                  <c:v>0.27262731000000001</c:v>
                </c:pt>
                <c:pt idx="4702">
                  <c:v>0.27268519000000002</c:v>
                </c:pt>
                <c:pt idx="4703">
                  <c:v>0.27274306000000004</c:v>
                </c:pt>
                <c:pt idx="4704">
                  <c:v>0.27280093000000011</c:v>
                </c:pt>
                <c:pt idx="4705">
                  <c:v>0.27285880000000007</c:v>
                </c:pt>
                <c:pt idx="4706">
                  <c:v>0.27291667000000008</c:v>
                </c:pt>
                <c:pt idx="4707">
                  <c:v>0.2729745400000001</c:v>
                </c:pt>
                <c:pt idx="4708">
                  <c:v>0.27303241</c:v>
                </c:pt>
                <c:pt idx="4709">
                  <c:v>0.27309028000000002</c:v>
                </c:pt>
                <c:pt idx="4710">
                  <c:v>0.27314815000000003</c:v>
                </c:pt>
                <c:pt idx="4711">
                  <c:v>0.27320602000000005</c:v>
                </c:pt>
                <c:pt idx="4712">
                  <c:v>0.27326389000000001</c:v>
                </c:pt>
                <c:pt idx="4713">
                  <c:v>0.27332199000000007</c:v>
                </c:pt>
                <c:pt idx="4714">
                  <c:v>0.27337986000000014</c:v>
                </c:pt>
                <c:pt idx="4715">
                  <c:v>0.27343773000000005</c:v>
                </c:pt>
                <c:pt idx="4716">
                  <c:v>0.27349560000000006</c:v>
                </c:pt>
                <c:pt idx="4717">
                  <c:v>0.27355347000000002</c:v>
                </c:pt>
                <c:pt idx="4718">
                  <c:v>0.27361133999999998</c:v>
                </c:pt>
                <c:pt idx="4719">
                  <c:v>0.27366921</c:v>
                </c:pt>
                <c:pt idx="4720">
                  <c:v>0.27372708000000001</c:v>
                </c:pt>
                <c:pt idx="4721">
                  <c:v>0.27378495000000008</c:v>
                </c:pt>
                <c:pt idx="4722">
                  <c:v>0.2738428200000001</c:v>
                </c:pt>
                <c:pt idx="4723">
                  <c:v>0.27390069000000011</c:v>
                </c:pt>
                <c:pt idx="4724">
                  <c:v>0.27395856000000002</c:v>
                </c:pt>
                <c:pt idx="4725">
                  <c:v>0.27401644000000008</c:v>
                </c:pt>
                <c:pt idx="4726">
                  <c:v>0.2740743100000001</c:v>
                </c:pt>
                <c:pt idx="4727">
                  <c:v>0.27413218000000006</c:v>
                </c:pt>
                <c:pt idx="4728">
                  <c:v>0.27419004999999996</c:v>
                </c:pt>
                <c:pt idx="4729">
                  <c:v>0.27424791999999998</c:v>
                </c:pt>
                <c:pt idx="4730">
                  <c:v>0.2743057900000001</c:v>
                </c:pt>
                <c:pt idx="4731">
                  <c:v>0.27436366000000006</c:v>
                </c:pt>
                <c:pt idx="4732">
                  <c:v>0.27442164000000002</c:v>
                </c:pt>
                <c:pt idx="4733">
                  <c:v>0.27447951000000009</c:v>
                </c:pt>
                <c:pt idx="4734">
                  <c:v>0.27453738000000005</c:v>
                </c:pt>
                <c:pt idx="4735">
                  <c:v>0.27459524999999996</c:v>
                </c:pt>
                <c:pt idx="4736">
                  <c:v>0.27465311999999997</c:v>
                </c:pt>
                <c:pt idx="4737">
                  <c:v>0.27471100000000004</c:v>
                </c:pt>
                <c:pt idx="4738">
                  <c:v>0.27476887000000011</c:v>
                </c:pt>
                <c:pt idx="4739">
                  <c:v>0.27482627000000015</c:v>
                </c:pt>
                <c:pt idx="4740">
                  <c:v>0.27488414000000011</c:v>
                </c:pt>
                <c:pt idx="4741">
                  <c:v>0.27494201000000001</c:v>
                </c:pt>
                <c:pt idx="4742">
                  <c:v>0.27499988000000003</c:v>
                </c:pt>
                <c:pt idx="4743">
                  <c:v>0.27505775000000005</c:v>
                </c:pt>
                <c:pt idx="4744">
                  <c:v>0.27511562000000001</c:v>
                </c:pt>
                <c:pt idx="4745">
                  <c:v>0.27517350000000002</c:v>
                </c:pt>
                <c:pt idx="4746">
                  <c:v>0.27523136999999998</c:v>
                </c:pt>
                <c:pt idx="4747">
                  <c:v>0.27528924000000005</c:v>
                </c:pt>
                <c:pt idx="4748">
                  <c:v>0.27534711000000001</c:v>
                </c:pt>
                <c:pt idx="4749">
                  <c:v>0.27540498000000008</c:v>
                </c:pt>
                <c:pt idx="4750">
                  <c:v>0.27546285000000009</c:v>
                </c:pt>
                <c:pt idx="4751">
                  <c:v>0.27552072000000011</c:v>
                </c:pt>
                <c:pt idx="4752">
                  <c:v>0.27557859000000007</c:v>
                </c:pt>
                <c:pt idx="4753">
                  <c:v>0.27563645999999997</c:v>
                </c:pt>
                <c:pt idx="4754">
                  <c:v>0.27569433000000004</c:v>
                </c:pt>
                <c:pt idx="4755">
                  <c:v>0.2757522</c:v>
                </c:pt>
                <c:pt idx="4756">
                  <c:v>0.27581007000000007</c:v>
                </c:pt>
                <c:pt idx="4757">
                  <c:v>0.27586794000000009</c:v>
                </c:pt>
                <c:pt idx="4758">
                  <c:v>0.2759258100000001</c:v>
                </c:pt>
                <c:pt idx="4759">
                  <c:v>0.27598368000000006</c:v>
                </c:pt>
                <c:pt idx="4760">
                  <c:v>0.27604154999999997</c:v>
                </c:pt>
                <c:pt idx="4761">
                  <c:v>0.27609941999999998</c:v>
                </c:pt>
                <c:pt idx="4762">
                  <c:v>0.27615729</c:v>
                </c:pt>
                <c:pt idx="4763">
                  <c:v>0.27621516000000002</c:v>
                </c:pt>
                <c:pt idx="4764">
                  <c:v>0.27627303000000003</c:v>
                </c:pt>
                <c:pt idx="4765">
                  <c:v>0.27633101999999998</c:v>
                </c:pt>
                <c:pt idx="4766">
                  <c:v>0.27638900000000005</c:v>
                </c:pt>
                <c:pt idx="4767">
                  <c:v>0.27644687000000007</c:v>
                </c:pt>
                <c:pt idx="4768">
                  <c:v>0.27650475000000002</c:v>
                </c:pt>
                <c:pt idx="4769">
                  <c:v>0.27656262000000004</c:v>
                </c:pt>
                <c:pt idx="4770">
                  <c:v>0.27662049000000005</c:v>
                </c:pt>
                <c:pt idx="4771">
                  <c:v>0.27667836000000007</c:v>
                </c:pt>
                <c:pt idx="4772">
                  <c:v>0.27673623000000003</c:v>
                </c:pt>
                <c:pt idx="4773">
                  <c:v>0.27679410000000004</c:v>
                </c:pt>
                <c:pt idx="4774">
                  <c:v>0.27685197000000011</c:v>
                </c:pt>
                <c:pt idx="4775">
                  <c:v>0.27690984000000002</c:v>
                </c:pt>
                <c:pt idx="4776">
                  <c:v>0.27696771000000003</c:v>
                </c:pt>
                <c:pt idx="4777">
                  <c:v>0.2770255800000001</c:v>
                </c:pt>
                <c:pt idx="4778">
                  <c:v>0.27708345000000001</c:v>
                </c:pt>
                <c:pt idx="4779">
                  <c:v>0.27714131999999997</c:v>
                </c:pt>
                <c:pt idx="4780">
                  <c:v>0.27719907000000005</c:v>
                </c:pt>
                <c:pt idx="4781">
                  <c:v>0.27725694000000001</c:v>
                </c:pt>
                <c:pt idx="4782">
                  <c:v>0.27731481000000008</c:v>
                </c:pt>
                <c:pt idx="4783">
                  <c:v>0.27737269000000009</c:v>
                </c:pt>
                <c:pt idx="4784">
                  <c:v>0.2774306700000001</c:v>
                </c:pt>
                <c:pt idx="4785">
                  <c:v>0.27748854000000006</c:v>
                </c:pt>
                <c:pt idx="4786">
                  <c:v>0.27754641000000002</c:v>
                </c:pt>
                <c:pt idx="4787">
                  <c:v>0.27760428000000009</c:v>
                </c:pt>
                <c:pt idx="4788">
                  <c:v>0.27766215000000005</c:v>
                </c:pt>
                <c:pt idx="4789">
                  <c:v>0.27772002000000001</c:v>
                </c:pt>
                <c:pt idx="4790">
                  <c:v>0.27777789000000003</c:v>
                </c:pt>
                <c:pt idx="4791">
                  <c:v>0.27783576000000004</c:v>
                </c:pt>
                <c:pt idx="4792">
                  <c:v>0.2778938700000001</c:v>
                </c:pt>
                <c:pt idx="4793">
                  <c:v>0.27795174</c:v>
                </c:pt>
                <c:pt idx="4794">
                  <c:v>0.27800961000000002</c:v>
                </c:pt>
                <c:pt idx="4795">
                  <c:v>0.27806748000000009</c:v>
                </c:pt>
                <c:pt idx="4796">
                  <c:v>0.27812535000000005</c:v>
                </c:pt>
                <c:pt idx="4797">
                  <c:v>0.27818322000000001</c:v>
                </c:pt>
                <c:pt idx="4798">
                  <c:v>0.27824108999999997</c:v>
                </c:pt>
                <c:pt idx="4799">
                  <c:v>0.27829895999999998</c:v>
                </c:pt>
                <c:pt idx="4800">
                  <c:v>0.27835683000000006</c:v>
                </c:pt>
                <c:pt idx="4801">
                  <c:v>0.27841470000000007</c:v>
                </c:pt>
                <c:pt idx="4802">
                  <c:v>0.27847257000000014</c:v>
                </c:pt>
                <c:pt idx="4803">
                  <c:v>0.27853044000000005</c:v>
                </c:pt>
                <c:pt idx="4804">
                  <c:v>0.27858831000000012</c:v>
                </c:pt>
                <c:pt idx="4805">
                  <c:v>0.27864618000000002</c:v>
                </c:pt>
                <c:pt idx="4806">
                  <c:v>0.27870404999999998</c:v>
                </c:pt>
                <c:pt idx="4807">
                  <c:v>0.27876192</c:v>
                </c:pt>
                <c:pt idx="4808">
                  <c:v>0.27881979000000007</c:v>
                </c:pt>
                <c:pt idx="4809">
                  <c:v>0.27887766000000014</c:v>
                </c:pt>
                <c:pt idx="4810">
                  <c:v>0.27893553000000004</c:v>
                </c:pt>
                <c:pt idx="4811">
                  <c:v>0.27899340000000006</c:v>
                </c:pt>
                <c:pt idx="4812">
                  <c:v>0.27905127000000002</c:v>
                </c:pt>
                <c:pt idx="4813">
                  <c:v>0.27910913999999998</c:v>
                </c:pt>
                <c:pt idx="4814">
                  <c:v>0.27916701000000005</c:v>
                </c:pt>
                <c:pt idx="4815">
                  <c:v>0.27922488000000006</c:v>
                </c:pt>
                <c:pt idx="4816">
                  <c:v>0.27928275000000002</c:v>
                </c:pt>
                <c:pt idx="4817">
                  <c:v>0.27934062000000009</c:v>
                </c:pt>
                <c:pt idx="4818">
                  <c:v>0.27939850000000011</c:v>
                </c:pt>
                <c:pt idx="4819">
                  <c:v>0.27945602000000008</c:v>
                </c:pt>
                <c:pt idx="4820">
                  <c:v>0.2795138900000001</c:v>
                </c:pt>
                <c:pt idx="4821">
                  <c:v>0.27957176000000011</c:v>
                </c:pt>
                <c:pt idx="4822">
                  <c:v>0.27962963000000002</c:v>
                </c:pt>
                <c:pt idx="4823">
                  <c:v>0.27968750000000003</c:v>
                </c:pt>
                <c:pt idx="4824">
                  <c:v>0.27974537000000005</c:v>
                </c:pt>
                <c:pt idx="4825">
                  <c:v>0.27980324000000001</c:v>
                </c:pt>
                <c:pt idx="4826">
                  <c:v>0.27986111000000002</c:v>
                </c:pt>
                <c:pt idx="4827">
                  <c:v>0.27991898000000015</c:v>
                </c:pt>
                <c:pt idx="4828">
                  <c:v>0.27997685000000011</c:v>
                </c:pt>
                <c:pt idx="4829">
                  <c:v>0.28003472000000001</c:v>
                </c:pt>
                <c:pt idx="4830">
                  <c:v>0.28009259000000003</c:v>
                </c:pt>
                <c:pt idx="4831">
                  <c:v>0.28015046000000005</c:v>
                </c:pt>
                <c:pt idx="4832">
                  <c:v>0.28020833000000001</c:v>
                </c:pt>
                <c:pt idx="4833">
                  <c:v>0.28026609000000002</c:v>
                </c:pt>
                <c:pt idx="4834">
                  <c:v>0.28032396000000015</c:v>
                </c:pt>
                <c:pt idx="4835">
                  <c:v>0.28038183000000011</c:v>
                </c:pt>
                <c:pt idx="4836">
                  <c:v>0.28043970000000001</c:v>
                </c:pt>
                <c:pt idx="4837">
                  <c:v>0.28049769000000002</c:v>
                </c:pt>
                <c:pt idx="4838">
                  <c:v>0.28055556000000009</c:v>
                </c:pt>
                <c:pt idx="4839">
                  <c:v>0.28061343000000005</c:v>
                </c:pt>
                <c:pt idx="4840">
                  <c:v>0.28067130000000001</c:v>
                </c:pt>
                <c:pt idx="4841">
                  <c:v>0.28072917000000003</c:v>
                </c:pt>
                <c:pt idx="4842">
                  <c:v>0.28078704000000004</c:v>
                </c:pt>
                <c:pt idx="4843">
                  <c:v>0.28084491000000006</c:v>
                </c:pt>
                <c:pt idx="4844">
                  <c:v>0.28090278000000007</c:v>
                </c:pt>
                <c:pt idx="4845">
                  <c:v>0.28096065000000009</c:v>
                </c:pt>
                <c:pt idx="4846">
                  <c:v>0.2810185200000001</c:v>
                </c:pt>
                <c:pt idx="4847">
                  <c:v>0.28107639000000006</c:v>
                </c:pt>
                <c:pt idx="4848">
                  <c:v>0.28113449000000001</c:v>
                </c:pt>
                <c:pt idx="4849">
                  <c:v>0.28119236000000009</c:v>
                </c:pt>
                <c:pt idx="4850">
                  <c:v>0.28125023000000005</c:v>
                </c:pt>
                <c:pt idx="4851">
                  <c:v>0.28130810000000012</c:v>
                </c:pt>
                <c:pt idx="4852">
                  <c:v>0.28136597000000008</c:v>
                </c:pt>
                <c:pt idx="4853">
                  <c:v>0.28142384000000004</c:v>
                </c:pt>
                <c:pt idx="4854">
                  <c:v>0.28148171000000005</c:v>
                </c:pt>
                <c:pt idx="4855">
                  <c:v>0.28153958000000001</c:v>
                </c:pt>
                <c:pt idx="4856">
                  <c:v>0.28159745000000003</c:v>
                </c:pt>
                <c:pt idx="4857">
                  <c:v>0.28165532000000004</c:v>
                </c:pt>
                <c:pt idx="4858">
                  <c:v>0.28171319000000006</c:v>
                </c:pt>
                <c:pt idx="4859">
                  <c:v>0.28177105999999996</c:v>
                </c:pt>
                <c:pt idx="4860">
                  <c:v>0.28182894000000014</c:v>
                </c:pt>
                <c:pt idx="4861">
                  <c:v>0.28188681000000015</c:v>
                </c:pt>
                <c:pt idx="4862">
                  <c:v>0.28194468000000011</c:v>
                </c:pt>
                <c:pt idx="4863">
                  <c:v>0.28200255000000002</c:v>
                </c:pt>
                <c:pt idx="4864">
                  <c:v>0.28206042000000003</c:v>
                </c:pt>
                <c:pt idx="4865">
                  <c:v>0.2821182900000001</c:v>
                </c:pt>
                <c:pt idx="4866">
                  <c:v>0.28217616000000006</c:v>
                </c:pt>
                <c:pt idx="4867">
                  <c:v>0.28223402999999997</c:v>
                </c:pt>
                <c:pt idx="4868">
                  <c:v>0.28229190000000004</c:v>
                </c:pt>
                <c:pt idx="4869">
                  <c:v>0.28234977000000011</c:v>
                </c:pt>
                <c:pt idx="4870">
                  <c:v>0.28240764000000002</c:v>
                </c:pt>
                <c:pt idx="4871">
                  <c:v>0.28246551000000003</c:v>
                </c:pt>
                <c:pt idx="4872">
                  <c:v>0.2825233800000001</c:v>
                </c:pt>
                <c:pt idx="4873">
                  <c:v>0.28258125000000001</c:v>
                </c:pt>
                <c:pt idx="4874">
                  <c:v>0.28263877000000009</c:v>
                </c:pt>
                <c:pt idx="4875">
                  <c:v>0.28269664000000005</c:v>
                </c:pt>
                <c:pt idx="4876">
                  <c:v>0.28275451000000001</c:v>
                </c:pt>
                <c:pt idx="4877">
                  <c:v>0.28281238000000009</c:v>
                </c:pt>
                <c:pt idx="4878">
                  <c:v>0.2828702500000001</c:v>
                </c:pt>
                <c:pt idx="4879">
                  <c:v>0.28292812000000006</c:v>
                </c:pt>
                <c:pt idx="4880">
                  <c:v>0.28298600000000007</c:v>
                </c:pt>
                <c:pt idx="4881">
                  <c:v>0.28304387000000003</c:v>
                </c:pt>
                <c:pt idx="4882">
                  <c:v>0.28310174000000005</c:v>
                </c:pt>
                <c:pt idx="4883">
                  <c:v>0.28315961000000001</c:v>
                </c:pt>
                <c:pt idx="4884">
                  <c:v>0.28321748000000002</c:v>
                </c:pt>
                <c:pt idx="4885">
                  <c:v>0.28327581000000002</c:v>
                </c:pt>
                <c:pt idx="4886">
                  <c:v>0.2833331</c:v>
                </c:pt>
                <c:pt idx="4887">
                  <c:v>0.28339155000000005</c:v>
                </c:pt>
                <c:pt idx="4888">
                  <c:v>0.28344942000000006</c:v>
                </c:pt>
                <c:pt idx="4889">
                  <c:v>0.28350729000000002</c:v>
                </c:pt>
                <c:pt idx="4890">
                  <c:v>0.28356470000000006</c:v>
                </c:pt>
                <c:pt idx="4891">
                  <c:v>0.28362315000000005</c:v>
                </c:pt>
                <c:pt idx="4892">
                  <c:v>0.28368067000000008</c:v>
                </c:pt>
                <c:pt idx="4893">
                  <c:v>0.28373853999999998</c:v>
                </c:pt>
                <c:pt idx="4894">
                  <c:v>0.28379606000000002</c:v>
                </c:pt>
                <c:pt idx="4895">
                  <c:v>0.28385405000000002</c:v>
                </c:pt>
                <c:pt idx="4896">
                  <c:v>0.28391053000000011</c:v>
                </c:pt>
                <c:pt idx="4897">
                  <c:v>0.28396887000000015</c:v>
                </c:pt>
                <c:pt idx="4898">
                  <c:v>0.28402593000000004</c:v>
                </c:pt>
                <c:pt idx="4899">
                  <c:v>0.28408391000000005</c:v>
                </c:pt>
                <c:pt idx="4900">
                  <c:v>0.28414259000000003</c:v>
                </c:pt>
                <c:pt idx="4901">
                  <c:v>0.28420012000000006</c:v>
                </c:pt>
                <c:pt idx="4902">
                  <c:v>0.28425810000000001</c:v>
                </c:pt>
                <c:pt idx="4903">
                  <c:v>0.28431586000000003</c:v>
                </c:pt>
                <c:pt idx="4904">
                  <c:v>0.2843737300000001</c:v>
                </c:pt>
                <c:pt idx="4905">
                  <c:v>0.28443171</c:v>
                </c:pt>
                <c:pt idx="4906">
                  <c:v>0.28449086000000007</c:v>
                </c:pt>
                <c:pt idx="4907">
                  <c:v>0.28454884000000008</c:v>
                </c:pt>
                <c:pt idx="4908">
                  <c:v>0.28460683000000003</c:v>
                </c:pt>
                <c:pt idx="4909">
                  <c:v>0.2846647000000001</c:v>
                </c:pt>
                <c:pt idx="4910">
                  <c:v>0.28472257000000006</c:v>
                </c:pt>
                <c:pt idx="4911">
                  <c:v>0.28478044000000002</c:v>
                </c:pt>
                <c:pt idx="4912">
                  <c:v>0.28483831000000009</c:v>
                </c:pt>
                <c:pt idx="4913">
                  <c:v>0.28489618000000011</c:v>
                </c:pt>
                <c:pt idx="4914">
                  <c:v>0.28495394000000002</c:v>
                </c:pt>
                <c:pt idx="4915">
                  <c:v>0.28501192000000003</c:v>
                </c:pt>
                <c:pt idx="4916">
                  <c:v>0.2850697900000001</c:v>
                </c:pt>
                <c:pt idx="4917">
                  <c:v>0.28512766000000006</c:v>
                </c:pt>
                <c:pt idx="4918">
                  <c:v>0.28518553000000002</c:v>
                </c:pt>
                <c:pt idx="4919">
                  <c:v>0.28524340000000004</c:v>
                </c:pt>
                <c:pt idx="4920">
                  <c:v>0.28530127000000011</c:v>
                </c:pt>
                <c:pt idx="4921">
                  <c:v>0.28535914000000001</c:v>
                </c:pt>
                <c:pt idx="4922">
                  <c:v>0.28541701000000003</c:v>
                </c:pt>
                <c:pt idx="4923">
                  <c:v>0.28547488000000015</c:v>
                </c:pt>
                <c:pt idx="4924">
                  <c:v>0.28553275</c:v>
                </c:pt>
                <c:pt idx="4925">
                  <c:v>0.28559062000000002</c:v>
                </c:pt>
                <c:pt idx="4926">
                  <c:v>0.28564850000000003</c:v>
                </c:pt>
                <c:pt idx="4927">
                  <c:v>0.2857063700000001</c:v>
                </c:pt>
                <c:pt idx="4928">
                  <c:v>0.28576424</c:v>
                </c:pt>
                <c:pt idx="4929">
                  <c:v>0.28582211000000007</c:v>
                </c:pt>
                <c:pt idx="4930">
                  <c:v>0.28587998000000014</c:v>
                </c:pt>
                <c:pt idx="4931">
                  <c:v>0.28593785000000005</c:v>
                </c:pt>
                <c:pt idx="4932">
                  <c:v>0.28599572000000001</c:v>
                </c:pt>
                <c:pt idx="4933">
                  <c:v>0.28605359000000002</c:v>
                </c:pt>
                <c:pt idx="4934">
                  <c:v>0.28611145999999998</c:v>
                </c:pt>
                <c:pt idx="4935">
                  <c:v>0.28616933</c:v>
                </c:pt>
                <c:pt idx="4936">
                  <c:v>0.28622708000000002</c:v>
                </c:pt>
                <c:pt idx="4937">
                  <c:v>0.28628495000000004</c:v>
                </c:pt>
                <c:pt idx="4938">
                  <c:v>0.28634282000000005</c:v>
                </c:pt>
                <c:pt idx="4939">
                  <c:v>0.28640069000000007</c:v>
                </c:pt>
                <c:pt idx="4940">
                  <c:v>0.28645868000000008</c:v>
                </c:pt>
                <c:pt idx="4941">
                  <c:v>0.28651644000000004</c:v>
                </c:pt>
                <c:pt idx="4942">
                  <c:v>0.28657442000000005</c:v>
                </c:pt>
                <c:pt idx="4943">
                  <c:v>0.28663229000000001</c:v>
                </c:pt>
                <c:pt idx="4944">
                  <c:v>0.28669016000000008</c:v>
                </c:pt>
                <c:pt idx="4945">
                  <c:v>0.28674803000000004</c:v>
                </c:pt>
                <c:pt idx="4946">
                  <c:v>0.28680590000000011</c:v>
                </c:pt>
                <c:pt idx="4947">
                  <c:v>0.28686377000000007</c:v>
                </c:pt>
                <c:pt idx="4948">
                  <c:v>0.28692164000000003</c:v>
                </c:pt>
                <c:pt idx="4949">
                  <c:v>0.2869795100000001</c:v>
                </c:pt>
                <c:pt idx="4950">
                  <c:v>0.28703738000000001</c:v>
                </c:pt>
                <c:pt idx="4951">
                  <c:v>0.2870947900000001</c:v>
                </c:pt>
                <c:pt idx="4952">
                  <c:v>0.28715278000000005</c:v>
                </c:pt>
                <c:pt idx="4953">
                  <c:v>0.28721065000000001</c:v>
                </c:pt>
                <c:pt idx="4954">
                  <c:v>0.28726852000000008</c:v>
                </c:pt>
                <c:pt idx="4955">
                  <c:v>0.28732639000000015</c:v>
                </c:pt>
                <c:pt idx="4956">
                  <c:v>0.28738426000000017</c:v>
                </c:pt>
                <c:pt idx="4957">
                  <c:v>0.28744213000000002</c:v>
                </c:pt>
                <c:pt idx="4958">
                  <c:v>0.28750000000000003</c:v>
                </c:pt>
                <c:pt idx="4959">
                  <c:v>0.2875578700000001</c:v>
                </c:pt>
                <c:pt idx="4960">
                  <c:v>0.28761574000000001</c:v>
                </c:pt>
                <c:pt idx="4961">
                  <c:v>0.28767361000000002</c:v>
                </c:pt>
                <c:pt idx="4962">
                  <c:v>0.28773148000000004</c:v>
                </c:pt>
                <c:pt idx="4963">
                  <c:v>0.28778935000000005</c:v>
                </c:pt>
                <c:pt idx="4964">
                  <c:v>0.28784722000000001</c:v>
                </c:pt>
                <c:pt idx="4965">
                  <c:v>0.28790509000000003</c:v>
                </c:pt>
                <c:pt idx="4966">
                  <c:v>0.2879629600000001</c:v>
                </c:pt>
                <c:pt idx="4967">
                  <c:v>0.28802095000000011</c:v>
                </c:pt>
                <c:pt idx="4968">
                  <c:v>0.28807894000000006</c:v>
                </c:pt>
                <c:pt idx="4969">
                  <c:v>0.28813681000000002</c:v>
                </c:pt>
                <c:pt idx="4970">
                  <c:v>0.28819468000000009</c:v>
                </c:pt>
                <c:pt idx="4971">
                  <c:v>0.28825255000000005</c:v>
                </c:pt>
                <c:pt idx="4972">
                  <c:v>0.28831042000000007</c:v>
                </c:pt>
                <c:pt idx="4973">
                  <c:v>0.28836829000000008</c:v>
                </c:pt>
                <c:pt idx="4974">
                  <c:v>0.2884261600000001</c:v>
                </c:pt>
                <c:pt idx="4975">
                  <c:v>0.28848403000000006</c:v>
                </c:pt>
                <c:pt idx="4976">
                  <c:v>0.28854190000000002</c:v>
                </c:pt>
                <c:pt idx="4977">
                  <c:v>0.28859977000000009</c:v>
                </c:pt>
                <c:pt idx="4978">
                  <c:v>0.28865764000000005</c:v>
                </c:pt>
                <c:pt idx="4979">
                  <c:v>0.28871528000000002</c:v>
                </c:pt>
                <c:pt idx="4980">
                  <c:v>0.28877338000000002</c:v>
                </c:pt>
                <c:pt idx="4981">
                  <c:v>0.28883124999999998</c:v>
                </c:pt>
                <c:pt idx="4982">
                  <c:v>0.28888912000000005</c:v>
                </c:pt>
                <c:pt idx="4983">
                  <c:v>0.28894699000000007</c:v>
                </c:pt>
                <c:pt idx="4984">
                  <c:v>0.28900486000000014</c:v>
                </c:pt>
                <c:pt idx="4985">
                  <c:v>0.2890627300000001</c:v>
                </c:pt>
                <c:pt idx="4986">
                  <c:v>0.28912060000000012</c:v>
                </c:pt>
                <c:pt idx="4987">
                  <c:v>0.28917847000000008</c:v>
                </c:pt>
                <c:pt idx="4988">
                  <c:v>0.28923633999999998</c:v>
                </c:pt>
                <c:pt idx="4989">
                  <c:v>0.28929421</c:v>
                </c:pt>
                <c:pt idx="4990">
                  <c:v>0.28935208000000007</c:v>
                </c:pt>
                <c:pt idx="4991">
                  <c:v>0.28940984000000008</c:v>
                </c:pt>
                <c:pt idx="4992">
                  <c:v>0.2894677100000001</c:v>
                </c:pt>
                <c:pt idx="4993">
                  <c:v>0.28952569000000011</c:v>
                </c:pt>
                <c:pt idx="4994">
                  <c:v>0.28958345000000002</c:v>
                </c:pt>
                <c:pt idx="4995">
                  <c:v>0.28964144000000003</c:v>
                </c:pt>
                <c:pt idx="4996">
                  <c:v>0.28969931000000004</c:v>
                </c:pt>
                <c:pt idx="4997">
                  <c:v>0.28975718000000006</c:v>
                </c:pt>
                <c:pt idx="4998">
                  <c:v>0.28981516000000002</c:v>
                </c:pt>
                <c:pt idx="4999">
                  <c:v>0.28987303000000003</c:v>
                </c:pt>
                <c:pt idx="5000">
                  <c:v>0.2899309000000001</c:v>
                </c:pt>
                <c:pt idx="5001">
                  <c:v>0.28998877000000012</c:v>
                </c:pt>
                <c:pt idx="5002">
                  <c:v>0.29004664000000002</c:v>
                </c:pt>
                <c:pt idx="5003">
                  <c:v>0.29010451000000009</c:v>
                </c:pt>
                <c:pt idx="5004">
                  <c:v>0.29016238000000011</c:v>
                </c:pt>
                <c:pt idx="5005">
                  <c:v>0.29022025000000001</c:v>
                </c:pt>
                <c:pt idx="5006">
                  <c:v>0.29027812000000003</c:v>
                </c:pt>
                <c:pt idx="5007">
                  <c:v>0.29033553000000001</c:v>
                </c:pt>
                <c:pt idx="5008">
                  <c:v>0.29039340000000002</c:v>
                </c:pt>
                <c:pt idx="5009">
                  <c:v>0.29045127000000009</c:v>
                </c:pt>
                <c:pt idx="5010">
                  <c:v>0.29050914000000005</c:v>
                </c:pt>
                <c:pt idx="5011">
                  <c:v>0.29056701000000001</c:v>
                </c:pt>
                <c:pt idx="5012">
                  <c:v>0.29062488000000009</c:v>
                </c:pt>
                <c:pt idx="5013">
                  <c:v>0.2906827500000001</c:v>
                </c:pt>
                <c:pt idx="5014">
                  <c:v>0.29074062000000001</c:v>
                </c:pt>
                <c:pt idx="5015">
                  <c:v>0.29079850000000002</c:v>
                </c:pt>
                <c:pt idx="5016">
                  <c:v>0.29085637000000009</c:v>
                </c:pt>
                <c:pt idx="5017">
                  <c:v>0.2909142400000001</c:v>
                </c:pt>
                <c:pt idx="5018">
                  <c:v>0.29097211000000006</c:v>
                </c:pt>
                <c:pt idx="5019">
                  <c:v>0.29102998000000008</c:v>
                </c:pt>
                <c:pt idx="5020">
                  <c:v>0.29108785000000009</c:v>
                </c:pt>
                <c:pt idx="5021">
                  <c:v>0.29114572000000005</c:v>
                </c:pt>
                <c:pt idx="5022">
                  <c:v>0.29120359000000001</c:v>
                </c:pt>
                <c:pt idx="5023">
                  <c:v>0.29126145999999997</c:v>
                </c:pt>
                <c:pt idx="5024">
                  <c:v>0.2913193300000001</c:v>
                </c:pt>
                <c:pt idx="5025">
                  <c:v>0.29137731000000006</c:v>
                </c:pt>
                <c:pt idx="5026">
                  <c:v>0.29143519000000001</c:v>
                </c:pt>
                <c:pt idx="5027">
                  <c:v>0.29149305999999997</c:v>
                </c:pt>
                <c:pt idx="5028">
                  <c:v>0.2915509300000001</c:v>
                </c:pt>
                <c:pt idx="5029">
                  <c:v>0.29160891000000005</c:v>
                </c:pt>
                <c:pt idx="5030">
                  <c:v>0.29166678000000007</c:v>
                </c:pt>
                <c:pt idx="5031">
                  <c:v>0.29172465000000009</c:v>
                </c:pt>
                <c:pt idx="5032">
                  <c:v>0.2917825200000001</c:v>
                </c:pt>
                <c:pt idx="5033">
                  <c:v>0.29184039000000012</c:v>
                </c:pt>
                <c:pt idx="5034">
                  <c:v>0.29189826000000002</c:v>
                </c:pt>
                <c:pt idx="5035">
                  <c:v>0.29195613000000004</c:v>
                </c:pt>
                <c:pt idx="5036">
                  <c:v>0.29201400000000005</c:v>
                </c:pt>
                <c:pt idx="5037">
                  <c:v>0.29207187000000007</c:v>
                </c:pt>
                <c:pt idx="5038">
                  <c:v>0.29212975000000002</c:v>
                </c:pt>
                <c:pt idx="5039">
                  <c:v>0.29218785000000008</c:v>
                </c:pt>
                <c:pt idx="5040">
                  <c:v>0.29224560000000005</c:v>
                </c:pt>
                <c:pt idx="5041">
                  <c:v>0.29230359000000011</c:v>
                </c:pt>
                <c:pt idx="5042">
                  <c:v>0.29236146000000002</c:v>
                </c:pt>
                <c:pt idx="5043">
                  <c:v>0.29241933000000003</c:v>
                </c:pt>
                <c:pt idx="5044">
                  <c:v>0.2924772000000001</c:v>
                </c:pt>
                <c:pt idx="5045">
                  <c:v>0.29253461000000008</c:v>
                </c:pt>
                <c:pt idx="5046">
                  <c:v>0.2925924800000001</c:v>
                </c:pt>
                <c:pt idx="5047">
                  <c:v>0.29265035000000006</c:v>
                </c:pt>
                <c:pt idx="5048">
                  <c:v>0.29270822000000002</c:v>
                </c:pt>
                <c:pt idx="5049">
                  <c:v>0.29276609000000003</c:v>
                </c:pt>
                <c:pt idx="5050">
                  <c:v>0.29282396000000011</c:v>
                </c:pt>
                <c:pt idx="5051">
                  <c:v>0.29288183000000007</c:v>
                </c:pt>
                <c:pt idx="5052">
                  <c:v>0.29293970000000008</c:v>
                </c:pt>
                <c:pt idx="5053">
                  <c:v>0.2929975700000001</c:v>
                </c:pt>
                <c:pt idx="5054">
                  <c:v>0.29305544000000006</c:v>
                </c:pt>
                <c:pt idx="5055">
                  <c:v>0.29311331000000002</c:v>
                </c:pt>
                <c:pt idx="5056">
                  <c:v>0.29317118000000003</c:v>
                </c:pt>
                <c:pt idx="5057">
                  <c:v>0.29322905000000005</c:v>
                </c:pt>
                <c:pt idx="5058">
                  <c:v>0.29328692000000006</c:v>
                </c:pt>
                <c:pt idx="5059">
                  <c:v>0.29334479000000008</c:v>
                </c:pt>
                <c:pt idx="5060">
                  <c:v>0.29340266000000015</c:v>
                </c:pt>
                <c:pt idx="5061">
                  <c:v>0.29346053000000011</c:v>
                </c:pt>
                <c:pt idx="5062">
                  <c:v>0.29351840000000007</c:v>
                </c:pt>
                <c:pt idx="5063">
                  <c:v>0.29357627000000008</c:v>
                </c:pt>
                <c:pt idx="5064">
                  <c:v>0.29363403000000005</c:v>
                </c:pt>
                <c:pt idx="5065">
                  <c:v>0.29369190000000001</c:v>
                </c:pt>
                <c:pt idx="5066">
                  <c:v>0.29374988000000002</c:v>
                </c:pt>
                <c:pt idx="5067">
                  <c:v>0.29380775000000009</c:v>
                </c:pt>
                <c:pt idx="5068">
                  <c:v>0.29386562000000011</c:v>
                </c:pt>
                <c:pt idx="5069">
                  <c:v>0.29392350000000006</c:v>
                </c:pt>
                <c:pt idx="5070">
                  <c:v>0.29398125000000003</c:v>
                </c:pt>
                <c:pt idx="5071">
                  <c:v>0.29403924000000004</c:v>
                </c:pt>
                <c:pt idx="5072">
                  <c:v>0.29409711000000005</c:v>
                </c:pt>
                <c:pt idx="5073">
                  <c:v>0.29415498000000007</c:v>
                </c:pt>
                <c:pt idx="5074">
                  <c:v>0.29421285000000003</c:v>
                </c:pt>
                <c:pt idx="5075">
                  <c:v>0.29427083000000004</c:v>
                </c:pt>
                <c:pt idx="5076">
                  <c:v>0.29432870000000011</c:v>
                </c:pt>
                <c:pt idx="5077">
                  <c:v>0.29438657000000013</c:v>
                </c:pt>
                <c:pt idx="5078">
                  <c:v>0.29444444000000008</c:v>
                </c:pt>
                <c:pt idx="5079">
                  <c:v>0.2945023100000001</c:v>
                </c:pt>
                <c:pt idx="5080">
                  <c:v>0.29456019000000006</c:v>
                </c:pt>
                <c:pt idx="5081">
                  <c:v>0.29461806000000007</c:v>
                </c:pt>
                <c:pt idx="5082">
                  <c:v>0.29467593000000009</c:v>
                </c:pt>
                <c:pt idx="5083">
                  <c:v>0.29473380000000005</c:v>
                </c:pt>
                <c:pt idx="5084">
                  <c:v>0.29479167000000006</c:v>
                </c:pt>
                <c:pt idx="5085">
                  <c:v>0.29484954000000002</c:v>
                </c:pt>
                <c:pt idx="5086">
                  <c:v>0.29490741000000004</c:v>
                </c:pt>
                <c:pt idx="5087">
                  <c:v>0.29496528000000005</c:v>
                </c:pt>
                <c:pt idx="5088">
                  <c:v>0.29502315000000001</c:v>
                </c:pt>
                <c:pt idx="5089">
                  <c:v>0.29508102000000008</c:v>
                </c:pt>
                <c:pt idx="5090">
                  <c:v>0.2951388900000001</c:v>
                </c:pt>
                <c:pt idx="5091">
                  <c:v>0.29519676000000011</c:v>
                </c:pt>
                <c:pt idx="5092">
                  <c:v>0.29525463000000002</c:v>
                </c:pt>
                <c:pt idx="5093">
                  <c:v>0.29531250000000009</c:v>
                </c:pt>
                <c:pt idx="5094">
                  <c:v>0.29537037000000016</c:v>
                </c:pt>
                <c:pt idx="5095">
                  <c:v>0.29542824000000006</c:v>
                </c:pt>
                <c:pt idx="5096">
                  <c:v>0.29548611000000008</c:v>
                </c:pt>
                <c:pt idx="5097">
                  <c:v>0.29554398000000009</c:v>
                </c:pt>
                <c:pt idx="5098">
                  <c:v>0.29560185000000005</c:v>
                </c:pt>
                <c:pt idx="5099">
                  <c:v>0.29565972000000001</c:v>
                </c:pt>
                <c:pt idx="5100">
                  <c:v>0.29571759000000003</c:v>
                </c:pt>
                <c:pt idx="5101">
                  <c:v>0.29577546000000005</c:v>
                </c:pt>
                <c:pt idx="5102">
                  <c:v>0.29583333000000001</c:v>
                </c:pt>
                <c:pt idx="5103">
                  <c:v>0.29589120000000002</c:v>
                </c:pt>
                <c:pt idx="5104">
                  <c:v>0.29594907000000009</c:v>
                </c:pt>
                <c:pt idx="5105">
                  <c:v>0.29600694000000011</c:v>
                </c:pt>
                <c:pt idx="5106">
                  <c:v>0.29606481000000007</c:v>
                </c:pt>
                <c:pt idx="5107">
                  <c:v>0.29612269000000008</c:v>
                </c:pt>
                <c:pt idx="5108">
                  <c:v>0.29618056000000015</c:v>
                </c:pt>
                <c:pt idx="5109">
                  <c:v>0.29623854000000005</c:v>
                </c:pt>
                <c:pt idx="5110">
                  <c:v>0.29629641000000001</c:v>
                </c:pt>
                <c:pt idx="5111">
                  <c:v>0.29635428000000008</c:v>
                </c:pt>
                <c:pt idx="5112">
                  <c:v>0.29641227000000014</c:v>
                </c:pt>
                <c:pt idx="5113">
                  <c:v>0.2964701400000001</c:v>
                </c:pt>
                <c:pt idx="5114">
                  <c:v>0.29652801000000006</c:v>
                </c:pt>
                <c:pt idx="5115">
                  <c:v>0.29658588000000008</c:v>
                </c:pt>
                <c:pt idx="5116">
                  <c:v>0.29664374999999998</c:v>
                </c:pt>
                <c:pt idx="5117">
                  <c:v>0.29670150000000006</c:v>
                </c:pt>
                <c:pt idx="5118">
                  <c:v>0.29675937000000002</c:v>
                </c:pt>
                <c:pt idx="5119">
                  <c:v>0.29681736000000014</c:v>
                </c:pt>
                <c:pt idx="5120">
                  <c:v>0.2968752300000001</c:v>
                </c:pt>
                <c:pt idx="5121">
                  <c:v>0.29693310000000006</c:v>
                </c:pt>
                <c:pt idx="5122">
                  <c:v>0.29699097000000008</c:v>
                </c:pt>
                <c:pt idx="5123">
                  <c:v>0.29704884000000004</c:v>
                </c:pt>
                <c:pt idx="5124">
                  <c:v>0.29710671000000005</c:v>
                </c:pt>
                <c:pt idx="5125">
                  <c:v>0.29716458000000007</c:v>
                </c:pt>
                <c:pt idx="5126">
                  <c:v>0.29722245000000008</c:v>
                </c:pt>
                <c:pt idx="5127">
                  <c:v>0.2972803200000001</c:v>
                </c:pt>
                <c:pt idx="5128">
                  <c:v>0.29733819000000011</c:v>
                </c:pt>
                <c:pt idx="5129">
                  <c:v>0.29739606000000002</c:v>
                </c:pt>
                <c:pt idx="5130">
                  <c:v>0.29745394000000008</c:v>
                </c:pt>
                <c:pt idx="5131">
                  <c:v>0.2975118100000001</c:v>
                </c:pt>
                <c:pt idx="5132">
                  <c:v>0.29756968000000011</c:v>
                </c:pt>
                <c:pt idx="5133">
                  <c:v>0.29762755000000002</c:v>
                </c:pt>
                <c:pt idx="5134">
                  <c:v>0.29768542000000003</c:v>
                </c:pt>
                <c:pt idx="5135">
                  <c:v>0.29774329000000005</c:v>
                </c:pt>
                <c:pt idx="5136">
                  <c:v>0.29780116000000006</c:v>
                </c:pt>
                <c:pt idx="5137">
                  <c:v>0.29785903000000002</c:v>
                </c:pt>
                <c:pt idx="5138">
                  <c:v>0.29791655000000011</c:v>
                </c:pt>
                <c:pt idx="5139">
                  <c:v>0.29797442000000007</c:v>
                </c:pt>
                <c:pt idx="5140">
                  <c:v>0.29803229000000003</c:v>
                </c:pt>
                <c:pt idx="5141">
                  <c:v>0.29809016000000005</c:v>
                </c:pt>
                <c:pt idx="5142">
                  <c:v>0.29814803000000001</c:v>
                </c:pt>
                <c:pt idx="5143">
                  <c:v>0.29820590000000002</c:v>
                </c:pt>
                <c:pt idx="5144">
                  <c:v>0.29826377000000009</c:v>
                </c:pt>
                <c:pt idx="5145">
                  <c:v>0.29832164000000011</c:v>
                </c:pt>
                <c:pt idx="5146">
                  <c:v>0.29837951000000007</c:v>
                </c:pt>
                <c:pt idx="5147">
                  <c:v>0.29843738000000003</c:v>
                </c:pt>
                <c:pt idx="5148">
                  <c:v>0.29849525000000005</c:v>
                </c:pt>
                <c:pt idx="5149">
                  <c:v>0.29855312000000001</c:v>
                </c:pt>
                <c:pt idx="5150">
                  <c:v>0.29861100000000007</c:v>
                </c:pt>
                <c:pt idx="5151">
                  <c:v>0.29866887000000009</c:v>
                </c:pt>
                <c:pt idx="5152">
                  <c:v>0.2987267400000001</c:v>
                </c:pt>
                <c:pt idx="5153">
                  <c:v>0.29878461000000006</c:v>
                </c:pt>
                <c:pt idx="5154">
                  <c:v>0.29884248000000008</c:v>
                </c:pt>
                <c:pt idx="5155">
                  <c:v>0.29890035000000009</c:v>
                </c:pt>
                <c:pt idx="5156">
                  <c:v>0.29895822000000011</c:v>
                </c:pt>
                <c:pt idx="5157">
                  <c:v>0.29901620000000007</c:v>
                </c:pt>
                <c:pt idx="5158">
                  <c:v>0.29907407000000008</c:v>
                </c:pt>
                <c:pt idx="5159">
                  <c:v>0.29913194000000004</c:v>
                </c:pt>
                <c:pt idx="5160">
                  <c:v>0.29918981000000006</c:v>
                </c:pt>
                <c:pt idx="5161">
                  <c:v>0.29924769000000001</c:v>
                </c:pt>
                <c:pt idx="5162">
                  <c:v>0.29930556000000003</c:v>
                </c:pt>
                <c:pt idx="5163">
                  <c:v>0.2993634300000001</c:v>
                </c:pt>
                <c:pt idx="5164">
                  <c:v>0.29942130000000006</c:v>
                </c:pt>
                <c:pt idx="5165">
                  <c:v>0.29947928000000007</c:v>
                </c:pt>
                <c:pt idx="5166">
                  <c:v>0.29953715000000003</c:v>
                </c:pt>
                <c:pt idx="5167">
                  <c:v>0.29959502000000005</c:v>
                </c:pt>
                <c:pt idx="5168">
                  <c:v>0.29965289000000012</c:v>
                </c:pt>
                <c:pt idx="5169">
                  <c:v>0.29971076000000002</c:v>
                </c:pt>
                <c:pt idx="5170">
                  <c:v>0.29976863000000004</c:v>
                </c:pt>
                <c:pt idx="5171">
                  <c:v>0.29982650000000011</c:v>
                </c:pt>
                <c:pt idx="5172">
                  <c:v>0.29988437000000012</c:v>
                </c:pt>
                <c:pt idx="5173">
                  <c:v>0.29994225000000002</c:v>
                </c:pt>
                <c:pt idx="5174">
                  <c:v>0.30000012000000004</c:v>
                </c:pt>
                <c:pt idx="5175">
                  <c:v>0.30005799000000005</c:v>
                </c:pt>
                <c:pt idx="5176">
                  <c:v>0.30011586000000007</c:v>
                </c:pt>
                <c:pt idx="5177">
                  <c:v>0.30017373000000008</c:v>
                </c:pt>
                <c:pt idx="5178">
                  <c:v>0.30023160000000004</c:v>
                </c:pt>
                <c:pt idx="5179">
                  <c:v>0.30028947000000011</c:v>
                </c:pt>
                <c:pt idx="5180">
                  <c:v>0.30034734000000002</c:v>
                </c:pt>
                <c:pt idx="5181">
                  <c:v>0.30040521000000003</c:v>
                </c:pt>
                <c:pt idx="5182">
                  <c:v>0.3004630800000001</c:v>
                </c:pt>
                <c:pt idx="5183">
                  <c:v>0.30052095000000006</c:v>
                </c:pt>
                <c:pt idx="5184">
                  <c:v>0.30057882000000008</c:v>
                </c:pt>
                <c:pt idx="5185">
                  <c:v>0.3006366900000001</c:v>
                </c:pt>
                <c:pt idx="5186">
                  <c:v>0.30069456000000011</c:v>
                </c:pt>
                <c:pt idx="5187">
                  <c:v>0.30075243000000002</c:v>
                </c:pt>
                <c:pt idx="5188">
                  <c:v>0.30081030000000009</c:v>
                </c:pt>
                <c:pt idx="5189">
                  <c:v>0.30086817000000016</c:v>
                </c:pt>
                <c:pt idx="5190">
                  <c:v>0.30092604000000006</c:v>
                </c:pt>
                <c:pt idx="5191">
                  <c:v>0.30098391000000008</c:v>
                </c:pt>
                <c:pt idx="5192">
                  <c:v>0.30104178000000009</c:v>
                </c:pt>
                <c:pt idx="5193">
                  <c:v>0.3010997700000001</c:v>
                </c:pt>
                <c:pt idx="5194">
                  <c:v>0.30115775</c:v>
                </c:pt>
                <c:pt idx="5195">
                  <c:v>0.30121562000000002</c:v>
                </c:pt>
                <c:pt idx="5196">
                  <c:v>0.30127350000000003</c:v>
                </c:pt>
                <c:pt idx="5197">
                  <c:v>0.3013313700000001</c:v>
                </c:pt>
                <c:pt idx="5198">
                  <c:v>0.30138924000000006</c:v>
                </c:pt>
                <c:pt idx="5199">
                  <c:v>0.30144711000000002</c:v>
                </c:pt>
                <c:pt idx="5200">
                  <c:v>0.30150498000000014</c:v>
                </c:pt>
                <c:pt idx="5201">
                  <c:v>0.3015628500000001</c:v>
                </c:pt>
                <c:pt idx="5202">
                  <c:v>0.30162072000000006</c:v>
                </c:pt>
                <c:pt idx="5203">
                  <c:v>0.30167847000000014</c:v>
                </c:pt>
                <c:pt idx="5204">
                  <c:v>0.30173634000000005</c:v>
                </c:pt>
                <c:pt idx="5205">
                  <c:v>0.30179433</c:v>
                </c:pt>
                <c:pt idx="5206">
                  <c:v>0.30185220000000007</c:v>
                </c:pt>
                <c:pt idx="5207">
                  <c:v>0.30191007000000014</c:v>
                </c:pt>
                <c:pt idx="5208">
                  <c:v>0.3019679400000001</c:v>
                </c:pt>
                <c:pt idx="5209">
                  <c:v>0.30202581000000012</c:v>
                </c:pt>
                <c:pt idx="5210">
                  <c:v>0.30208368000000008</c:v>
                </c:pt>
                <c:pt idx="5211">
                  <c:v>0.30214154999999998</c:v>
                </c:pt>
                <c:pt idx="5212">
                  <c:v>0.30219942</c:v>
                </c:pt>
                <c:pt idx="5213">
                  <c:v>0.30225729000000001</c:v>
                </c:pt>
                <c:pt idx="5214">
                  <c:v>0.30231516000000014</c:v>
                </c:pt>
                <c:pt idx="5215">
                  <c:v>0.3023730300000001</c:v>
                </c:pt>
                <c:pt idx="5216">
                  <c:v>0.30243090000000011</c:v>
                </c:pt>
                <c:pt idx="5217">
                  <c:v>0.30248877000000013</c:v>
                </c:pt>
                <c:pt idx="5218">
                  <c:v>0.30254664000000003</c:v>
                </c:pt>
                <c:pt idx="5219">
                  <c:v>0.30260417000000012</c:v>
                </c:pt>
                <c:pt idx="5220">
                  <c:v>0.30266204000000002</c:v>
                </c:pt>
                <c:pt idx="5221">
                  <c:v>0.30271991000000004</c:v>
                </c:pt>
                <c:pt idx="5222">
                  <c:v>0.30277778000000005</c:v>
                </c:pt>
                <c:pt idx="5223">
                  <c:v>0.30283565000000001</c:v>
                </c:pt>
                <c:pt idx="5224">
                  <c:v>0.30289352000000008</c:v>
                </c:pt>
                <c:pt idx="5225">
                  <c:v>0.3029513900000001</c:v>
                </c:pt>
                <c:pt idx="5226">
                  <c:v>0.30300926000000011</c:v>
                </c:pt>
                <c:pt idx="5227">
                  <c:v>0.30306713000000002</c:v>
                </c:pt>
                <c:pt idx="5228">
                  <c:v>0.30312500000000009</c:v>
                </c:pt>
                <c:pt idx="5229">
                  <c:v>0.30318287000000016</c:v>
                </c:pt>
                <c:pt idx="5230">
                  <c:v>0.30324074000000001</c:v>
                </c:pt>
                <c:pt idx="5231">
                  <c:v>0.30329861000000002</c:v>
                </c:pt>
                <c:pt idx="5232">
                  <c:v>0.30335648000000015</c:v>
                </c:pt>
                <c:pt idx="5233">
                  <c:v>0.30341435000000011</c:v>
                </c:pt>
                <c:pt idx="5234">
                  <c:v>0.30347222000000007</c:v>
                </c:pt>
                <c:pt idx="5235">
                  <c:v>0.30353009000000003</c:v>
                </c:pt>
                <c:pt idx="5236">
                  <c:v>0.3035879600000001</c:v>
                </c:pt>
                <c:pt idx="5237">
                  <c:v>0.30364583000000001</c:v>
                </c:pt>
                <c:pt idx="5238">
                  <c:v>0.30370370000000002</c:v>
                </c:pt>
                <c:pt idx="5239">
                  <c:v>0.30376157000000009</c:v>
                </c:pt>
                <c:pt idx="5240">
                  <c:v>0.30381944000000011</c:v>
                </c:pt>
                <c:pt idx="5241">
                  <c:v>0.30387731000000007</c:v>
                </c:pt>
                <c:pt idx="5242">
                  <c:v>0.30393519000000002</c:v>
                </c:pt>
                <c:pt idx="5243">
                  <c:v>0.30399306000000009</c:v>
                </c:pt>
                <c:pt idx="5244">
                  <c:v>0.30405093000000011</c:v>
                </c:pt>
                <c:pt idx="5245">
                  <c:v>0.30410891000000007</c:v>
                </c:pt>
                <c:pt idx="5246">
                  <c:v>0.30416690000000007</c:v>
                </c:pt>
                <c:pt idx="5247">
                  <c:v>0.30422477000000014</c:v>
                </c:pt>
                <c:pt idx="5248">
                  <c:v>0.3042826400000001</c:v>
                </c:pt>
                <c:pt idx="5249">
                  <c:v>0.30434051000000006</c:v>
                </c:pt>
                <c:pt idx="5250">
                  <c:v>0.30439838000000008</c:v>
                </c:pt>
                <c:pt idx="5251">
                  <c:v>0.30445625000000004</c:v>
                </c:pt>
                <c:pt idx="5252">
                  <c:v>0.30451412000000005</c:v>
                </c:pt>
                <c:pt idx="5253">
                  <c:v>0.30457199000000007</c:v>
                </c:pt>
                <c:pt idx="5254">
                  <c:v>0.30462986000000014</c:v>
                </c:pt>
                <c:pt idx="5255">
                  <c:v>0.3046877300000001</c:v>
                </c:pt>
                <c:pt idx="5256">
                  <c:v>0.30474560000000006</c:v>
                </c:pt>
                <c:pt idx="5257">
                  <c:v>0.30480336000000002</c:v>
                </c:pt>
                <c:pt idx="5258">
                  <c:v>0.30486123000000004</c:v>
                </c:pt>
                <c:pt idx="5259">
                  <c:v>0.30491910000000005</c:v>
                </c:pt>
                <c:pt idx="5260">
                  <c:v>0.30497697000000012</c:v>
                </c:pt>
                <c:pt idx="5261">
                  <c:v>0.30503484000000008</c:v>
                </c:pt>
                <c:pt idx="5262">
                  <c:v>0.3050927100000001</c:v>
                </c:pt>
                <c:pt idx="5263">
                  <c:v>0.30515069000000011</c:v>
                </c:pt>
                <c:pt idx="5264">
                  <c:v>0.30520856000000002</c:v>
                </c:pt>
                <c:pt idx="5265">
                  <c:v>0.30526644000000008</c:v>
                </c:pt>
                <c:pt idx="5266">
                  <c:v>0.30532431000000015</c:v>
                </c:pt>
                <c:pt idx="5267">
                  <c:v>0.30538218000000017</c:v>
                </c:pt>
                <c:pt idx="5268">
                  <c:v>0.30544005000000002</c:v>
                </c:pt>
                <c:pt idx="5269">
                  <c:v>0.30549792000000003</c:v>
                </c:pt>
                <c:pt idx="5270">
                  <c:v>0.3055557900000001</c:v>
                </c:pt>
                <c:pt idx="5271">
                  <c:v>0.30561331000000008</c:v>
                </c:pt>
                <c:pt idx="5272">
                  <c:v>0.3056711800000001</c:v>
                </c:pt>
                <c:pt idx="5273">
                  <c:v>0.30572905000000006</c:v>
                </c:pt>
                <c:pt idx="5274">
                  <c:v>0.30578692000000007</c:v>
                </c:pt>
                <c:pt idx="5275">
                  <c:v>0.30584479000000009</c:v>
                </c:pt>
                <c:pt idx="5276">
                  <c:v>0.3059026600000001</c:v>
                </c:pt>
                <c:pt idx="5277">
                  <c:v>0.30596053000000006</c:v>
                </c:pt>
                <c:pt idx="5278">
                  <c:v>0.30601840000000008</c:v>
                </c:pt>
                <c:pt idx="5279">
                  <c:v>0.30607627000000015</c:v>
                </c:pt>
                <c:pt idx="5280">
                  <c:v>0.30613414000000005</c:v>
                </c:pt>
                <c:pt idx="5281">
                  <c:v>0.30619201000000001</c:v>
                </c:pt>
                <c:pt idx="5282">
                  <c:v>0.30624988000000003</c:v>
                </c:pt>
                <c:pt idx="5283">
                  <c:v>0.3063077500000001</c:v>
                </c:pt>
                <c:pt idx="5284">
                  <c:v>0.30636562000000006</c:v>
                </c:pt>
                <c:pt idx="5285">
                  <c:v>0.30642350000000007</c:v>
                </c:pt>
                <c:pt idx="5286">
                  <c:v>0.30648137000000009</c:v>
                </c:pt>
                <c:pt idx="5287">
                  <c:v>0.30653924000000005</c:v>
                </c:pt>
                <c:pt idx="5288">
                  <c:v>0.30659711000000001</c:v>
                </c:pt>
                <c:pt idx="5289">
                  <c:v>0.30665509000000002</c:v>
                </c:pt>
                <c:pt idx="5290">
                  <c:v>0.30671296000000015</c:v>
                </c:pt>
                <c:pt idx="5291">
                  <c:v>0.30677083000000011</c:v>
                </c:pt>
                <c:pt idx="5292">
                  <c:v>0.30682870000000012</c:v>
                </c:pt>
                <c:pt idx="5293">
                  <c:v>0.30688657000000014</c:v>
                </c:pt>
                <c:pt idx="5294">
                  <c:v>0.3069444400000001</c:v>
                </c:pt>
                <c:pt idx="5295">
                  <c:v>0.30700231000000006</c:v>
                </c:pt>
                <c:pt idx="5296">
                  <c:v>0.30706019000000007</c:v>
                </c:pt>
                <c:pt idx="5297">
                  <c:v>0.30711817000000008</c:v>
                </c:pt>
                <c:pt idx="5298">
                  <c:v>0.30717604000000004</c:v>
                </c:pt>
                <c:pt idx="5299">
                  <c:v>0.30723391</c:v>
                </c:pt>
                <c:pt idx="5300">
                  <c:v>0.30729178000000001</c:v>
                </c:pt>
                <c:pt idx="5301">
                  <c:v>0.30734965000000009</c:v>
                </c:pt>
                <c:pt idx="5302">
                  <c:v>0.3074075200000001</c:v>
                </c:pt>
                <c:pt idx="5303">
                  <c:v>0.30746539000000012</c:v>
                </c:pt>
                <c:pt idx="5304">
                  <c:v>0.30752326000000002</c:v>
                </c:pt>
                <c:pt idx="5305">
                  <c:v>0.30758113000000004</c:v>
                </c:pt>
                <c:pt idx="5306">
                  <c:v>0.307639</c:v>
                </c:pt>
                <c:pt idx="5307">
                  <c:v>0.30769687000000007</c:v>
                </c:pt>
                <c:pt idx="5308">
                  <c:v>0.30775475000000002</c:v>
                </c:pt>
                <c:pt idx="5309">
                  <c:v>0.30781262000000009</c:v>
                </c:pt>
                <c:pt idx="5310">
                  <c:v>0.30787049000000011</c:v>
                </c:pt>
                <c:pt idx="5311">
                  <c:v>0.30792836000000012</c:v>
                </c:pt>
                <c:pt idx="5312">
                  <c:v>0.30798623000000014</c:v>
                </c:pt>
                <c:pt idx="5313">
                  <c:v>0.3080441000000001</c:v>
                </c:pt>
                <c:pt idx="5314">
                  <c:v>0.30810197000000011</c:v>
                </c:pt>
                <c:pt idx="5315">
                  <c:v>0.30815984000000002</c:v>
                </c:pt>
                <c:pt idx="5316">
                  <c:v>0.30821771000000003</c:v>
                </c:pt>
                <c:pt idx="5317">
                  <c:v>0.3082755800000001</c:v>
                </c:pt>
                <c:pt idx="5318">
                  <c:v>0.30833345000000001</c:v>
                </c:pt>
                <c:pt idx="5319">
                  <c:v>0.30839132000000002</c:v>
                </c:pt>
                <c:pt idx="5320">
                  <c:v>0.3084491900000001</c:v>
                </c:pt>
                <c:pt idx="5321">
                  <c:v>0.30850706000000011</c:v>
                </c:pt>
                <c:pt idx="5322">
                  <c:v>0.30856493000000007</c:v>
                </c:pt>
                <c:pt idx="5323">
                  <c:v>0.30862280000000009</c:v>
                </c:pt>
                <c:pt idx="5324">
                  <c:v>0.30868090000000015</c:v>
                </c:pt>
                <c:pt idx="5325">
                  <c:v>0.30873877000000011</c:v>
                </c:pt>
                <c:pt idx="5326">
                  <c:v>0.30879664000000001</c:v>
                </c:pt>
                <c:pt idx="5327">
                  <c:v>0.30885451000000008</c:v>
                </c:pt>
                <c:pt idx="5328">
                  <c:v>0.30891238000000015</c:v>
                </c:pt>
                <c:pt idx="5329">
                  <c:v>0.30897025000000006</c:v>
                </c:pt>
                <c:pt idx="5330">
                  <c:v>0.30902812000000007</c:v>
                </c:pt>
                <c:pt idx="5331">
                  <c:v>0.30908600000000008</c:v>
                </c:pt>
                <c:pt idx="5332">
                  <c:v>0.3091438700000001</c:v>
                </c:pt>
                <c:pt idx="5333">
                  <c:v>0.30920174</c:v>
                </c:pt>
                <c:pt idx="5334">
                  <c:v>0.30925961000000002</c:v>
                </c:pt>
                <c:pt idx="5335">
                  <c:v>0.30931748000000014</c:v>
                </c:pt>
                <c:pt idx="5336">
                  <c:v>0.3093753500000001</c:v>
                </c:pt>
                <c:pt idx="5337">
                  <c:v>0.30943322000000001</c:v>
                </c:pt>
                <c:pt idx="5338">
                  <c:v>0.30949109000000002</c:v>
                </c:pt>
                <c:pt idx="5339">
                  <c:v>0.30954896000000004</c:v>
                </c:pt>
                <c:pt idx="5340">
                  <c:v>0.30960683000000006</c:v>
                </c:pt>
                <c:pt idx="5341">
                  <c:v>0.30966470000000007</c:v>
                </c:pt>
                <c:pt idx="5342">
                  <c:v>0.30972257000000014</c:v>
                </c:pt>
                <c:pt idx="5343">
                  <c:v>0.3097804400000001</c:v>
                </c:pt>
                <c:pt idx="5344">
                  <c:v>0.30983831000000012</c:v>
                </c:pt>
                <c:pt idx="5345">
                  <c:v>0.30989618000000008</c:v>
                </c:pt>
                <c:pt idx="5346">
                  <c:v>0.30995405000000004</c:v>
                </c:pt>
                <c:pt idx="5347">
                  <c:v>0.31001192000000005</c:v>
                </c:pt>
                <c:pt idx="5348">
                  <c:v>0.31006979000000007</c:v>
                </c:pt>
                <c:pt idx="5349">
                  <c:v>0.31012766000000014</c:v>
                </c:pt>
                <c:pt idx="5350">
                  <c:v>0.31018507000000012</c:v>
                </c:pt>
                <c:pt idx="5351">
                  <c:v>0.31024306000000001</c:v>
                </c:pt>
                <c:pt idx="5352">
                  <c:v>0.31030093000000014</c:v>
                </c:pt>
                <c:pt idx="5353">
                  <c:v>0.31035880000000016</c:v>
                </c:pt>
                <c:pt idx="5354">
                  <c:v>0.31041667000000017</c:v>
                </c:pt>
                <c:pt idx="5355">
                  <c:v>0.31047454000000008</c:v>
                </c:pt>
                <c:pt idx="5356">
                  <c:v>0.31053241000000004</c:v>
                </c:pt>
                <c:pt idx="5357">
                  <c:v>0.31059028000000005</c:v>
                </c:pt>
                <c:pt idx="5358">
                  <c:v>0.31064803000000002</c:v>
                </c:pt>
                <c:pt idx="5359">
                  <c:v>0.31070602000000008</c:v>
                </c:pt>
                <c:pt idx="5360">
                  <c:v>0.3107638900000001</c:v>
                </c:pt>
                <c:pt idx="5361">
                  <c:v>0.31082176000000017</c:v>
                </c:pt>
                <c:pt idx="5362">
                  <c:v>0.31087963000000007</c:v>
                </c:pt>
                <c:pt idx="5363">
                  <c:v>0.3109373800000001</c:v>
                </c:pt>
                <c:pt idx="5364">
                  <c:v>0.31099525000000006</c:v>
                </c:pt>
                <c:pt idx="5365">
                  <c:v>0.31105312000000002</c:v>
                </c:pt>
                <c:pt idx="5366">
                  <c:v>0.31111100000000008</c:v>
                </c:pt>
                <c:pt idx="5367">
                  <c:v>0.31116887000000015</c:v>
                </c:pt>
                <c:pt idx="5368">
                  <c:v>0.31122674000000011</c:v>
                </c:pt>
                <c:pt idx="5369">
                  <c:v>0.31128472000000007</c:v>
                </c:pt>
                <c:pt idx="5370">
                  <c:v>0.31134259000000009</c:v>
                </c:pt>
                <c:pt idx="5371">
                  <c:v>0.3114004600000001</c:v>
                </c:pt>
                <c:pt idx="5372">
                  <c:v>0.31145833000000006</c:v>
                </c:pt>
                <c:pt idx="5373">
                  <c:v>0.31151620000000008</c:v>
                </c:pt>
                <c:pt idx="5374">
                  <c:v>0.31157407000000015</c:v>
                </c:pt>
                <c:pt idx="5375">
                  <c:v>0.31163194000000005</c:v>
                </c:pt>
                <c:pt idx="5376">
                  <c:v>0.31168981000000007</c:v>
                </c:pt>
                <c:pt idx="5377">
                  <c:v>0.31174780000000002</c:v>
                </c:pt>
                <c:pt idx="5378">
                  <c:v>0.31180579000000008</c:v>
                </c:pt>
                <c:pt idx="5379">
                  <c:v>0.3118636600000001</c:v>
                </c:pt>
                <c:pt idx="5380">
                  <c:v>0.31192153000000006</c:v>
                </c:pt>
                <c:pt idx="5381">
                  <c:v>0.31197940000000007</c:v>
                </c:pt>
                <c:pt idx="5382">
                  <c:v>0.31203727000000009</c:v>
                </c:pt>
                <c:pt idx="5383">
                  <c:v>0.31209514000000005</c:v>
                </c:pt>
                <c:pt idx="5384">
                  <c:v>0.31215301000000001</c:v>
                </c:pt>
                <c:pt idx="5385">
                  <c:v>0.31221088000000008</c:v>
                </c:pt>
                <c:pt idx="5386">
                  <c:v>0.31226875000000004</c:v>
                </c:pt>
                <c:pt idx="5387">
                  <c:v>0.31232662000000011</c:v>
                </c:pt>
                <c:pt idx="5388">
                  <c:v>0.31238449000000013</c:v>
                </c:pt>
                <c:pt idx="5389">
                  <c:v>0.31244236000000014</c:v>
                </c:pt>
                <c:pt idx="5390">
                  <c:v>0.3125002300000001</c:v>
                </c:pt>
                <c:pt idx="5391">
                  <c:v>0.31255810000000012</c:v>
                </c:pt>
                <c:pt idx="5392">
                  <c:v>0.31261597000000008</c:v>
                </c:pt>
                <c:pt idx="5393">
                  <c:v>0.31267384000000004</c:v>
                </c:pt>
                <c:pt idx="5394">
                  <c:v>0.31273171</c:v>
                </c:pt>
                <c:pt idx="5395">
                  <c:v>0.31278958000000007</c:v>
                </c:pt>
                <c:pt idx="5396">
                  <c:v>0.31284745000000008</c:v>
                </c:pt>
                <c:pt idx="5397">
                  <c:v>0.3129053200000001</c:v>
                </c:pt>
                <c:pt idx="5398">
                  <c:v>0.31296331000000011</c:v>
                </c:pt>
                <c:pt idx="5399">
                  <c:v>0.31302118000000007</c:v>
                </c:pt>
                <c:pt idx="5400">
                  <c:v>0.31307905000000008</c:v>
                </c:pt>
                <c:pt idx="5401">
                  <c:v>0.3131369200000001</c:v>
                </c:pt>
                <c:pt idx="5402">
                  <c:v>0.31319479000000011</c:v>
                </c:pt>
                <c:pt idx="5403">
                  <c:v>0.31325266000000002</c:v>
                </c:pt>
                <c:pt idx="5404">
                  <c:v>0.31331007000000011</c:v>
                </c:pt>
                <c:pt idx="5405">
                  <c:v>0.31336794000000007</c:v>
                </c:pt>
                <c:pt idx="5406">
                  <c:v>0.31342581000000014</c:v>
                </c:pt>
                <c:pt idx="5407">
                  <c:v>0.31348368000000015</c:v>
                </c:pt>
                <c:pt idx="5408">
                  <c:v>0.31354155000000006</c:v>
                </c:pt>
                <c:pt idx="5409">
                  <c:v>0.31359942000000002</c:v>
                </c:pt>
                <c:pt idx="5410">
                  <c:v>0.31365729000000003</c:v>
                </c:pt>
                <c:pt idx="5411">
                  <c:v>0.31371505</c:v>
                </c:pt>
                <c:pt idx="5412">
                  <c:v>0.31377303000000001</c:v>
                </c:pt>
                <c:pt idx="5413">
                  <c:v>0.31383090000000008</c:v>
                </c:pt>
                <c:pt idx="5414">
                  <c:v>0.31388877000000021</c:v>
                </c:pt>
                <c:pt idx="5415">
                  <c:v>0.31394653000000011</c:v>
                </c:pt>
                <c:pt idx="5416">
                  <c:v>0.31400498000000016</c:v>
                </c:pt>
                <c:pt idx="5417">
                  <c:v>0.31406238000000009</c:v>
                </c:pt>
                <c:pt idx="5418">
                  <c:v>0.3141202500000001</c:v>
                </c:pt>
                <c:pt idx="5419">
                  <c:v>0.31417812000000006</c:v>
                </c:pt>
                <c:pt idx="5420">
                  <c:v>0.31423600000000002</c:v>
                </c:pt>
                <c:pt idx="5421">
                  <c:v>0.31429387000000003</c:v>
                </c:pt>
                <c:pt idx="5422">
                  <c:v>0.3143517400000001</c:v>
                </c:pt>
                <c:pt idx="5423">
                  <c:v>0.31440961000000006</c:v>
                </c:pt>
                <c:pt idx="5424">
                  <c:v>0.31446748000000008</c:v>
                </c:pt>
                <c:pt idx="5425">
                  <c:v>0.31452535000000009</c:v>
                </c:pt>
                <c:pt idx="5426">
                  <c:v>0.31458322000000011</c:v>
                </c:pt>
                <c:pt idx="5427">
                  <c:v>0.31464109000000001</c:v>
                </c:pt>
                <c:pt idx="5428">
                  <c:v>0.31469907000000003</c:v>
                </c:pt>
                <c:pt idx="5429">
                  <c:v>0.3147569400000001</c:v>
                </c:pt>
                <c:pt idx="5430">
                  <c:v>0.31481481000000011</c:v>
                </c:pt>
                <c:pt idx="5431">
                  <c:v>0.31487280000000012</c:v>
                </c:pt>
                <c:pt idx="5432">
                  <c:v>0.31493067000000008</c:v>
                </c:pt>
                <c:pt idx="5433">
                  <c:v>0.31498854000000009</c:v>
                </c:pt>
                <c:pt idx="5434">
                  <c:v>0.31504641000000005</c:v>
                </c:pt>
                <c:pt idx="5435">
                  <c:v>0.31510428000000007</c:v>
                </c:pt>
                <c:pt idx="5436">
                  <c:v>0.31516215000000009</c:v>
                </c:pt>
                <c:pt idx="5437">
                  <c:v>0.3152200200000001</c:v>
                </c:pt>
                <c:pt idx="5438">
                  <c:v>0.31527789000000012</c:v>
                </c:pt>
                <c:pt idx="5439">
                  <c:v>0.31533576000000002</c:v>
                </c:pt>
                <c:pt idx="5440">
                  <c:v>0.31539363000000004</c:v>
                </c:pt>
                <c:pt idx="5441">
                  <c:v>0.31545150000000005</c:v>
                </c:pt>
                <c:pt idx="5442">
                  <c:v>0.31550937000000007</c:v>
                </c:pt>
                <c:pt idx="5443">
                  <c:v>0.31556725000000002</c:v>
                </c:pt>
                <c:pt idx="5444">
                  <c:v>0.31562512000000004</c:v>
                </c:pt>
                <c:pt idx="5445">
                  <c:v>0.31568299000000011</c:v>
                </c:pt>
                <c:pt idx="5446">
                  <c:v>0.31574086000000007</c:v>
                </c:pt>
                <c:pt idx="5447">
                  <c:v>0.31579873000000008</c:v>
                </c:pt>
                <c:pt idx="5448">
                  <c:v>0.31585660000000015</c:v>
                </c:pt>
                <c:pt idx="5449">
                  <c:v>0.31591447000000017</c:v>
                </c:pt>
                <c:pt idx="5450">
                  <c:v>0.31597234000000007</c:v>
                </c:pt>
                <c:pt idx="5451">
                  <c:v>0.31603021000000003</c:v>
                </c:pt>
                <c:pt idx="5452">
                  <c:v>0.31608808000000016</c:v>
                </c:pt>
                <c:pt idx="5453">
                  <c:v>0.31614595000000001</c:v>
                </c:pt>
                <c:pt idx="5454">
                  <c:v>0.31620382000000002</c:v>
                </c:pt>
                <c:pt idx="5455">
                  <c:v>0.3162616900000001</c:v>
                </c:pt>
                <c:pt idx="5456">
                  <c:v>0.31631956000000017</c:v>
                </c:pt>
                <c:pt idx="5457">
                  <c:v>0.31637755000000006</c:v>
                </c:pt>
                <c:pt idx="5458">
                  <c:v>0.31643553000000002</c:v>
                </c:pt>
                <c:pt idx="5459">
                  <c:v>0.31649340000000009</c:v>
                </c:pt>
                <c:pt idx="5460">
                  <c:v>0.31655127000000011</c:v>
                </c:pt>
                <c:pt idx="5461">
                  <c:v>0.31660914000000001</c:v>
                </c:pt>
                <c:pt idx="5462">
                  <c:v>0.31666701000000003</c:v>
                </c:pt>
                <c:pt idx="5463">
                  <c:v>0.31672477000000016</c:v>
                </c:pt>
                <c:pt idx="5464">
                  <c:v>0.31678264000000006</c:v>
                </c:pt>
                <c:pt idx="5465">
                  <c:v>0.31684062000000007</c:v>
                </c:pt>
                <c:pt idx="5466">
                  <c:v>0.31689838000000015</c:v>
                </c:pt>
                <c:pt idx="5467">
                  <c:v>0.31695625000000011</c:v>
                </c:pt>
                <c:pt idx="5468">
                  <c:v>0.31701412000000007</c:v>
                </c:pt>
                <c:pt idx="5469">
                  <c:v>0.31707199000000008</c:v>
                </c:pt>
                <c:pt idx="5470">
                  <c:v>0.3171298600000001</c:v>
                </c:pt>
                <c:pt idx="5471">
                  <c:v>0.31718773000000006</c:v>
                </c:pt>
                <c:pt idx="5472">
                  <c:v>0.31724560000000002</c:v>
                </c:pt>
                <c:pt idx="5473">
                  <c:v>0.31730347000000014</c:v>
                </c:pt>
                <c:pt idx="5474">
                  <c:v>0.31736146000000004</c:v>
                </c:pt>
                <c:pt idx="5475">
                  <c:v>0.31741933000000006</c:v>
                </c:pt>
                <c:pt idx="5476">
                  <c:v>0.31747720000000007</c:v>
                </c:pt>
                <c:pt idx="5477">
                  <c:v>0.31753507000000009</c:v>
                </c:pt>
                <c:pt idx="5478">
                  <c:v>0.3175929400000001</c:v>
                </c:pt>
                <c:pt idx="5479">
                  <c:v>0.31765081000000012</c:v>
                </c:pt>
                <c:pt idx="5480">
                  <c:v>0.31770868000000008</c:v>
                </c:pt>
                <c:pt idx="5481">
                  <c:v>0.31776655000000004</c:v>
                </c:pt>
                <c:pt idx="5482">
                  <c:v>0.31782442000000011</c:v>
                </c:pt>
                <c:pt idx="5483">
                  <c:v>0.31788183000000014</c:v>
                </c:pt>
                <c:pt idx="5484">
                  <c:v>0.3179397000000001</c:v>
                </c:pt>
                <c:pt idx="5485">
                  <c:v>0.31799757000000012</c:v>
                </c:pt>
                <c:pt idx="5486">
                  <c:v>0.31805556000000007</c:v>
                </c:pt>
                <c:pt idx="5487">
                  <c:v>0.31811343000000009</c:v>
                </c:pt>
                <c:pt idx="5488">
                  <c:v>0.3181713000000001</c:v>
                </c:pt>
                <c:pt idx="5489">
                  <c:v>0.31822917000000012</c:v>
                </c:pt>
                <c:pt idx="5490">
                  <c:v>0.31828704000000002</c:v>
                </c:pt>
                <c:pt idx="5491">
                  <c:v>0.31834491000000009</c:v>
                </c:pt>
                <c:pt idx="5492">
                  <c:v>0.31840278000000011</c:v>
                </c:pt>
                <c:pt idx="5493">
                  <c:v>0.31846065000000007</c:v>
                </c:pt>
                <c:pt idx="5494">
                  <c:v>0.31851852000000014</c:v>
                </c:pt>
                <c:pt idx="5495">
                  <c:v>0.31857639000000015</c:v>
                </c:pt>
                <c:pt idx="5496">
                  <c:v>0.31863426000000011</c:v>
                </c:pt>
                <c:pt idx="5497">
                  <c:v>0.31869213000000002</c:v>
                </c:pt>
                <c:pt idx="5498">
                  <c:v>0.31875000000000003</c:v>
                </c:pt>
                <c:pt idx="5499">
                  <c:v>0.31880787000000016</c:v>
                </c:pt>
                <c:pt idx="5500">
                  <c:v>0.31886574000000006</c:v>
                </c:pt>
                <c:pt idx="5501">
                  <c:v>0.31892361000000008</c:v>
                </c:pt>
                <c:pt idx="5502">
                  <c:v>0.31898148000000015</c:v>
                </c:pt>
                <c:pt idx="5503">
                  <c:v>0.31903935000000005</c:v>
                </c:pt>
                <c:pt idx="5504">
                  <c:v>0.31909722000000001</c:v>
                </c:pt>
                <c:pt idx="5505">
                  <c:v>0.31915509000000003</c:v>
                </c:pt>
                <c:pt idx="5506">
                  <c:v>0.3192129600000001</c:v>
                </c:pt>
                <c:pt idx="5507">
                  <c:v>0.31927083000000006</c:v>
                </c:pt>
                <c:pt idx="5508">
                  <c:v>0.31932870000000013</c:v>
                </c:pt>
                <c:pt idx="5509">
                  <c:v>0.3193865700000002</c:v>
                </c:pt>
                <c:pt idx="5510">
                  <c:v>0.3194445600000001</c:v>
                </c:pt>
                <c:pt idx="5511">
                  <c:v>0.31950255000000011</c:v>
                </c:pt>
                <c:pt idx="5512">
                  <c:v>0.31956042000000007</c:v>
                </c:pt>
                <c:pt idx="5513">
                  <c:v>0.31961829000000008</c:v>
                </c:pt>
                <c:pt idx="5514">
                  <c:v>0.3196761600000001</c:v>
                </c:pt>
                <c:pt idx="5515">
                  <c:v>0.31973403</c:v>
                </c:pt>
                <c:pt idx="5516">
                  <c:v>0.31979190000000002</c:v>
                </c:pt>
                <c:pt idx="5517">
                  <c:v>0.31984977000000014</c:v>
                </c:pt>
                <c:pt idx="5518">
                  <c:v>0.3199076400000001</c:v>
                </c:pt>
                <c:pt idx="5519">
                  <c:v>0.31996551000000006</c:v>
                </c:pt>
                <c:pt idx="5520">
                  <c:v>0.32002338000000008</c:v>
                </c:pt>
                <c:pt idx="5521">
                  <c:v>0.32008125000000004</c:v>
                </c:pt>
                <c:pt idx="5522">
                  <c:v>0.32013912</c:v>
                </c:pt>
                <c:pt idx="5523">
                  <c:v>0.32019699000000007</c:v>
                </c:pt>
                <c:pt idx="5524">
                  <c:v>0.32025486000000014</c:v>
                </c:pt>
                <c:pt idx="5525">
                  <c:v>0.32031273000000016</c:v>
                </c:pt>
                <c:pt idx="5526">
                  <c:v>0.32037060000000017</c:v>
                </c:pt>
                <c:pt idx="5527">
                  <c:v>0.32042847000000013</c:v>
                </c:pt>
                <c:pt idx="5528">
                  <c:v>0.32048634000000009</c:v>
                </c:pt>
                <c:pt idx="5529">
                  <c:v>0.32054421000000005</c:v>
                </c:pt>
                <c:pt idx="5530">
                  <c:v>0.32060208000000007</c:v>
                </c:pt>
                <c:pt idx="5531">
                  <c:v>0.32065995000000008</c:v>
                </c:pt>
                <c:pt idx="5532">
                  <c:v>0.3207178200000001</c:v>
                </c:pt>
                <c:pt idx="5533">
                  <c:v>0.32077569000000011</c:v>
                </c:pt>
                <c:pt idx="5534">
                  <c:v>0.32083356000000002</c:v>
                </c:pt>
                <c:pt idx="5535">
                  <c:v>0.32089144000000008</c:v>
                </c:pt>
                <c:pt idx="5536">
                  <c:v>0.3209493100000001</c:v>
                </c:pt>
                <c:pt idx="5537">
                  <c:v>0.32100729000000011</c:v>
                </c:pt>
                <c:pt idx="5538">
                  <c:v>0.32106470000000009</c:v>
                </c:pt>
                <c:pt idx="5539">
                  <c:v>0.32112257000000011</c:v>
                </c:pt>
                <c:pt idx="5540">
                  <c:v>0.32118044000000007</c:v>
                </c:pt>
                <c:pt idx="5541">
                  <c:v>0.32123831000000008</c:v>
                </c:pt>
                <c:pt idx="5542">
                  <c:v>0.3212961800000001</c:v>
                </c:pt>
                <c:pt idx="5543">
                  <c:v>0.32135405000000011</c:v>
                </c:pt>
                <c:pt idx="5544">
                  <c:v>0.32141192000000007</c:v>
                </c:pt>
                <c:pt idx="5545">
                  <c:v>0.32146979000000009</c:v>
                </c:pt>
                <c:pt idx="5546">
                  <c:v>0.3215276600000001</c:v>
                </c:pt>
                <c:pt idx="5547">
                  <c:v>0.32158553000000006</c:v>
                </c:pt>
                <c:pt idx="5548">
                  <c:v>0.32164340000000002</c:v>
                </c:pt>
                <c:pt idx="5549">
                  <c:v>0.32170127000000009</c:v>
                </c:pt>
                <c:pt idx="5550">
                  <c:v>0.32175914000000005</c:v>
                </c:pt>
                <c:pt idx="5551">
                  <c:v>0.32181701000000007</c:v>
                </c:pt>
                <c:pt idx="5552">
                  <c:v>0.32187488000000014</c:v>
                </c:pt>
                <c:pt idx="5553">
                  <c:v>0.3219327500000001</c:v>
                </c:pt>
                <c:pt idx="5554">
                  <c:v>0.32199062000000006</c:v>
                </c:pt>
                <c:pt idx="5555">
                  <c:v>0.32204850000000007</c:v>
                </c:pt>
                <c:pt idx="5556">
                  <c:v>0.32210637000000009</c:v>
                </c:pt>
                <c:pt idx="5557">
                  <c:v>0.3221642400000001</c:v>
                </c:pt>
                <c:pt idx="5558">
                  <c:v>0.32222211000000006</c:v>
                </c:pt>
                <c:pt idx="5559">
                  <c:v>0.32227998000000008</c:v>
                </c:pt>
                <c:pt idx="5560">
                  <c:v>0.32233785000000009</c:v>
                </c:pt>
                <c:pt idx="5561">
                  <c:v>0.32239606000000004</c:v>
                </c:pt>
                <c:pt idx="5562">
                  <c:v>0.32245394000000011</c:v>
                </c:pt>
                <c:pt idx="5563">
                  <c:v>0.32251181000000007</c:v>
                </c:pt>
                <c:pt idx="5564">
                  <c:v>0.32256968000000008</c:v>
                </c:pt>
                <c:pt idx="5565">
                  <c:v>0.3226275500000001</c:v>
                </c:pt>
                <c:pt idx="5566">
                  <c:v>0.32268542000000006</c:v>
                </c:pt>
                <c:pt idx="5567">
                  <c:v>0.32274329000000002</c:v>
                </c:pt>
                <c:pt idx="5568">
                  <c:v>0.32280116000000014</c:v>
                </c:pt>
                <c:pt idx="5569">
                  <c:v>0.3228590300000001</c:v>
                </c:pt>
                <c:pt idx="5570">
                  <c:v>0.32291690000000017</c:v>
                </c:pt>
                <c:pt idx="5571">
                  <c:v>0.32297477000000013</c:v>
                </c:pt>
                <c:pt idx="5572">
                  <c:v>0.32303264000000004</c:v>
                </c:pt>
                <c:pt idx="5573">
                  <c:v>0.32309051000000005</c:v>
                </c:pt>
                <c:pt idx="5574">
                  <c:v>0.32314838000000007</c:v>
                </c:pt>
                <c:pt idx="5575">
                  <c:v>0.32320625000000008</c:v>
                </c:pt>
                <c:pt idx="5576">
                  <c:v>0.3232641200000001</c:v>
                </c:pt>
                <c:pt idx="5577">
                  <c:v>0.32332199000000017</c:v>
                </c:pt>
                <c:pt idx="5578">
                  <c:v>0.32337986000000007</c:v>
                </c:pt>
                <c:pt idx="5579">
                  <c:v>0.32343773000000003</c:v>
                </c:pt>
                <c:pt idx="5580">
                  <c:v>0.32349560000000011</c:v>
                </c:pt>
                <c:pt idx="5581">
                  <c:v>0.32355347000000007</c:v>
                </c:pt>
                <c:pt idx="5582">
                  <c:v>0.32361134000000008</c:v>
                </c:pt>
                <c:pt idx="5583">
                  <c:v>0.3236692100000001</c:v>
                </c:pt>
                <c:pt idx="5584">
                  <c:v>0.32372708000000011</c:v>
                </c:pt>
                <c:pt idx="5585">
                  <c:v>0.32378495000000007</c:v>
                </c:pt>
                <c:pt idx="5586">
                  <c:v>0.32384282000000009</c:v>
                </c:pt>
                <c:pt idx="5587">
                  <c:v>0.32390069000000016</c:v>
                </c:pt>
                <c:pt idx="5588">
                  <c:v>0.32395856000000012</c:v>
                </c:pt>
                <c:pt idx="5589">
                  <c:v>0.32401644000000007</c:v>
                </c:pt>
                <c:pt idx="5590">
                  <c:v>0.32407442000000009</c:v>
                </c:pt>
                <c:pt idx="5591">
                  <c:v>0.32413171000000002</c:v>
                </c:pt>
                <c:pt idx="5592">
                  <c:v>0.32419016000000006</c:v>
                </c:pt>
                <c:pt idx="5593">
                  <c:v>0.32424803000000002</c:v>
                </c:pt>
                <c:pt idx="5594">
                  <c:v>0.32430590000000015</c:v>
                </c:pt>
                <c:pt idx="5595">
                  <c:v>0.32436377000000016</c:v>
                </c:pt>
                <c:pt idx="5596">
                  <c:v>0.32442164000000007</c:v>
                </c:pt>
                <c:pt idx="5597">
                  <c:v>0.32447951000000008</c:v>
                </c:pt>
                <c:pt idx="5598">
                  <c:v>0.3245373800000001</c:v>
                </c:pt>
                <c:pt idx="5599">
                  <c:v>0.32459525</c:v>
                </c:pt>
                <c:pt idx="5600">
                  <c:v>0.32465312000000002</c:v>
                </c:pt>
                <c:pt idx="5601">
                  <c:v>0.32471100000000008</c:v>
                </c:pt>
                <c:pt idx="5602">
                  <c:v>0.32476887000000015</c:v>
                </c:pt>
                <c:pt idx="5603">
                  <c:v>0.32482674000000011</c:v>
                </c:pt>
                <c:pt idx="5604">
                  <c:v>0.32488461000000013</c:v>
                </c:pt>
                <c:pt idx="5605">
                  <c:v>0.32494248000000014</c:v>
                </c:pt>
                <c:pt idx="5606">
                  <c:v>0.3250003500000001</c:v>
                </c:pt>
                <c:pt idx="5607">
                  <c:v>0.32505822000000006</c:v>
                </c:pt>
                <c:pt idx="5608">
                  <c:v>0.32511609000000008</c:v>
                </c:pt>
                <c:pt idx="5609">
                  <c:v>0.32517396000000004</c:v>
                </c:pt>
                <c:pt idx="5610">
                  <c:v>0.32523137000000002</c:v>
                </c:pt>
                <c:pt idx="5611">
                  <c:v>0.32528924000000009</c:v>
                </c:pt>
                <c:pt idx="5612">
                  <c:v>0.32534711000000011</c:v>
                </c:pt>
                <c:pt idx="5613">
                  <c:v>0.32540498000000012</c:v>
                </c:pt>
                <c:pt idx="5614">
                  <c:v>0.32546296000000008</c:v>
                </c:pt>
                <c:pt idx="5615">
                  <c:v>0.32552083000000009</c:v>
                </c:pt>
                <c:pt idx="5616">
                  <c:v>0.32557870000000011</c:v>
                </c:pt>
                <c:pt idx="5617">
                  <c:v>0.32563657000000007</c:v>
                </c:pt>
                <c:pt idx="5618">
                  <c:v>0.32569444000000008</c:v>
                </c:pt>
                <c:pt idx="5619">
                  <c:v>0.3257523100000001</c:v>
                </c:pt>
                <c:pt idx="5620">
                  <c:v>0.32581019000000011</c:v>
                </c:pt>
                <c:pt idx="5621">
                  <c:v>0.32586806000000013</c:v>
                </c:pt>
                <c:pt idx="5622">
                  <c:v>0.32592593000000014</c:v>
                </c:pt>
                <c:pt idx="5623">
                  <c:v>0.32598380000000016</c:v>
                </c:pt>
                <c:pt idx="5624">
                  <c:v>0.32604167000000012</c:v>
                </c:pt>
                <c:pt idx="5625">
                  <c:v>0.32609954000000002</c:v>
                </c:pt>
                <c:pt idx="5626">
                  <c:v>0.32615741000000004</c:v>
                </c:pt>
                <c:pt idx="5627">
                  <c:v>0.32621528000000005</c:v>
                </c:pt>
                <c:pt idx="5628">
                  <c:v>0.32627315000000001</c:v>
                </c:pt>
                <c:pt idx="5629">
                  <c:v>0.32633102000000008</c:v>
                </c:pt>
                <c:pt idx="5630">
                  <c:v>0.32638889000000021</c:v>
                </c:pt>
                <c:pt idx="5631">
                  <c:v>0.32644676000000017</c:v>
                </c:pt>
                <c:pt idx="5632">
                  <c:v>0.32650463000000007</c:v>
                </c:pt>
                <c:pt idx="5633">
                  <c:v>0.32656250000000009</c:v>
                </c:pt>
                <c:pt idx="5634">
                  <c:v>0.32662037000000016</c:v>
                </c:pt>
                <c:pt idx="5635">
                  <c:v>0.32667824000000006</c:v>
                </c:pt>
                <c:pt idx="5636">
                  <c:v>0.32673611000000002</c:v>
                </c:pt>
                <c:pt idx="5637">
                  <c:v>0.32679398000000009</c:v>
                </c:pt>
                <c:pt idx="5638">
                  <c:v>0.32685197000000016</c:v>
                </c:pt>
                <c:pt idx="5639">
                  <c:v>0.32690984000000006</c:v>
                </c:pt>
                <c:pt idx="5640">
                  <c:v>0.32696771000000008</c:v>
                </c:pt>
                <c:pt idx="5641">
                  <c:v>0.32702558000000015</c:v>
                </c:pt>
                <c:pt idx="5642">
                  <c:v>0.32708345000000011</c:v>
                </c:pt>
                <c:pt idx="5643">
                  <c:v>0.32714132000000001</c:v>
                </c:pt>
                <c:pt idx="5644">
                  <c:v>0.32719931000000002</c:v>
                </c:pt>
                <c:pt idx="5645">
                  <c:v>0.32725718000000009</c:v>
                </c:pt>
                <c:pt idx="5646">
                  <c:v>0.32731505000000011</c:v>
                </c:pt>
                <c:pt idx="5647">
                  <c:v>0.32737292000000012</c:v>
                </c:pt>
                <c:pt idx="5648">
                  <c:v>0.32743079000000008</c:v>
                </c:pt>
                <c:pt idx="5649">
                  <c:v>0.32748866000000015</c:v>
                </c:pt>
                <c:pt idx="5650">
                  <c:v>0.32754653000000006</c:v>
                </c:pt>
                <c:pt idx="5651">
                  <c:v>0.32760440000000007</c:v>
                </c:pt>
                <c:pt idx="5652">
                  <c:v>0.32766227000000014</c:v>
                </c:pt>
                <c:pt idx="5653">
                  <c:v>0.3277201400000001</c:v>
                </c:pt>
                <c:pt idx="5654">
                  <c:v>0.32777801000000006</c:v>
                </c:pt>
                <c:pt idx="5655">
                  <c:v>0.32783588000000008</c:v>
                </c:pt>
                <c:pt idx="5656">
                  <c:v>0.32789375000000004</c:v>
                </c:pt>
                <c:pt idx="5657">
                  <c:v>0.32795162000000005</c:v>
                </c:pt>
                <c:pt idx="5658">
                  <c:v>0.32800949000000007</c:v>
                </c:pt>
                <c:pt idx="5659">
                  <c:v>0.32806736000000014</c:v>
                </c:pt>
                <c:pt idx="5660">
                  <c:v>0.3281252300000001</c:v>
                </c:pt>
                <c:pt idx="5661">
                  <c:v>0.32818310000000012</c:v>
                </c:pt>
                <c:pt idx="5662">
                  <c:v>0.32824097000000008</c:v>
                </c:pt>
                <c:pt idx="5663">
                  <c:v>0.32829884000000004</c:v>
                </c:pt>
                <c:pt idx="5664">
                  <c:v>0.32835671000000011</c:v>
                </c:pt>
                <c:pt idx="5665">
                  <c:v>0.32841458000000012</c:v>
                </c:pt>
                <c:pt idx="5666">
                  <c:v>0.32847245000000014</c:v>
                </c:pt>
                <c:pt idx="5667">
                  <c:v>0.3285303200000001</c:v>
                </c:pt>
                <c:pt idx="5668">
                  <c:v>0.32858819000000017</c:v>
                </c:pt>
                <c:pt idx="5669">
                  <c:v>0.32864606000000002</c:v>
                </c:pt>
                <c:pt idx="5670">
                  <c:v>0.3287035900000001</c:v>
                </c:pt>
                <c:pt idx="5671">
                  <c:v>0.32876146000000012</c:v>
                </c:pt>
                <c:pt idx="5672">
                  <c:v>0.32881933000000008</c:v>
                </c:pt>
                <c:pt idx="5673">
                  <c:v>0.32887720000000009</c:v>
                </c:pt>
                <c:pt idx="5674">
                  <c:v>0.32893507000000005</c:v>
                </c:pt>
                <c:pt idx="5675">
                  <c:v>0.32899294000000007</c:v>
                </c:pt>
                <c:pt idx="5676">
                  <c:v>0.32905069000000009</c:v>
                </c:pt>
                <c:pt idx="5677">
                  <c:v>0.32910856000000011</c:v>
                </c:pt>
                <c:pt idx="5678">
                  <c:v>0.32916655000000011</c:v>
                </c:pt>
                <c:pt idx="5679">
                  <c:v>0.32922431000000008</c:v>
                </c:pt>
                <c:pt idx="5680">
                  <c:v>0.32928229000000009</c:v>
                </c:pt>
                <c:pt idx="5681">
                  <c:v>0.32934005000000005</c:v>
                </c:pt>
                <c:pt idx="5682">
                  <c:v>0.32939792000000007</c:v>
                </c:pt>
                <c:pt idx="5683">
                  <c:v>0.32945579000000014</c:v>
                </c:pt>
                <c:pt idx="5684">
                  <c:v>0.32951424000000007</c:v>
                </c:pt>
                <c:pt idx="5685">
                  <c:v>0.32957211000000008</c:v>
                </c:pt>
                <c:pt idx="5686">
                  <c:v>0.32962951000000007</c:v>
                </c:pt>
                <c:pt idx="5687">
                  <c:v>0.32968738000000009</c:v>
                </c:pt>
                <c:pt idx="5688">
                  <c:v>0.32974525000000005</c:v>
                </c:pt>
                <c:pt idx="5689">
                  <c:v>0.32980312000000006</c:v>
                </c:pt>
                <c:pt idx="5690">
                  <c:v>0.32986100000000013</c:v>
                </c:pt>
                <c:pt idx="5691">
                  <c:v>0.32991887000000014</c:v>
                </c:pt>
                <c:pt idx="5692">
                  <c:v>0.32997674000000016</c:v>
                </c:pt>
                <c:pt idx="5693">
                  <c:v>0.33003461000000006</c:v>
                </c:pt>
                <c:pt idx="5694">
                  <c:v>0.33009248000000008</c:v>
                </c:pt>
                <c:pt idx="5695">
                  <c:v>0.33015035000000009</c:v>
                </c:pt>
                <c:pt idx="5696">
                  <c:v>0.33020833000000011</c:v>
                </c:pt>
                <c:pt idx="5697">
                  <c:v>0.33026632000000006</c:v>
                </c:pt>
                <c:pt idx="5698">
                  <c:v>0.33032419000000013</c:v>
                </c:pt>
                <c:pt idx="5699">
                  <c:v>0.3303820600000002</c:v>
                </c:pt>
                <c:pt idx="5700">
                  <c:v>0.3304399300000001</c:v>
                </c:pt>
                <c:pt idx="5701">
                  <c:v>0.33049780000000006</c:v>
                </c:pt>
                <c:pt idx="5702">
                  <c:v>0.33055567000000008</c:v>
                </c:pt>
                <c:pt idx="5703">
                  <c:v>0.33061354000000004</c:v>
                </c:pt>
                <c:pt idx="5704">
                  <c:v>0.33067141000000005</c:v>
                </c:pt>
                <c:pt idx="5705">
                  <c:v>0.33072928000000007</c:v>
                </c:pt>
                <c:pt idx="5706">
                  <c:v>0.33078715000000009</c:v>
                </c:pt>
                <c:pt idx="5707">
                  <c:v>0.3308450200000001</c:v>
                </c:pt>
                <c:pt idx="5708">
                  <c:v>0.33090289000000017</c:v>
                </c:pt>
                <c:pt idx="5709">
                  <c:v>0.33096076000000008</c:v>
                </c:pt>
                <c:pt idx="5710">
                  <c:v>0.33101863000000009</c:v>
                </c:pt>
                <c:pt idx="5711">
                  <c:v>0.33107650000000011</c:v>
                </c:pt>
                <c:pt idx="5712">
                  <c:v>0.33113437000000007</c:v>
                </c:pt>
                <c:pt idx="5713">
                  <c:v>0.33119225000000002</c:v>
                </c:pt>
                <c:pt idx="5714">
                  <c:v>0.33125012000000004</c:v>
                </c:pt>
                <c:pt idx="5715">
                  <c:v>0.33130799000000011</c:v>
                </c:pt>
                <c:pt idx="5716">
                  <c:v>0.33136586000000012</c:v>
                </c:pt>
                <c:pt idx="5717">
                  <c:v>0.33142373000000014</c:v>
                </c:pt>
                <c:pt idx="5718">
                  <c:v>0.33148160000000015</c:v>
                </c:pt>
                <c:pt idx="5719">
                  <c:v>0.33153947000000011</c:v>
                </c:pt>
                <c:pt idx="5720">
                  <c:v>0.33159734000000002</c:v>
                </c:pt>
                <c:pt idx="5721">
                  <c:v>0.33165521000000003</c:v>
                </c:pt>
                <c:pt idx="5722">
                  <c:v>0.3317130800000001</c:v>
                </c:pt>
                <c:pt idx="5723">
                  <c:v>0.33177118000000011</c:v>
                </c:pt>
                <c:pt idx="5724">
                  <c:v>0.33182905000000007</c:v>
                </c:pt>
                <c:pt idx="5725">
                  <c:v>0.33188692000000014</c:v>
                </c:pt>
                <c:pt idx="5726">
                  <c:v>0.33194479000000016</c:v>
                </c:pt>
                <c:pt idx="5727">
                  <c:v>0.33200266000000012</c:v>
                </c:pt>
                <c:pt idx="5728">
                  <c:v>0.33206053000000008</c:v>
                </c:pt>
                <c:pt idx="5729">
                  <c:v>0.33211829000000015</c:v>
                </c:pt>
                <c:pt idx="5730">
                  <c:v>0.33217627000000016</c:v>
                </c:pt>
                <c:pt idx="5731">
                  <c:v>0.33223414000000001</c:v>
                </c:pt>
                <c:pt idx="5732">
                  <c:v>0.33229201000000003</c:v>
                </c:pt>
                <c:pt idx="5733">
                  <c:v>0.33234988000000015</c:v>
                </c:pt>
                <c:pt idx="5734">
                  <c:v>0.33240775000000006</c:v>
                </c:pt>
                <c:pt idx="5735">
                  <c:v>0.33246562000000007</c:v>
                </c:pt>
                <c:pt idx="5736">
                  <c:v>0.33252350000000008</c:v>
                </c:pt>
                <c:pt idx="5737">
                  <c:v>0.33258137000000015</c:v>
                </c:pt>
                <c:pt idx="5738">
                  <c:v>0.33263924</c:v>
                </c:pt>
                <c:pt idx="5739">
                  <c:v>0.33269711000000002</c:v>
                </c:pt>
                <c:pt idx="5740">
                  <c:v>0.33275498000000014</c:v>
                </c:pt>
                <c:pt idx="5741">
                  <c:v>0.33281285000000016</c:v>
                </c:pt>
                <c:pt idx="5742">
                  <c:v>0.33287072000000012</c:v>
                </c:pt>
                <c:pt idx="5743">
                  <c:v>0.33292859000000014</c:v>
                </c:pt>
                <c:pt idx="5744">
                  <c:v>0.3329864600000001</c:v>
                </c:pt>
                <c:pt idx="5745">
                  <c:v>0.33304433000000006</c:v>
                </c:pt>
                <c:pt idx="5746">
                  <c:v>0.33310220000000007</c:v>
                </c:pt>
                <c:pt idx="5747">
                  <c:v>0.33316007000000014</c:v>
                </c:pt>
                <c:pt idx="5748">
                  <c:v>0.3332179400000001</c:v>
                </c:pt>
                <c:pt idx="5749">
                  <c:v>0.33327523000000009</c:v>
                </c:pt>
                <c:pt idx="5750">
                  <c:v>0.33333333000000004</c:v>
                </c:pt>
                <c:pt idx="5751">
                  <c:v>0.33339120000000011</c:v>
                </c:pt>
                <c:pt idx="5752">
                  <c:v>0.33344907000000013</c:v>
                </c:pt>
                <c:pt idx="5753">
                  <c:v>0.33350694000000014</c:v>
                </c:pt>
                <c:pt idx="5754">
                  <c:v>0.33356481000000021</c:v>
                </c:pt>
                <c:pt idx="5755">
                  <c:v>0.33362269000000017</c:v>
                </c:pt>
                <c:pt idx="5756">
                  <c:v>0.33368056000000018</c:v>
                </c:pt>
                <c:pt idx="5757">
                  <c:v>0.33373843000000014</c:v>
                </c:pt>
                <c:pt idx="5758">
                  <c:v>0.33379630000000016</c:v>
                </c:pt>
                <c:pt idx="5759">
                  <c:v>0.33385417000000023</c:v>
                </c:pt>
                <c:pt idx="5760">
                  <c:v>0.33391204000000008</c:v>
                </c:pt>
                <c:pt idx="5761">
                  <c:v>0.33396991000000009</c:v>
                </c:pt>
                <c:pt idx="5762">
                  <c:v>0.33402778000000011</c:v>
                </c:pt>
                <c:pt idx="5763">
                  <c:v>0.33408565000000007</c:v>
                </c:pt>
                <c:pt idx="5764">
                  <c:v>0.33414352000000008</c:v>
                </c:pt>
                <c:pt idx="5765">
                  <c:v>0.3342013900000001</c:v>
                </c:pt>
                <c:pt idx="5766">
                  <c:v>0.33425926000000011</c:v>
                </c:pt>
                <c:pt idx="5767">
                  <c:v>0.33431713000000002</c:v>
                </c:pt>
                <c:pt idx="5768">
                  <c:v>0.33437500000000009</c:v>
                </c:pt>
                <c:pt idx="5769">
                  <c:v>0.3344328700000001</c:v>
                </c:pt>
                <c:pt idx="5770">
                  <c:v>0.33449074000000006</c:v>
                </c:pt>
                <c:pt idx="5771">
                  <c:v>0.33454861000000008</c:v>
                </c:pt>
                <c:pt idx="5772">
                  <c:v>0.33460648000000009</c:v>
                </c:pt>
                <c:pt idx="5773">
                  <c:v>0.33466435000000005</c:v>
                </c:pt>
                <c:pt idx="5774">
                  <c:v>0.33472222000000007</c:v>
                </c:pt>
                <c:pt idx="5775">
                  <c:v>0.33478009000000009</c:v>
                </c:pt>
                <c:pt idx="5776">
                  <c:v>0.3348379600000001</c:v>
                </c:pt>
                <c:pt idx="5777">
                  <c:v>0.33489595000000016</c:v>
                </c:pt>
                <c:pt idx="5778">
                  <c:v>0.33495394000000006</c:v>
                </c:pt>
                <c:pt idx="5779">
                  <c:v>0.33501181000000008</c:v>
                </c:pt>
                <c:pt idx="5780">
                  <c:v>0.33506968000000009</c:v>
                </c:pt>
                <c:pt idx="5781">
                  <c:v>0.33512743000000006</c:v>
                </c:pt>
                <c:pt idx="5782">
                  <c:v>0.33518542000000007</c:v>
                </c:pt>
                <c:pt idx="5783">
                  <c:v>0.33524317000000009</c:v>
                </c:pt>
                <c:pt idx="5784">
                  <c:v>0.3353011600000001</c:v>
                </c:pt>
                <c:pt idx="5785">
                  <c:v>0.33535903000000006</c:v>
                </c:pt>
                <c:pt idx="5786">
                  <c:v>0.33541678000000008</c:v>
                </c:pt>
                <c:pt idx="5787">
                  <c:v>0.3354746500000001</c:v>
                </c:pt>
                <c:pt idx="5788">
                  <c:v>0.33553252000000006</c:v>
                </c:pt>
                <c:pt idx="5789">
                  <c:v>0.33559039000000007</c:v>
                </c:pt>
                <c:pt idx="5790">
                  <c:v>0.33564826000000003</c:v>
                </c:pt>
                <c:pt idx="5791">
                  <c:v>0.3357061300000001</c:v>
                </c:pt>
                <c:pt idx="5792">
                  <c:v>0.33576412000000011</c:v>
                </c:pt>
                <c:pt idx="5793">
                  <c:v>0.33582199000000018</c:v>
                </c:pt>
                <c:pt idx="5794">
                  <c:v>0.33587986000000025</c:v>
                </c:pt>
                <c:pt idx="5795">
                  <c:v>0.33593773000000016</c:v>
                </c:pt>
                <c:pt idx="5796">
                  <c:v>0.33599560000000017</c:v>
                </c:pt>
                <c:pt idx="5797">
                  <c:v>0.33605347000000008</c:v>
                </c:pt>
                <c:pt idx="5798">
                  <c:v>0.33611134000000004</c:v>
                </c:pt>
                <c:pt idx="5799">
                  <c:v>0.33616921000000005</c:v>
                </c:pt>
                <c:pt idx="5800">
                  <c:v>0.33622708000000007</c:v>
                </c:pt>
                <c:pt idx="5801">
                  <c:v>0.33628495000000014</c:v>
                </c:pt>
                <c:pt idx="5802">
                  <c:v>0.33634294000000009</c:v>
                </c:pt>
                <c:pt idx="5803">
                  <c:v>0.33640035000000013</c:v>
                </c:pt>
                <c:pt idx="5804">
                  <c:v>0.3364582200000002</c:v>
                </c:pt>
                <c:pt idx="5805">
                  <c:v>0.33651609000000021</c:v>
                </c:pt>
                <c:pt idx="5806">
                  <c:v>0.33657396000000023</c:v>
                </c:pt>
                <c:pt idx="5807">
                  <c:v>0.33663183000000002</c:v>
                </c:pt>
                <c:pt idx="5808">
                  <c:v>0.33668970000000009</c:v>
                </c:pt>
                <c:pt idx="5809">
                  <c:v>0.33674757000000005</c:v>
                </c:pt>
                <c:pt idx="5810">
                  <c:v>0.33680544000000007</c:v>
                </c:pt>
                <c:pt idx="5811">
                  <c:v>0.33686331000000014</c:v>
                </c:pt>
                <c:pt idx="5812">
                  <c:v>0.33692118000000015</c:v>
                </c:pt>
                <c:pt idx="5813">
                  <c:v>0.33697905000000011</c:v>
                </c:pt>
                <c:pt idx="5814">
                  <c:v>0.33703692000000002</c:v>
                </c:pt>
                <c:pt idx="5815">
                  <c:v>0.33709479000000003</c:v>
                </c:pt>
                <c:pt idx="5816">
                  <c:v>0.33715266000000005</c:v>
                </c:pt>
                <c:pt idx="5817">
                  <c:v>0.33721053000000006</c:v>
                </c:pt>
                <c:pt idx="5818">
                  <c:v>0.33726840000000008</c:v>
                </c:pt>
                <c:pt idx="5819">
                  <c:v>0.33732627000000015</c:v>
                </c:pt>
                <c:pt idx="5820">
                  <c:v>0.33738414000000011</c:v>
                </c:pt>
                <c:pt idx="5821">
                  <c:v>0.33744201000000007</c:v>
                </c:pt>
                <c:pt idx="5822">
                  <c:v>0.33749988000000009</c:v>
                </c:pt>
                <c:pt idx="5823">
                  <c:v>0.3375577500000001</c:v>
                </c:pt>
                <c:pt idx="5824">
                  <c:v>0.33761562000000006</c:v>
                </c:pt>
                <c:pt idx="5825">
                  <c:v>0.33767350000000007</c:v>
                </c:pt>
                <c:pt idx="5826">
                  <c:v>0.33773137000000003</c:v>
                </c:pt>
                <c:pt idx="5827">
                  <c:v>0.3377892400000001</c:v>
                </c:pt>
                <c:pt idx="5828">
                  <c:v>0.33784711000000006</c:v>
                </c:pt>
                <c:pt idx="5829">
                  <c:v>0.33790509000000007</c:v>
                </c:pt>
                <c:pt idx="5830">
                  <c:v>0.33796308000000008</c:v>
                </c:pt>
                <c:pt idx="5831">
                  <c:v>0.33802095000000015</c:v>
                </c:pt>
                <c:pt idx="5832">
                  <c:v>0.33807882000000011</c:v>
                </c:pt>
                <c:pt idx="5833">
                  <c:v>0.33813669000000007</c:v>
                </c:pt>
                <c:pt idx="5834">
                  <c:v>0.33819456000000014</c:v>
                </c:pt>
                <c:pt idx="5835">
                  <c:v>0.33825231000000006</c:v>
                </c:pt>
                <c:pt idx="5836">
                  <c:v>0.33831019000000007</c:v>
                </c:pt>
                <c:pt idx="5837">
                  <c:v>0.33836806000000003</c:v>
                </c:pt>
                <c:pt idx="5838">
                  <c:v>0.33842604000000015</c:v>
                </c:pt>
                <c:pt idx="5839">
                  <c:v>0.33848380000000011</c:v>
                </c:pt>
                <c:pt idx="5840">
                  <c:v>0.33854167000000007</c:v>
                </c:pt>
                <c:pt idx="5841">
                  <c:v>0.33859954000000003</c:v>
                </c:pt>
                <c:pt idx="5842">
                  <c:v>0.3386574100000001</c:v>
                </c:pt>
                <c:pt idx="5843">
                  <c:v>0.33871528000000006</c:v>
                </c:pt>
                <c:pt idx="5844">
                  <c:v>0.33877315000000002</c:v>
                </c:pt>
                <c:pt idx="5845">
                  <c:v>0.33883102000000004</c:v>
                </c:pt>
                <c:pt idx="5846">
                  <c:v>0.33888900000000011</c:v>
                </c:pt>
                <c:pt idx="5847">
                  <c:v>0.33894687000000012</c:v>
                </c:pt>
                <c:pt idx="5848">
                  <c:v>0.33900475000000008</c:v>
                </c:pt>
                <c:pt idx="5849">
                  <c:v>0.33906262000000009</c:v>
                </c:pt>
                <c:pt idx="5850">
                  <c:v>0.33912049000000011</c:v>
                </c:pt>
                <c:pt idx="5851">
                  <c:v>0.33917836000000012</c:v>
                </c:pt>
                <c:pt idx="5852">
                  <c:v>0.33923623000000008</c:v>
                </c:pt>
                <c:pt idx="5853">
                  <c:v>0.3392941000000001</c:v>
                </c:pt>
                <c:pt idx="5854">
                  <c:v>0.33935197000000017</c:v>
                </c:pt>
                <c:pt idx="5855">
                  <c:v>0.33940984000000002</c:v>
                </c:pt>
                <c:pt idx="5856">
                  <c:v>0.33946794000000008</c:v>
                </c:pt>
                <c:pt idx="5857">
                  <c:v>0.33952581000000015</c:v>
                </c:pt>
                <c:pt idx="5858">
                  <c:v>0.33958368000000017</c:v>
                </c:pt>
                <c:pt idx="5859">
                  <c:v>0.33964154999999996</c:v>
                </c:pt>
                <c:pt idx="5860">
                  <c:v>0.33969941999999997</c:v>
                </c:pt>
                <c:pt idx="5861">
                  <c:v>0.33975729000000005</c:v>
                </c:pt>
                <c:pt idx="5862">
                  <c:v>0.33981516000000006</c:v>
                </c:pt>
                <c:pt idx="5863">
                  <c:v>0.33987303000000008</c:v>
                </c:pt>
                <c:pt idx="5864">
                  <c:v>0.33993090000000009</c:v>
                </c:pt>
                <c:pt idx="5865">
                  <c:v>0.33998877000000016</c:v>
                </c:pt>
                <c:pt idx="5866">
                  <c:v>0.34004664000000007</c:v>
                </c:pt>
                <c:pt idx="5867">
                  <c:v>0.34010451000000008</c:v>
                </c:pt>
                <c:pt idx="5868">
                  <c:v>0.34016238000000015</c:v>
                </c:pt>
                <c:pt idx="5869">
                  <c:v>0.34022025000000006</c:v>
                </c:pt>
                <c:pt idx="5870">
                  <c:v>0.34027812000000007</c:v>
                </c:pt>
                <c:pt idx="5871">
                  <c:v>0.34033600000000008</c:v>
                </c:pt>
                <c:pt idx="5872">
                  <c:v>0.34039387000000015</c:v>
                </c:pt>
                <c:pt idx="5873">
                  <c:v>0.34045174000000006</c:v>
                </c:pt>
                <c:pt idx="5874">
                  <c:v>0.34050961000000007</c:v>
                </c:pt>
                <c:pt idx="5875">
                  <c:v>0.34056748000000014</c:v>
                </c:pt>
                <c:pt idx="5876">
                  <c:v>0.3406253500000001</c:v>
                </c:pt>
                <c:pt idx="5877">
                  <c:v>0.34068322000000006</c:v>
                </c:pt>
                <c:pt idx="5878">
                  <c:v>0.34074109000000002</c:v>
                </c:pt>
                <c:pt idx="5879">
                  <c:v>0.34079896000000015</c:v>
                </c:pt>
                <c:pt idx="5880">
                  <c:v>0.34085683000000017</c:v>
                </c:pt>
                <c:pt idx="5881">
                  <c:v>0.34091470000000018</c:v>
                </c:pt>
                <c:pt idx="5882">
                  <c:v>0.34097211000000016</c:v>
                </c:pt>
                <c:pt idx="5883">
                  <c:v>0.34103009000000006</c:v>
                </c:pt>
                <c:pt idx="5884">
                  <c:v>0.34108796000000013</c:v>
                </c:pt>
                <c:pt idx="5885">
                  <c:v>0.34114583000000009</c:v>
                </c:pt>
                <c:pt idx="5886">
                  <c:v>0.34120370000000011</c:v>
                </c:pt>
                <c:pt idx="5887">
                  <c:v>0.34126157000000013</c:v>
                </c:pt>
                <c:pt idx="5888">
                  <c:v>0.34131944000000014</c:v>
                </c:pt>
                <c:pt idx="5889">
                  <c:v>0.34137731000000021</c:v>
                </c:pt>
                <c:pt idx="5890">
                  <c:v>0.34143507000000006</c:v>
                </c:pt>
                <c:pt idx="5891">
                  <c:v>0.34149294000000008</c:v>
                </c:pt>
                <c:pt idx="5892">
                  <c:v>0.3415509300000002</c:v>
                </c:pt>
                <c:pt idx="5893">
                  <c:v>0.34160868000000011</c:v>
                </c:pt>
                <c:pt idx="5894">
                  <c:v>0.34166655000000007</c:v>
                </c:pt>
                <c:pt idx="5895">
                  <c:v>0.34172442000000014</c:v>
                </c:pt>
                <c:pt idx="5896">
                  <c:v>0.34178229000000016</c:v>
                </c:pt>
                <c:pt idx="5897">
                  <c:v>0.34184016000000017</c:v>
                </c:pt>
                <c:pt idx="5898">
                  <c:v>0.34189803000000007</c:v>
                </c:pt>
                <c:pt idx="5899">
                  <c:v>0.34195590000000015</c:v>
                </c:pt>
                <c:pt idx="5900">
                  <c:v>0.34201377000000016</c:v>
                </c:pt>
                <c:pt idx="5901">
                  <c:v>0.34207176000000017</c:v>
                </c:pt>
                <c:pt idx="5902">
                  <c:v>0.34212963000000002</c:v>
                </c:pt>
                <c:pt idx="5903">
                  <c:v>0.34218750000000003</c:v>
                </c:pt>
                <c:pt idx="5904">
                  <c:v>0.34224537000000005</c:v>
                </c:pt>
                <c:pt idx="5905">
                  <c:v>0.34230324000000006</c:v>
                </c:pt>
                <c:pt idx="5906">
                  <c:v>0.34236111000000008</c:v>
                </c:pt>
                <c:pt idx="5907">
                  <c:v>0.34241898000000015</c:v>
                </c:pt>
                <c:pt idx="5908">
                  <c:v>0.34247697000000021</c:v>
                </c:pt>
                <c:pt idx="5909">
                  <c:v>0.34253495000000006</c:v>
                </c:pt>
                <c:pt idx="5910">
                  <c:v>0.34259282000000008</c:v>
                </c:pt>
                <c:pt idx="5911">
                  <c:v>0.34265069000000009</c:v>
                </c:pt>
                <c:pt idx="5912">
                  <c:v>0.34270856000000011</c:v>
                </c:pt>
                <c:pt idx="5913">
                  <c:v>0.34276644000000006</c:v>
                </c:pt>
                <c:pt idx="5914">
                  <c:v>0.34282431000000013</c:v>
                </c:pt>
                <c:pt idx="5915">
                  <c:v>0.34288218000000015</c:v>
                </c:pt>
                <c:pt idx="5916">
                  <c:v>0.34294005000000005</c:v>
                </c:pt>
                <c:pt idx="5917">
                  <c:v>0.34299792000000007</c:v>
                </c:pt>
                <c:pt idx="5918">
                  <c:v>0.34305579000000008</c:v>
                </c:pt>
                <c:pt idx="5919">
                  <c:v>0.3431136600000001</c:v>
                </c:pt>
                <c:pt idx="5920">
                  <c:v>0.34317153000000006</c:v>
                </c:pt>
                <c:pt idx="5921">
                  <c:v>0.34322940000000007</c:v>
                </c:pt>
                <c:pt idx="5922">
                  <c:v>0.34328727000000014</c:v>
                </c:pt>
                <c:pt idx="5923">
                  <c:v>0.3433451400000001</c:v>
                </c:pt>
                <c:pt idx="5924">
                  <c:v>0.34340312000000012</c:v>
                </c:pt>
                <c:pt idx="5925">
                  <c:v>0.34346100000000007</c:v>
                </c:pt>
                <c:pt idx="5926">
                  <c:v>0.34351840000000011</c:v>
                </c:pt>
                <c:pt idx="5927">
                  <c:v>0.34357627000000013</c:v>
                </c:pt>
                <c:pt idx="5928">
                  <c:v>0.34363414000000009</c:v>
                </c:pt>
                <c:pt idx="5929">
                  <c:v>0.3436920100000001</c:v>
                </c:pt>
                <c:pt idx="5930">
                  <c:v>0.34374988000000012</c:v>
                </c:pt>
                <c:pt idx="5931">
                  <c:v>0.34380775000000008</c:v>
                </c:pt>
                <c:pt idx="5932">
                  <c:v>0.34386562000000015</c:v>
                </c:pt>
                <c:pt idx="5933">
                  <c:v>0.34392350000000016</c:v>
                </c:pt>
                <c:pt idx="5934">
                  <c:v>0.34398137000000012</c:v>
                </c:pt>
                <c:pt idx="5935">
                  <c:v>0.34403924000000002</c:v>
                </c:pt>
                <c:pt idx="5936">
                  <c:v>0.34409711000000009</c:v>
                </c:pt>
                <c:pt idx="5937">
                  <c:v>0.34415498000000017</c:v>
                </c:pt>
                <c:pt idx="5938">
                  <c:v>0.34421285000000013</c:v>
                </c:pt>
                <c:pt idx="5939">
                  <c:v>0.3442707200000002</c:v>
                </c:pt>
                <c:pt idx="5940">
                  <c:v>0.34432859000000027</c:v>
                </c:pt>
                <c:pt idx="5941">
                  <c:v>0.34438634000000012</c:v>
                </c:pt>
                <c:pt idx="5942">
                  <c:v>0.34444421000000014</c:v>
                </c:pt>
                <c:pt idx="5943">
                  <c:v>0.34450208000000015</c:v>
                </c:pt>
                <c:pt idx="5944">
                  <c:v>0.34455995000000011</c:v>
                </c:pt>
                <c:pt idx="5945">
                  <c:v>0.34461782000000007</c:v>
                </c:pt>
                <c:pt idx="5946">
                  <c:v>0.34467569000000015</c:v>
                </c:pt>
                <c:pt idx="5947">
                  <c:v>0.34473356000000011</c:v>
                </c:pt>
                <c:pt idx="5948">
                  <c:v>0.34479144000000006</c:v>
                </c:pt>
                <c:pt idx="5949">
                  <c:v>0.34484931000000008</c:v>
                </c:pt>
                <c:pt idx="5950">
                  <c:v>0.34490718000000015</c:v>
                </c:pt>
                <c:pt idx="5951">
                  <c:v>0.34496505000000011</c:v>
                </c:pt>
                <c:pt idx="5952">
                  <c:v>0.34502303000000006</c:v>
                </c:pt>
                <c:pt idx="5953">
                  <c:v>0.34508090000000013</c:v>
                </c:pt>
                <c:pt idx="5954">
                  <c:v>0.34513877000000009</c:v>
                </c:pt>
                <c:pt idx="5955">
                  <c:v>0.34519664000000005</c:v>
                </c:pt>
                <c:pt idx="5956">
                  <c:v>0.34525451000000007</c:v>
                </c:pt>
                <c:pt idx="5957">
                  <c:v>0.34531238000000014</c:v>
                </c:pt>
                <c:pt idx="5958">
                  <c:v>0.34537025000000016</c:v>
                </c:pt>
                <c:pt idx="5959">
                  <c:v>0.34542812000000012</c:v>
                </c:pt>
                <c:pt idx="5960">
                  <c:v>0.34548600000000013</c:v>
                </c:pt>
                <c:pt idx="5961">
                  <c:v>0.34554387000000009</c:v>
                </c:pt>
                <c:pt idx="5962">
                  <c:v>0.3456018500000001</c:v>
                </c:pt>
                <c:pt idx="5963">
                  <c:v>0.34565984000000005</c:v>
                </c:pt>
                <c:pt idx="5964">
                  <c:v>0.34571771000000007</c:v>
                </c:pt>
                <c:pt idx="5965">
                  <c:v>0.34577558000000008</c:v>
                </c:pt>
                <c:pt idx="5966">
                  <c:v>0.3458334500000001</c:v>
                </c:pt>
                <c:pt idx="5967">
                  <c:v>0.34589132000000006</c:v>
                </c:pt>
                <c:pt idx="5968">
                  <c:v>0.34594919000000007</c:v>
                </c:pt>
                <c:pt idx="5969">
                  <c:v>0.34600706000000014</c:v>
                </c:pt>
                <c:pt idx="5970">
                  <c:v>0.34606493000000016</c:v>
                </c:pt>
                <c:pt idx="5971">
                  <c:v>0.34612280000000012</c:v>
                </c:pt>
                <c:pt idx="5972">
                  <c:v>0.34618067000000013</c:v>
                </c:pt>
                <c:pt idx="5973">
                  <c:v>0.34623854000000009</c:v>
                </c:pt>
                <c:pt idx="5974">
                  <c:v>0.34629641000000011</c:v>
                </c:pt>
                <c:pt idx="5975">
                  <c:v>0.34635428000000018</c:v>
                </c:pt>
                <c:pt idx="5976">
                  <c:v>0.3464121500000002</c:v>
                </c:pt>
                <c:pt idx="5977">
                  <c:v>0.34647002000000021</c:v>
                </c:pt>
                <c:pt idx="5978">
                  <c:v>0.34652789000000023</c:v>
                </c:pt>
                <c:pt idx="5979">
                  <c:v>0.34658576000000008</c:v>
                </c:pt>
                <c:pt idx="5980">
                  <c:v>0.34664363000000004</c:v>
                </c:pt>
                <c:pt idx="5981">
                  <c:v>0.34670150000000005</c:v>
                </c:pt>
                <c:pt idx="5982">
                  <c:v>0.34675937000000007</c:v>
                </c:pt>
                <c:pt idx="5983">
                  <c:v>0.34681725000000008</c:v>
                </c:pt>
                <c:pt idx="5984">
                  <c:v>0.34687512000000009</c:v>
                </c:pt>
                <c:pt idx="5985">
                  <c:v>0.34693299000000011</c:v>
                </c:pt>
                <c:pt idx="5986">
                  <c:v>0.34699097000000012</c:v>
                </c:pt>
                <c:pt idx="5987">
                  <c:v>0.34704896000000007</c:v>
                </c:pt>
                <c:pt idx="5988">
                  <c:v>0.34710683000000009</c:v>
                </c:pt>
                <c:pt idx="5989">
                  <c:v>0.34716470000000016</c:v>
                </c:pt>
                <c:pt idx="5990">
                  <c:v>0.34722199000000009</c:v>
                </c:pt>
                <c:pt idx="5991">
                  <c:v>0.34728044000000008</c:v>
                </c:pt>
                <c:pt idx="5992">
                  <c:v>0.34733831000000015</c:v>
                </c:pt>
                <c:pt idx="5993">
                  <c:v>0.34739618000000017</c:v>
                </c:pt>
                <c:pt idx="5994">
                  <c:v>0.34745405000000001</c:v>
                </c:pt>
                <c:pt idx="5995">
                  <c:v>0.34751192000000003</c:v>
                </c:pt>
                <c:pt idx="5996">
                  <c:v>0.3475697900000001</c:v>
                </c:pt>
                <c:pt idx="5997">
                  <c:v>0.34762766000000006</c:v>
                </c:pt>
                <c:pt idx="5998">
                  <c:v>0.34768553000000008</c:v>
                </c:pt>
                <c:pt idx="5999">
                  <c:v>0.34774340000000004</c:v>
                </c:pt>
                <c:pt idx="6000">
                  <c:v>0.34780127000000011</c:v>
                </c:pt>
                <c:pt idx="6001">
                  <c:v>0.34785914000000007</c:v>
                </c:pt>
                <c:pt idx="6002">
                  <c:v>0.34791701000000008</c:v>
                </c:pt>
                <c:pt idx="6003">
                  <c:v>0.34797477000000021</c:v>
                </c:pt>
                <c:pt idx="6004">
                  <c:v>0.34803264000000006</c:v>
                </c:pt>
                <c:pt idx="6005">
                  <c:v>0.34809051000000008</c:v>
                </c:pt>
                <c:pt idx="6006">
                  <c:v>0.34814838000000015</c:v>
                </c:pt>
                <c:pt idx="6007">
                  <c:v>0.34820637000000015</c:v>
                </c:pt>
                <c:pt idx="6008">
                  <c:v>0.34826424000000006</c:v>
                </c:pt>
                <c:pt idx="6009">
                  <c:v>0.34832211000000013</c:v>
                </c:pt>
                <c:pt idx="6010">
                  <c:v>0.3483799800000002</c:v>
                </c:pt>
                <c:pt idx="6011">
                  <c:v>0.3484378500000001</c:v>
                </c:pt>
                <c:pt idx="6012">
                  <c:v>0.34849572000000006</c:v>
                </c:pt>
                <c:pt idx="6013">
                  <c:v>0.34855359000000008</c:v>
                </c:pt>
                <c:pt idx="6014">
                  <c:v>0.34861146000000015</c:v>
                </c:pt>
                <c:pt idx="6015">
                  <c:v>0.34866933000000011</c:v>
                </c:pt>
                <c:pt idx="6016">
                  <c:v>0.34872720000000013</c:v>
                </c:pt>
                <c:pt idx="6017">
                  <c:v>0.34878461000000016</c:v>
                </c:pt>
                <c:pt idx="6018">
                  <c:v>0.34884259000000012</c:v>
                </c:pt>
                <c:pt idx="6019">
                  <c:v>0.34890046000000013</c:v>
                </c:pt>
                <c:pt idx="6020">
                  <c:v>0.34895833000000015</c:v>
                </c:pt>
                <c:pt idx="6021">
                  <c:v>0.34901620000000017</c:v>
                </c:pt>
                <c:pt idx="6022">
                  <c:v>0.34907407000000018</c:v>
                </c:pt>
                <c:pt idx="6023">
                  <c:v>0.34913194000000008</c:v>
                </c:pt>
                <c:pt idx="6024">
                  <c:v>0.34918981000000021</c:v>
                </c:pt>
                <c:pt idx="6025">
                  <c:v>0.34924769000000011</c:v>
                </c:pt>
                <c:pt idx="6026">
                  <c:v>0.34930556000000018</c:v>
                </c:pt>
                <c:pt idx="6027">
                  <c:v>0.3493634300000002</c:v>
                </c:pt>
                <c:pt idx="6028">
                  <c:v>0.34942130000000021</c:v>
                </c:pt>
                <c:pt idx="6029">
                  <c:v>0.34947917000000023</c:v>
                </c:pt>
                <c:pt idx="6030">
                  <c:v>0.34953704000000002</c:v>
                </c:pt>
                <c:pt idx="6031">
                  <c:v>0.34959491000000009</c:v>
                </c:pt>
                <c:pt idx="6032">
                  <c:v>0.34965278000000011</c:v>
                </c:pt>
                <c:pt idx="6033">
                  <c:v>0.34971065000000007</c:v>
                </c:pt>
                <c:pt idx="6034">
                  <c:v>0.34976852000000014</c:v>
                </c:pt>
                <c:pt idx="6035">
                  <c:v>0.34982639000000021</c:v>
                </c:pt>
                <c:pt idx="6036">
                  <c:v>0.34988426000000022</c:v>
                </c:pt>
                <c:pt idx="6037">
                  <c:v>0.34994213000000002</c:v>
                </c:pt>
                <c:pt idx="6038">
                  <c:v>0.35000000000000003</c:v>
                </c:pt>
                <c:pt idx="6039">
                  <c:v>0.35005787000000005</c:v>
                </c:pt>
                <c:pt idx="6040">
                  <c:v>0.35011574000000001</c:v>
                </c:pt>
                <c:pt idx="6041">
                  <c:v>0.35017361000000002</c:v>
                </c:pt>
                <c:pt idx="6042">
                  <c:v>0.35023160000000003</c:v>
                </c:pt>
                <c:pt idx="6043">
                  <c:v>0.35028958000000004</c:v>
                </c:pt>
                <c:pt idx="6044">
                  <c:v>0.35034745</c:v>
                </c:pt>
                <c:pt idx="6045">
                  <c:v>0.35040532000000002</c:v>
                </c:pt>
                <c:pt idx="6046">
                  <c:v>0.35046319000000004</c:v>
                </c:pt>
                <c:pt idx="6047">
                  <c:v>0.35052106000000005</c:v>
                </c:pt>
                <c:pt idx="6048">
                  <c:v>0.35057894000000006</c:v>
                </c:pt>
                <c:pt idx="6049">
                  <c:v>0.35063681000000002</c:v>
                </c:pt>
                <c:pt idx="6050">
                  <c:v>0.35069468000000004</c:v>
                </c:pt>
                <c:pt idx="6051">
                  <c:v>0.35075255</c:v>
                </c:pt>
                <c:pt idx="6052">
                  <c:v>0.35081042000000007</c:v>
                </c:pt>
                <c:pt idx="6053">
                  <c:v>0.35086829000000008</c:v>
                </c:pt>
                <c:pt idx="6054">
                  <c:v>0.3509261600000001</c:v>
                </c:pt>
                <c:pt idx="6055">
                  <c:v>0.35098403000000006</c:v>
                </c:pt>
                <c:pt idx="6056">
                  <c:v>0.35104190000000002</c:v>
                </c:pt>
                <c:pt idx="6057">
                  <c:v>0.35109977000000009</c:v>
                </c:pt>
                <c:pt idx="6058">
                  <c:v>0.35115764000000005</c:v>
                </c:pt>
                <c:pt idx="6059">
                  <c:v>0.35121551000000001</c:v>
                </c:pt>
                <c:pt idx="6060">
                  <c:v>0.35127338000000002</c:v>
                </c:pt>
                <c:pt idx="6061">
                  <c:v>0.35133125000000004</c:v>
                </c:pt>
                <c:pt idx="6062">
                  <c:v>0.35138912000000011</c:v>
                </c:pt>
                <c:pt idx="6063">
                  <c:v>0.35144699000000013</c:v>
                </c:pt>
                <c:pt idx="6064">
                  <c:v>0.3515048600000002</c:v>
                </c:pt>
                <c:pt idx="6065">
                  <c:v>0.35156273000000016</c:v>
                </c:pt>
                <c:pt idx="6066">
                  <c:v>0.35162060000000017</c:v>
                </c:pt>
                <c:pt idx="6067">
                  <c:v>0.35167847000000008</c:v>
                </c:pt>
                <c:pt idx="6068">
                  <c:v>0.35173633999999998</c:v>
                </c:pt>
                <c:pt idx="6069">
                  <c:v>0.35179387000000001</c:v>
                </c:pt>
                <c:pt idx="6070">
                  <c:v>0.35185174000000002</c:v>
                </c:pt>
                <c:pt idx="6071">
                  <c:v>0.35190961000000009</c:v>
                </c:pt>
                <c:pt idx="6072">
                  <c:v>0.35196748000000011</c:v>
                </c:pt>
                <c:pt idx="6073">
                  <c:v>0.35202535000000007</c:v>
                </c:pt>
                <c:pt idx="6074">
                  <c:v>0.35208322000000014</c:v>
                </c:pt>
                <c:pt idx="6075">
                  <c:v>0.3521410900000001</c:v>
                </c:pt>
                <c:pt idx="6076">
                  <c:v>0.35219896000000017</c:v>
                </c:pt>
                <c:pt idx="6077">
                  <c:v>0.35225683000000002</c:v>
                </c:pt>
                <c:pt idx="6078">
                  <c:v>0.35231470000000009</c:v>
                </c:pt>
                <c:pt idx="6079">
                  <c:v>0.35237257000000011</c:v>
                </c:pt>
                <c:pt idx="6080">
                  <c:v>0.35243044000000001</c:v>
                </c:pt>
                <c:pt idx="6081">
                  <c:v>0.35248831000000014</c:v>
                </c:pt>
                <c:pt idx="6082">
                  <c:v>0.3525461800000001</c:v>
                </c:pt>
                <c:pt idx="6083">
                  <c:v>0.35260405000000006</c:v>
                </c:pt>
                <c:pt idx="6084">
                  <c:v>0.35266191999999996</c:v>
                </c:pt>
                <c:pt idx="6085">
                  <c:v>0.35271978999999998</c:v>
                </c:pt>
                <c:pt idx="6086">
                  <c:v>0.35277765999999999</c:v>
                </c:pt>
                <c:pt idx="6087">
                  <c:v>0.35283553000000001</c:v>
                </c:pt>
                <c:pt idx="6088">
                  <c:v>0.35289340000000002</c:v>
                </c:pt>
                <c:pt idx="6089">
                  <c:v>0.35295127000000004</c:v>
                </c:pt>
                <c:pt idx="6090">
                  <c:v>0.35300914</c:v>
                </c:pt>
                <c:pt idx="6091">
                  <c:v>0.35306701000000001</c:v>
                </c:pt>
                <c:pt idx="6092">
                  <c:v>0.35312488000000009</c:v>
                </c:pt>
                <c:pt idx="6093">
                  <c:v>0.3531827500000001</c:v>
                </c:pt>
                <c:pt idx="6094">
                  <c:v>0.35324062000000001</c:v>
                </c:pt>
                <c:pt idx="6095">
                  <c:v>0.35329861000000001</c:v>
                </c:pt>
                <c:pt idx="6096">
                  <c:v>0.35335660000000008</c:v>
                </c:pt>
                <c:pt idx="6097">
                  <c:v>0.35341447000000009</c:v>
                </c:pt>
                <c:pt idx="6098">
                  <c:v>0.35347234000000005</c:v>
                </c:pt>
                <c:pt idx="6099">
                  <c:v>0.35353021000000001</c:v>
                </c:pt>
                <c:pt idx="6100">
                  <c:v>0.35358808000000008</c:v>
                </c:pt>
                <c:pt idx="6101">
                  <c:v>0.35364595000000004</c:v>
                </c:pt>
                <c:pt idx="6102">
                  <c:v>0.35370382</c:v>
                </c:pt>
                <c:pt idx="6103">
                  <c:v>0.35376169000000002</c:v>
                </c:pt>
                <c:pt idx="6104">
                  <c:v>0.35381956000000014</c:v>
                </c:pt>
                <c:pt idx="6105">
                  <c:v>0.3538774300000001</c:v>
                </c:pt>
                <c:pt idx="6106">
                  <c:v>0.35393530000000001</c:v>
                </c:pt>
                <c:pt idx="6107">
                  <c:v>0.35399317000000002</c:v>
                </c:pt>
                <c:pt idx="6108">
                  <c:v>0.35405104000000004</c:v>
                </c:pt>
                <c:pt idx="6109">
                  <c:v>0.35410891000000011</c:v>
                </c:pt>
                <c:pt idx="6110">
                  <c:v>0.35416678000000013</c:v>
                </c:pt>
                <c:pt idx="6111">
                  <c:v>0.35422465000000014</c:v>
                </c:pt>
                <c:pt idx="6112">
                  <c:v>0.35428252000000016</c:v>
                </c:pt>
                <c:pt idx="6113">
                  <c:v>0.35434039000000017</c:v>
                </c:pt>
                <c:pt idx="6114">
                  <c:v>0.35439826000000002</c:v>
                </c:pt>
                <c:pt idx="6115">
                  <c:v>0.35445613000000004</c:v>
                </c:pt>
                <c:pt idx="6116">
                  <c:v>0.35451400000000005</c:v>
                </c:pt>
                <c:pt idx="6117">
                  <c:v>0.35457187000000007</c:v>
                </c:pt>
                <c:pt idx="6118">
                  <c:v>0.35462975000000002</c:v>
                </c:pt>
                <c:pt idx="6119">
                  <c:v>0.35468762000000004</c:v>
                </c:pt>
                <c:pt idx="6120">
                  <c:v>0.35474549</c:v>
                </c:pt>
                <c:pt idx="6121">
                  <c:v>0.35480336000000007</c:v>
                </c:pt>
                <c:pt idx="6122">
                  <c:v>0.35486146000000002</c:v>
                </c:pt>
                <c:pt idx="6123">
                  <c:v>0.35491875000000017</c:v>
                </c:pt>
                <c:pt idx="6124">
                  <c:v>0.3549772000000001</c:v>
                </c:pt>
                <c:pt idx="6125">
                  <c:v>0.35503507000000001</c:v>
                </c:pt>
                <c:pt idx="6126">
                  <c:v>0.35509294000000002</c:v>
                </c:pt>
                <c:pt idx="6127">
                  <c:v>0.35515081000000009</c:v>
                </c:pt>
                <c:pt idx="6128">
                  <c:v>0.35520868000000011</c:v>
                </c:pt>
                <c:pt idx="6129">
                  <c:v>0.35526654999999996</c:v>
                </c:pt>
                <c:pt idx="6130">
                  <c:v>0.35532442000000003</c:v>
                </c:pt>
                <c:pt idx="6131">
                  <c:v>0.3553822900000001</c:v>
                </c:pt>
                <c:pt idx="6132">
                  <c:v>0.35544016</c:v>
                </c:pt>
                <c:pt idx="6133">
                  <c:v>0.35549803000000002</c:v>
                </c:pt>
                <c:pt idx="6134">
                  <c:v>0.35555590000000004</c:v>
                </c:pt>
                <c:pt idx="6135">
                  <c:v>0.35561377000000005</c:v>
                </c:pt>
                <c:pt idx="6136">
                  <c:v>0.35567164000000001</c:v>
                </c:pt>
                <c:pt idx="6137">
                  <c:v>0.35572951000000003</c:v>
                </c:pt>
                <c:pt idx="6138">
                  <c:v>0.3557873800000001</c:v>
                </c:pt>
                <c:pt idx="6139">
                  <c:v>0.35584525</c:v>
                </c:pt>
                <c:pt idx="6140">
                  <c:v>0.35590312000000002</c:v>
                </c:pt>
                <c:pt idx="6141">
                  <c:v>0.35596100000000008</c:v>
                </c:pt>
                <c:pt idx="6142">
                  <c:v>0.35601887000000015</c:v>
                </c:pt>
                <c:pt idx="6143">
                  <c:v>0.35607674000000006</c:v>
                </c:pt>
                <c:pt idx="6144">
                  <c:v>0.35613461000000002</c:v>
                </c:pt>
                <c:pt idx="6145">
                  <c:v>0.35619248000000009</c:v>
                </c:pt>
                <c:pt idx="6146">
                  <c:v>0.35625035000000005</c:v>
                </c:pt>
                <c:pt idx="6147">
                  <c:v>0.35630822000000006</c:v>
                </c:pt>
                <c:pt idx="6148">
                  <c:v>0.35636609000000008</c:v>
                </c:pt>
                <c:pt idx="6149">
                  <c:v>0.35642396000000015</c:v>
                </c:pt>
                <c:pt idx="6150">
                  <c:v>0.35648137000000008</c:v>
                </c:pt>
                <c:pt idx="6151">
                  <c:v>0.35653935000000003</c:v>
                </c:pt>
                <c:pt idx="6152">
                  <c:v>0.35659722000000005</c:v>
                </c:pt>
                <c:pt idx="6153">
                  <c:v>0.35665509000000001</c:v>
                </c:pt>
                <c:pt idx="6154">
                  <c:v>0.35671296000000008</c:v>
                </c:pt>
                <c:pt idx="6155">
                  <c:v>0.35677083000000009</c:v>
                </c:pt>
                <c:pt idx="6156">
                  <c:v>0.35682870000000017</c:v>
                </c:pt>
                <c:pt idx="6157">
                  <c:v>0.35688657000000018</c:v>
                </c:pt>
                <c:pt idx="6158">
                  <c:v>0.35694444000000008</c:v>
                </c:pt>
                <c:pt idx="6159">
                  <c:v>0.35700231000000016</c:v>
                </c:pt>
                <c:pt idx="6160">
                  <c:v>0.35706019000000011</c:v>
                </c:pt>
                <c:pt idx="6161">
                  <c:v>0.35711806000000013</c:v>
                </c:pt>
                <c:pt idx="6162">
                  <c:v>0.35717593000000014</c:v>
                </c:pt>
                <c:pt idx="6163">
                  <c:v>0.3572338000000001</c:v>
                </c:pt>
                <c:pt idx="6164">
                  <c:v>0.35729167000000012</c:v>
                </c:pt>
                <c:pt idx="6165">
                  <c:v>0.35734954000000002</c:v>
                </c:pt>
                <c:pt idx="6166">
                  <c:v>0.35740741000000004</c:v>
                </c:pt>
                <c:pt idx="6167">
                  <c:v>0.35746528000000005</c:v>
                </c:pt>
                <c:pt idx="6168">
                  <c:v>0.35752315000000001</c:v>
                </c:pt>
                <c:pt idx="6169">
                  <c:v>0.35758102000000008</c:v>
                </c:pt>
                <c:pt idx="6170">
                  <c:v>0.3576388900000001</c:v>
                </c:pt>
                <c:pt idx="6171">
                  <c:v>0.35769676000000011</c:v>
                </c:pt>
                <c:pt idx="6172">
                  <c:v>0.35775462999999996</c:v>
                </c:pt>
                <c:pt idx="6173">
                  <c:v>0.35781250000000003</c:v>
                </c:pt>
                <c:pt idx="6174">
                  <c:v>0.35787049000000015</c:v>
                </c:pt>
                <c:pt idx="6175">
                  <c:v>0.35792847000000017</c:v>
                </c:pt>
                <c:pt idx="6176">
                  <c:v>0.35798634000000001</c:v>
                </c:pt>
                <c:pt idx="6177">
                  <c:v>0.35804420999999997</c:v>
                </c:pt>
                <c:pt idx="6178">
                  <c:v>0.35810208000000004</c:v>
                </c:pt>
                <c:pt idx="6179">
                  <c:v>0.35815995</c:v>
                </c:pt>
                <c:pt idx="6180">
                  <c:v>0.35821782000000002</c:v>
                </c:pt>
                <c:pt idx="6181">
                  <c:v>0.35827558000000015</c:v>
                </c:pt>
                <c:pt idx="6182">
                  <c:v>0.35833345000000011</c:v>
                </c:pt>
                <c:pt idx="6183">
                  <c:v>0.35839132000000001</c:v>
                </c:pt>
                <c:pt idx="6184">
                  <c:v>0.35844931000000002</c:v>
                </c:pt>
                <c:pt idx="6185">
                  <c:v>0.35850718000000004</c:v>
                </c:pt>
                <c:pt idx="6186">
                  <c:v>0.35856505</c:v>
                </c:pt>
                <c:pt idx="6187">
                  <c:v>0.35862292000000007</c:v>
                </c:pt>
                <c:pt idx="6188">
                  <c:v>0.35868079000000008</c:v>
                </c:pt>
                <c:pt idx="6189">
                  <c:v>0.35873866000000004</c:v>
                </c:pt>
                <c:pt idx="6190">
                  <c:v>0.35879653</c:v>
                </c:pt>
                <c:pt idx="6191">
                  <c:v>0.35885440000000007</c:v>
                </c:pt>
                <c:pt idx="6192">
                  <c:v>0.35891227000000014</c:v>
                </c:pt>
                <c:pt idx="6193">
                  <c:v>0.3589701400000001</c:v>
                </c:pt>
                <c:pt idx="6194">
                  <c:v>0.35902801000000006</c:v>
                </c:pt>
                <c:pt idx="6195">
                  <c:v>0.35908588000000008</c:v>
                </c:pt>
                <c:pt idx="6196">
                  <c:v>0.35914375000000004</c:v>
                </c:pt>
                <c:pt idx="6197">
                  <c:v>0.35920162000000005</c:v>
                </c:pt>
                <c:pt idx="6198">
                  <c:v>0.35925949000000007</c:v>
                </c:pt>
                <c:pt idx="6199">
                  <c:v>0.3593173600000002</c:v>
                </c:pt>
                <c:pt idx="6200">
                  <c:v>0.35937523000000016</c:v>
                </c:pt>
                <c:pt idx="6201">
                  <c:v>0.35943310000000012</c:v>
                </c:pt>
                <c:pt idx="6202">
                  <c:v>0.35949097000000008</c:v>
                </c:pt>
                <c:pt idx="6203">
                  <c:v>0.35954838000000006</c:v>
                </c:pt>
                <c:pt idx="6204">
                  <c:v>0.35960637000000006</c:v>
                </c:pt>
                <c:pt idx="6205">
                  <c:v>0.35966424000000002</c:v>
                </c:pt>
                <c:pt idx="6206">
                  <c:v>0.35972211000000009</c:v>
                </c:pt>
                <c:pt idx="6207">
                  <c:v>0.35977998000000011</c:v>
                </c:pt>
                <c:pt idx="6208">
                  <c:v>0.35983785000000007</c:v>
                </c:pt>
                <c:pt idx="6209">
                  <c:v>0.35989572000000014</c:v>
                </c:pt>
                <c:pt idx="6210">
                  <c:v>0.35995359000000016</c:v>
                </c:pt>
                <c:pt idx="6211">
                  <c:v>0.36001146000000017</c:v>
                </c:pt>
                <c:pt idx="6212">
                  <c:v>0.36006933000000002</c:v>
                </c:pt>
                <c:pt idx="6213">
                  <c:v>0.36012720000000004</c:v>
                </c:pt>
                <c:pt idx="6214">
                  <c:v>0.36018507000000005</c:v>
                </c:pt>
                <c:pt idx="6215">
                  <c:v>0.36024294000000001</c:v>
                </c:pt>
                <c:pt idx="6216">
                  <c:v>0.36030069000000015</c:v>
                </c:pt>
                <c:pt idx="6217">
                  <c:v>0.36035856000000016</c:v>
                </c:pt>
                <c:pt idx="6218">
                  <c:v>0.36041655000000011</c:v>
                </c:pt>
                <c:pt idx="6219">
                  <c:v>0.36047442000000002</c:v>
                </c:pt>
                <c:pt idx="6220">
                  <c:v>0.36053228999999998</c:v>
                </c:pt>
                <c:pt idx="6221">
                  <c:v>0.36059015999999999</c:v>
                </c:pt>
                <c:pt idx="6222">
                  <c:v>0.36064803000000001</c:v>
                </c:pt>
                <c:pt idx="6223">
                  <c:v>0.36070590000000002</c:v>
                </c:pt>
                <c:pt idx="6224">
                  <c:v>0.36076377000000004</c:v>
                </c:pt>
                <c:pt idx="6225">
                  <c:v>0.36082164000000005</c:v>
                </c:pt>
                <c:pt idx="6226">
                  <c:v>0.36087951000000007</c:v>
                </c:pt>
                <c:pt idx="6227">
                  <c:v>0.36093738000000003</c:v>
                </c:pt>
                <c:pt idx="6228">
                  <c:v>0.36099537000000015</c:v>
                </c:pt>
                <c:pt idx="6229">
                  <c:v>0.36105324000000011</c:v>
                </c:pt>
                <c:pt idx="6230">
                  <c:v>0.36111123000000001</c:v>
                </c:pt>
                <c:pt idx="6231">
                  <c:v>0.36116910000000002</c:v>
                </c:pt>
                <c:pt idx="6232">
                  <c:v>0.36122697000000009</c:v>
                </c:pt>
                <c:pt idx="6233">
                  <c:v>0.36128484000000005</c:v>
                </c:pt>
                <c:pt idx="6234">
                  <c:v>0.36134271000000007</c:v>
                </c:pt>
                <c:pt idx="6235">
                  <c:v>0.36140058000000008</c:v>
                </c:pt>
                <c:pt idx="6236">
                  <c:v>0.3614584500000001</c:v>
                </c:pt>
                <c:pt idx="6237">
                  <c:v>0.36151632000000006</c:v>
                </c:pt>
                <c:pt idx="6238">
                  <c:v>0.36157419000000007</c:v>
                </c:pt>
                <c:pt idx="6239">
                  <c:v>0.36163206000000009</c:v>
                </c:pt>
                <c:pt idx="6240">
                  <c:v>0.3616899300000001</c:v>
                </c:pt>
                <c:pt idx="6241">
                  <c:v>0.36174780000000001</c:v>
                </c:pt>
                <c:pt idx="6242">
                  <c:v>0.36180567000000008</c:v>
                </c:pt>
                <c:pt idx="6243">
                  <c:v>0.36186354000000009</c:v>
                </c:pt>
                <c:pt idx="6244">
                  <c:v>0.36192141000000011</c:v>
                </c:pt>
                <c:pt idx="6245">
                  <c:v>0.36197928000000013</c:v>
                </c:pt>
                <c:pt idx="6246">
                  <c:v>0.36203715000000009</c:v>
                </c:pt>
                <c:pt idx="6247">
                  <c:v>0.3620950200000001</c:v>
                </c:pt>
                <c:pt idx="6248">
                  <c:v>0.36215289000000017</c:v>
                </c:pt>
                <c:pt idx="6249">
                  <c:v>0.36221076000000002</c:v>
                </c:pt>
                <c:pt idx="6250">
                  <c:v>0.36226863000000004</c:v>
                </c:pt>
                <c:pt idx="6251">
                  <c:v>0.36232650000000011</c:v>
                </c:pt>
                <c:pt idx="6252">
                  <c:v>0.36238437000000012</c:v>
                </c:pt>
                <c:pt idx="6253">
                  <c:v>0.36244225000000002</c:v>
                </c:pt>
                <c:pt idx="6254">
                  <c:v>0.36250012000000004</c:v>
                </c:pt>
                <c:pt idx="6255">
                  <c:v>0.36255822000000015</c:v>
                </c:pt>
                <c:pt idx="6256">
                  <c:v>0.36261609000000017</c:v>
                </c:pt>
                <c:pt idx="6257">
                  <c:v>0.36267338000000016</c:v>
                </c:pt>
                <c:pt idx="6258">
                  <c:v>0.36273182999999998</c:v>
                </c:pt>
                <c:pt idx="6259">
                  <c:v>0.3627897000000001</c:v>
                </c:pt>
                <c:pt idx="6260">
                  <c:v>0.36284699000000009</c:v>
                </c:pt>
                <c:pt idx="6261">
                  <c:v>0.36290544000000002</c:v>
                </c:pt>
                <c:pt idx="6262">
                  <c:v>0.36296331000000009</c:v>
                </c:pt>
                <c:pt idx="6263">
                  <c:v>0.36302118000000011</c:v>
                </c:pt>
                <c:pt idx="6264">
                  <c:v>0.36307847000000015</c:v>
                </c:pt>
                <c:pt idx="6265">
                  <c:v>0.36313691999999997</c:v>
                </c:pt>
                <c:pt idx="6266">
                  <c:v>0.36319479000000005</c:v>
                </c:pt>
                <c:pt idx="6267">
                  <c:v>0.36325266</c:v>
                </c:pt>
                <c:pt idx="6268">
                  <c:v>0.36331053000000008</c:v>
                </c:pt>
                <c:pt idx="6269">
                  <c:v>0.36336840000000009</c:v>
                </c:pt>
                <c:pt idx="6270">
                  <c:v>0.36342627000000011</c:v>
                </c:pt>
                <c:pt idx="6271">
                  <c:v>0.36348414000000007</c:v>
                </c:pt>
                <c:pt idx="6272">
                  <c:v>0.36354201000000003</c:v>
                </c:pt>
                <c:pt idx="6273">
                  <c:v>0.3635998800000001</c:v>
                </c:pt>
                <c:pt idx="6274">
                  <c:v>0.36365775</c:v>
                </c:pt>
                <c:pt idx="6275">
                  <c:v>0.36371562000000002</c:v>
                </c:pt>
                <c:pt idx="6276">
                  <c:v>0.36377350000000003</c:v>
                </c:pt>
                <c:pt idx="6277">
                  <c:v>0.3638313700000001</c:v>
                </c:pt>
                <c:pt idx="6278">
                  <c:v>0.36388924000000006</c:v>
                </c:pt>
                <c:pt idx="6279">
                  <c:v>0.36394711000000002</c:v>
                </c:pt>
                <c:pt idx="6280">
                  <c:v>0.36400498000000014</c:v>
                </c:pt>
                <c:pt idx="6281">
                  <c:v>0.3640628500000001</c:v>
                </c:pt>
                <c:pt idx="6282">
                  <c:v>0.36412014000000009</c:v>
                </c:pt>
                <c:pt idx="6283">
                  <c:v>0.3641782400000001</c:v>
                </c:pt>
                <c:pt idx="6284">
                  <c:v>0.36423611</c:v>
                </c:pt>
                <c:pt idx="6285">
                  <c:v>0.36429398000000002</c:v>
                </c:pt>
                <c:pt idx="6286">
                  <c:v>0.36435185000000009</c:v>
                </c:pt>
                <c:pt idx="6287">
                  <c:v>0.3644097200000001</c:v>
                </c:pt>
                <c:pt idx="6288">
                  <c:v>0.36446759000000006</c:v>
                </c:pt>
                <c:pt idx="6289">
                  <c:v>0.36452546000000008</c:v>
                </c:pt>
                <c:pt idx="6290">
                  <c:v>0.36458333000000009</c:v>
                </c:pt>
                <c:pt idx="6291">
                  <c:v>0.36464120000000005</c:v>
                </c:pt>
                <c:pt idx="6292">
                  <c:v>0.36469907000000007</c:v>
                </c:pt>
                <c:pt idx="6293">
                  <c:v>0.36475694000000008</c:v>
                </c:pt>
                <c:pt idx="6294">
                  <c:v>0.36481481000000021</c:v>
                </c:pt>
                <c:pt idx="6295">
                  <c:v>0.36487269000000017</c:v>
                </c:pt>
                <c:pt idx="6296">
                  <c:v>0.36493056000000013</c:v>
                </c:pt>
                <c:pt idx="6297">
                  <c:v>0.3649884300000002</c:v>
                </c:pt>
                <c:pt idx="6298">
                  <c:v>0.36504630000000016</c:v>
                </c:pt>
                <c:pt idx="6299">
                  <c:v>0.36510417000000017</c:v>
                </c:pt>
                <c:pt idx="6300">
                  <c:v>0.36516204000000002</c:v>
                </c:pt>
                <c:pt idx="6301">
                  <c:v>0.36521991000000004</c:v>
                </c:pt>
                <c:pt idx="6302">
                  <c:v>0.36527778000000005</c:v>
                </c:pt>
                <c:pt idx="6303">
                  <c:v>0.36533565000000001</c:v>
                </c:pt>
                <c:pt idx="6304">
                  <c:v>0.36539352000000008</c:v>
                </c:pt>
                <c:pt idx="6305">
                  <c:v>0.3654513900000001</c:v>
                </c:pt>
                <c:pt idx="6306">
                  <c:v>0.36550926000000011</c:v>
                </c:pt>
                <c:pt idx="6307">
                  <c:v>0.36556712999999996</c:v>
                </c:pt>
                <c:pt idx="6308">
                  <c:v>0.36562512000000008</c:v>
                </c:pt>
                <c:pt idx="6309">
                  <c:v>0.36568310000000009</c:v>
                </c:pt>
                <c:pt idx="6310">
                  <c:v>0.36574097000000011</c:v>
                </c:pt>
                <c:pt idx="6311">
                  <c:v>0.36579883999999996</c:v>
                </c:pt>
                <c:pt idx="6312">
                  <c:v>0.36585671000000003</c:v>
                </c:pt>
                <c:pt idx="6313">
                  <c:v>0.3659145800000001</c:v>
                </c:pt>
                <c:pt idx="6314">
                  <c:v>0.36597245000000006</c:v>
                </c:pt>
                <c:pt idx="6315">
                  <c:v>0.36603032000000002</c:v>
                </c:pt>
                <c:pt idx="6316">
                  <c:v>0.36608819000000009</c:v>
                </c:pt>
                <c:pt idx="6317">
                  <c:v>0.36614606000000005</c:v>
                </c:pt>
                <c:pt idx="6318">
                  <c:v>0.36620394000000001</c:v>
                </c:pt>
                <c:pt idx="6319">
                  <c:v>0.36626169000000003</c:v>
                </c:pt>
                <c:pt idx="6320">
                  <c:v>0.3663195600000001</c:v>
                </c:pt>
                <c:pt idx="6321">
                  <c:v>0.36637743000000006</c:v>
                </c:pt>
                <c:pt idx="6322">
                  <c:v>0.36643542000000001</c:v>
                </c:pt>
                <c:pt idx="6323">
                  <c:v>0.36649317000000009</c:v>
                </c:pt>
                <c:pt idx="6324">
                  <c:v>0.36655116000000004</c:v>
                </c:pt>
                <c:pt idx="6325">
                  <c:v>0.36660903</c:v>
                </c:pt>
                <c:pt idx="6326">
                  <c:v>0.36666690000000007</c:v>
                </c:pt>
                <c:pt idx="6327">
                  <c:v>0.36672477000000014</c:v>
                </c:pt>
                <c:pt idx="6328">
                  <c:v>0.3667826400000001</c:v>
                </c:pt>
                <c:pt idx="6329">
                  <c:v>0.36684051000000006</c:v>
                </c:pt>
                <c:pt idx="6330">
                  <c:v>0.36689838000000008</c:v>
                </c:pt>
                <c:pt idx="6331">
                  <c:v>0.36695625000000009</c:v>
                </c:pt>
                <c:pt idx="6332">
                  <c:v>0.36701412000000011</c:v>
                </c:pt>
                <c:pt idx="6333">
                  <c:v>0.36707199000000013</c:v>
                </c:pt>
                <c:pt idx="6334">
                  <c:v>0.3671298600000002</c:v>
                </c:pt>
                <c:pt idx="6335">
                  <c:v>0.36718773000000016</c:v>
                </c:pt>
                <c:pt idx="6336">
                  <c:v>0.36724560000000012</c:v>
                </c:pt>
                <c:pt idx="6337">
                  <c:v>0.36730312000000009</c:v>
                </c:pt>
                <c:pt idx="6338">
                  <c:v>0.3673610000000001</c:v>
                </c:pt>
                <c:pt idx="6339">
                  <c:v>0.36741887000000012</c:v>
                </c:pt>
                <c:pt idx="6340">
                  <c:v>0.36747674000000008</c:v>
                </c:pt>
                <c:pt idx="6341">
                  <c:v>0.36753461000000009</c:v>
                </c:pt>
                <c:pt idx="6342">
                  <c:v>0.36759248000000011</c:v>
                </c:pt>
                <c:pt idx="6343">
                  <c:v>0.36765035000000007</c:v>
                </c:pt>
                <c:pt idx="6344">
                  <c:v>0.36770822000000014</c:v>
                </c:pt>
                <c:pt idx="6345">
                  <c:v>0.36776609000000016</c:v>
                </c:pt>
                <c:pt idx="6346">
                  <c:v>0.36782396000000023</c:v>
                </c:pt>
                <c:pt idx="6347">
                  <c:v>0.36788183000000008</c:v>
                </c:pt>
                <c:pt idx="6348">
                  <c:v>0.36793970000000004</c:v>
                </c:pt>
                <c:pt idx="6349">
                  <c:v>0.36799757000000005</c:v>
                </c:pt>
                <c:pt idx="6350">
                  <c:v>0.36805544000000001</c:v>
                </c:pt>
                <c:pt idx="6351">
                  <c:v>0.36811331000000008</c:v>
                </c:pt>
                <c:pt idx="6352">
                  <c:v>0.3681711800000001</c:v>
                </c:pt>
                <c:pt idx="6353">
                  <c:v>0.36822905000000006</c:v>
                </c:pt>
                <c:pt idx="6354">
                  <c:v>0.36828692000000002</c:v>
                </c:pt>
                <c:pt idx="6355">
                  <c:v>0.36834479000000003</c:v>
                </c:pt>
                <c:pt idx="6356">
                  <c:v>0.36840266000000005</c:v>
                </c:pt>
                <c:pt idx="6357">
                  <c:v>0.36846053000000006</c:v>
                </c:pt>
                <c:pt idx="6358">
                  <c:v>0.36851852000000007</c:v>
                </c:pt>
                <c:pt idx="6359">
                  <c:v>0.36857639000000014</c:v>
                </c:pt>
                <c:pt idx="6360">
                  <c:v>0.3686342600000001</c:v>
                </c:pt>
                <c:pt idx="6361">
                  <c:v>0.36869213000000006</c:v>
                </c:pt>
                <c:pt idx="6362">
                  <c:v>0.36875011999999996</c:v>
                </c:pt>
                <c:pt idx="6363">
                  <c:v>0.36880799000000003</c:v>
                </c:pt>
                <c:pt idx="6364">
                  <c:v>0.36886586000000005</c:v>
                </c:pt>
                <c:pt idx="6365">
                  <c:v>0.36892373000000006</c:v>
                </c:pt>
                <c:pt idx="6366">
                  <c:v>0.36898160000000008</c:v>
                </c:pt>
                <c:pt idx="6367">
                  <c:v>0.36903947000000004</c:v>
                </c:pt>
                <c:pt idx="6368">
                  <c:v>0.36909734</c:v>
                </c:pt>
                <c:pt idx="6369">
                  <c:v>0.36915521000000001</c:v>
                </c:pt>
                <c:pt idx="6370">
                  <c:v>0.36921308000000003</c:v>
                </c:pt>
                <c:pt idx="6371">
                  <c:v>0.3692709500000001</c:v>
                </c:pt>
                <c:pt idx="6372">
                  <c:v>0.36932882000000011</c:v>
                </c:pt>
                <c:pt idx="6373">
                  <c:v>0.36938657000000008</c:v>
                </c:pt>
                <c:pt idx="6374">
                  <c:v>0.36944444000000004</c:v>
                </c:pt>
                <c:pt idx="6375">
                  <c:v>0.36950231000000006</c:v>
                </c:pt>
                <c:pt idx="6376">
                  <c:v>0.36956030000000006</c:v>
                </c:pt>
                <c:pt idx="6377">
                  <c:v>0.36961817000000008</c:v>
                </c:pt>
                <c:pt idx="6378">
                  <c:v>0.36967604000000009</c:v>
                </c:pt>
                <c:pt idx="6379">
                  <c:v>0.36973391000000005</c:v>
                </c:pt>
                <c:pt idx="6380">
                  <c:v>0.36979178000000007</c:v>
                </c:pt>
                <c:pt idx="6381">
                  <c:v>0.36984965000000014</c:v>
                </c:pt>
                <c:pt idx="6382">
                  <c:v>0.36990764000000004</c:v>
                </c:pt>
                <c:pt idx="6383">
                  <c:v>0.36996551000000005</c:v>
                </c:pt>
                <c:pt idx="6384">
                  <c:v>0.37002338000000007</c:v>
                </c:pt>
                <c:pt idx="6385">
                  <c:v>0.37008125000000003</c:v>
                </c:pt>
                <c:pt idx="6386">
                  <c:v>0.37013912000000004</c:v>
                </c:pt>
                <c:pt idx="6387">
                  <c:v>0.37019711000000005</c:v>
                </c:pt>
                <c:pt idx="6388">
                  <c:v>0.37025498000000012</c:v>
                </c:pt>
                <c:pt idx="6389">
                  <c:v>0.37031227000000017</c:v>
                </c:pt>
                <c:pt idx="6390">
                  <c:v>0.37037014000000013</c:v>
                </c:pt>
                <c:pt idx="6391">
                  <c:v>0.3704280100000002</c:v>
                </c:pt>
                <c:pt idx="6392">
                  <c:v>0.37048588000000021</c:v>
                </c:pt>
                <c:pt idx="6393">
                  <c:v>0.37054375000000012</c:v>
                </c:pt>
                <c:pt idx="6394">
                  <c:v>0.37060162000000002</c:v>
                </c:pt>
                <c:pt idx="6395">
                  <c:v>0.37065949000000004</c:v>
                </c:pt>
                <c:pt idx="6396">
                  <c:v>0.37071736000000005</c:v>
                </c:pt>
                <c:pt idx="6397">
                  <c:v>0.37077523000000001</c:v>
                </c:pt>
                <c:pt idx="6398">
                  <c:v>0.37083368000000011</c:v>
                </c:pt>
                <c:pt idx="6399">
                  <c:v>0.37089154999999996</c:v>
                </c:pt>
                <c:pt idx="6400">
                  <c:v>0.37094884000000011</c:v>
                </c:pt>
                <c:pt idx="6401">
                  <c:v>0.37100671000000002</c:v>
                </c:pt>
                <c:pt idx="6402">
                  <c:v>0.37106516</c:v>
                </c:pt>
                <c:pt idx="6403">
                  <c:v>0.37112303000000002</c:v>
                </c:pt>
                <c:pt idx="6404">
                  <c:v>0.37118090000000009</c:v>
                </c:pt>
                <c:pt idx="6405">
                  <c:v>0.37123877000000005</c:v>
                </c:pt>
                <c:pt idx="6406">
                  <c:v>0.37129664000000001</c:v>
                </c:pt>
                <c:pt idx="6407">
                  <c:v>0.37135451000000008</c:v>
                </c:pt>
                <c:pt idx="6408">
                  <c:v>0.37141238000000015</c:v>
                </c:pt>
                <c:pt idx="6409">
                  <c:v>0.37147025000000006</c:v>
                </c:pt>
                <c:pt idx="6410">
                  <c:v>0.37152812000000007</c:v>
                </c:pt>
                <c:pt idx="6411">
                  <c:v>0.37158600000000008</c:v>
                </c:pt>
                <c:pt idx="6412">
                  <c:v>0.3716438700000001</c:v>
                </c:pt>
                <c:pt idx="6413">
                  <c:v>0.37170174</c:v>
                </c:pt>
                <c:pt idx="6414">
                  <c:v>0.37175914000000004</c:v>
                </c:pt>
                <c:pt idx="6415">
                  <c:v>0.37181713000000005</c:v>
                </c:pt>
                <c:pt idx="6416">
                  <c:v>0.37187500000000012</c:v>
                </c:pt>
                <c:pt idx="6417">
                  <c:v>0.37193287000000008</c:v>
                </c:pt>
                <c:pt idx="6418">
                  <c:v>0.3719907400000001</c:v>
                </c:pt>
                <c:pt idx="6419">
                  <c:v>0.37204861000000006</c:v>
                </c:pt>
                <c:pt idx="6420">
                  <c:v>0.37210648000000007</c:v>
                </c:pt>
                <c:pt idx="6421">
                  <c:v>0.37216435000000009</c:v>
                </c:pt>
                <c:pt idx="6422">
                  <c:v>0.3722222200000001</c:v>
                </c:pt>
                <c:pt idx="6423">
                  <c:v>0.37228009000000006</c:v>
                </c:pt>
                <c:pt idx="6424">
                  <c:v>0.37233796000000008</c:v>
                </c:pt>
                <c:pt idx="6425">
                  <c:v>0.37239583000000009</c:v>
                </c:pt>
                <c:pt idx="6426">
                  <c:v>0.37245359000000011</c:v>
                </c:pt>
                <c:pt idx="6427">
                  <c:v>0.37251146000000013</c:v>
                </c:pt>
                <c:pt idx="6428">
                  <c:v>0.37256933000000003</c:v>
                </c:pt>
                <c:pt idx="6429">
                  <c:v>0.3726273100000001</c:v>
                </c:pt>
                <c:pt idx="6430">
                  <c:v>0.37268507000000006</c:v>
                </c:pt>
                <c:pt idx="6431">
                  <c:v>0.37274306000000007</c:v>
                </c:pt>
                <c:pt idx="6432">
                  <c:v>0.37280093000000009</c:v>
                </c:pt>
                <c:pt idx="6433">
                  <c:v>0.37285880000000016</c:v>
                </c:pt>
                <c:pt idx="6434">
                  <c:v>0.37291667000000012</c:v>
                </c:pt>
                <c:pt idx="6435">
                  <c:v>0.37297454000000008</c:v>
                </c:pt>
                <c:pt idx="6436">
                  <c:v>0.37303241000000009</c:v>
                </c:pt>
                <c:pt idx="6437">
                  <c:v>0.37309028000000005</c:v>
                </c:pt>
                <c:pt idx="6438">
                  <c:v>0.37314815000000001</c:v>
                </c:pt>
                <c:pt idx="6439">
                  <c:v>0.37320602000000008</c:v>
                </c:pt>
                <c:pt idx="6440">
                  <c:v>0.3732638900000001</c:v>
                </c:pt>
                <c:pt idx="6441">
                  <c:v>0.37332187000000017</c:v>
                </c:pt>
                <c:pt idx="6442">
                  <c:v>0.37337986000000012</c:v>
                </c:pt>
                <c:pt idx="6443">
                  <c:v>0.37343773000000002</c:v>
                </c:pt>
                <c:pt idx="6444">
                  <c:v>0.37349560000000009</c:v>
                </c:pt>
                <c:pt idx="6445">
                  <c:v>0.37355347000000011</c:v>
                </c:pt>
                <c:pt idx="6446">
                  <c:v>0.37361134000000001</c:v>
                </c:pt>
                <c:pt idx="6447">
                  <c:v>0.37366921000000008</c:v>
                </c:pt>
                <c:pt idx="6448">
                  <c:v>0.3737270800000001</c:v>
                </c:pt>
                <c:pt idx="6449">
                  <c:v>0.37378495000000012</c:v>
                </c:pt>
                <c:pt idx="6450">
                  <c:v>0.37384282000000008</c:v>
                </c:pt>
                <c:pt idx="6451">
                  <c:v>0.37390069000000009</c:v>
                </c:pt>
                <c:pt idx="6452">
                  <c:v>0.37395856000000011</c:v>
                </c:pt>
                <c:pt idx="6453">
                  <c:v>0.37401644000000012</c:v>
                </c:pt>
                <c:pt idx="6454">
                  <c:v>0.37407431000000008</c:v>
                </c:pt>
                <c:pt idx="6455">
                  <c:v>0.37413218000000004</c:v>
                </c:pt>
                <c:pt idx="6456">
                  <c:v>0.37419005</c:v>
                </c:pt>
                <c:pt idx="6457">
                  <c:v>0.37424792000000001</c:v>
                </c:pt>
                <c:pt idx="6458">
                  <c:v>0.37430579000000014</c:v>
                </c:pt>
                <c:pt idx="6459">
                  <c:v>0.3743636600000001</c:v>
                </c:pt>
                <c:pt idx="6460">
                  <c:v>0.37442153000000006</c:v>
                </c:pt>
                <c:pt idx="6461">
                  <c:v>0.37447940000000007</c:v>
                </c:pt>
                <c:pt idx="6462">
                  <c:v>0.37453727000000009</c:v>
                </c:pt>
                <c:pt idx="6463">
                  <c:v>0.37459514000000005</c:v>
                </c:pt>
                <c:pt idx="6464">
                  <c:v>0.37465301000000001</c:v>
                </c:pt>
                <c:pt idx="6465">
                  <c:v>0.37471088000000008</c:v>
                </c:pt>
                <c:pt idx="6466">
                  <c:v>0.37476875000000009</c:v>
                </c:pt>
                <c:pt idx="6467">
                  <c:v>0.37482662000000017</c:v>
                </c:pt>
                <c:pt idx="6468">
                  <c:v>0.37488449000000018</c:v>
                </c:pt>
                <c:pt idx="6469">
                  <c:v>0.37494236000000003</c:v>
                </c:pt>
                <c:pt idx="6470">
                  <c:v>0.37499988000000006</c:v>
                </c:pt>
                <c:pt idx="6471">
                  <c:v>0.37505775000000002</c:v>
                </c:pt>
                <c:pt idx="6472">
                  <c:v>0.37511562000000009</c:v>
                </c:pt>
                <c:pt idx="6473">
                  <c:v>0.3751735000000001</c:v>
                </c:pt>
                <c:pt idx="6474">
                  <c:v>0.37523137000000001</c:v>
                </c:pt>
                <c:pt idx="6475">
                  <c:v>0.37528924000000002</c:v>
                </c:pt>
                <c:pt idx="6476">
                  <c:v>0.37534711000000009</c:v>
                </c:pt>
                <c:pt idx="6477">
                  <c:v>0.37540498000000017</c:v>
                </c:pt>
                <c:pt idx="6478">
                  <c:v>0.37546285000000013</c:v>
                </c:pt>
                <c:pt idx="6479">
                  <c:v>0.37552072000000009</c:v>
                </c:pt>
                <c:pt idx="6480">
                  <c:v>0.37557859000000016</c:v>
                </c:pt>
                <c:pt idx="6481">
                  <c:v>0.37563646000000006</c:v>
                </c:pt>
                <c:pt idx="6482">
                  <c:v>0.37569433000000002</c:v>
                </c:pt>
                <c:pt idx="6483">
                  <c:v>0.37575220000000009</c:v>
                </c:pt>
                <c:pt idx="6484">
                  <c:v>0.37581007000000011</c:v>
                </c:pt>
                <c:pt idx="6485">
                  <c:v>0.37586794000000007</c:v>
                </c:pt>
                <c:pt idx="6486">
                  <c:v>0.37592581000000014</c:v>
                </c:pt>
                <c:pt idx="6487">
                  <c:v>0.37598368000000015</c:v>
                </c:pt>
                <c:pt idx="6488">
                  <c:v>0.37604155</c:v>
                </c:pt>
                <c:pt idx="6489">
                  <c:v>0.37609942000000002</c:v>
                </c:pt>
                <c:pt idx="6490">
                  <c:v>0.37615729000000009</c:v>
                </c:pt>
                <c:pt idx="6491">
                  <c:v>0.3762151600000001</c:v>
                </c:pt>
                <c:pt idx="6492">
                  <c:v>0.37627303000000006</c:v>
                </c:pt>
                <c:pt idx="6493">
                  <c:v>0.37633090000000008</c:v>
                </c:pt>
                <c:pt idx="6494">
                  <c:v>0.3763888900000002</c:v>
                </c:pt>
                <c:pt idx="6495">
                  <c:v>0.37644687000000016</c:v>
                </c:pt>
                <c:pt idx="6496">
                  <c:v>0.37650475000000011</c:v>
                </c:pt>
                <c:pt idx="6497">
                  <c:v>0.37656262000000007</c:v>
                </c:pt>
                <c:pt idx="6498">
                  <c:v>0.37662049000000014</c:v>
                </c:pt>
                <c:pt idx="6499">
                  <c:v>0.37667824000000005</c:v>
                </c:pt>
                <c:pt idx="6500">
                  <c:v>0.37673611000000001</c:v>
                </c:pt>
                <c:pt idx="6501">
                  <c:v>0.37679398000000008</c:v>
                </c:pt>
                <c:pt idx="6502">
                  <c:v>0.3768518500000001</c:v>
                </c:pt>
                <c:pt idx="6503">
                  <c:v>0.37690984000000005</c:v>
                </c:pt>
                <c:pt idx="6504">
                  <c:v>0.37696759000000007</c:v>
                </c:pt>
                <c:pt idx="6505">
                  <c:v>0.37702558000000014</c:v>
                </c:pt>
                <c:pt idx="6506">
                  <c:v>0.3770834500000001</c:v>
                </c:pt>
                <c:pt idx="6507">
                  <c:v>0.37714132</c:v>
                </c:pt>
                <c:pt idx="6508">
                  <c:v>0.37719919000000002</c:v>
                </c:pt>
                <c:pt idx="6509">
                  <c:v>0.37725706000000009</c:v>
                </c:pt>
                <c:pt idx="6510">
                  <c:v>0.37731493000000016</c:v>
                </c:pt>
                <c:pt idx="6511">
                  <c:v>0.37737280000000012</c:v>
                </c:pt>
                <c:pt idx="6512">
                  <c:v>0.37743067000000008</c:v>
                </c:pt>
                <c:pt idx="6513">
                  <c:v>0.37748854000000015</c:v>
                </c:pt>
                <c:pt idx="6514">
                  <c:v>0.3775465300000001</c:v>
                </c:pt>
                <c:pt idx="6515">
                  <c:v>0.37760440000000006</c:v>
                </c:pt>
                <c:pt idx="6516">
                  <c:v>0.37766227000000008</c:v>
                </c:pt>
                <c:pt idx="6517">
                  <c:v>0.37772014000000009</c:v>
                </c:pt>
                <c:pt idx="6518">
                  <c:v>0.37777801000000011</c:v>
                </c:pt>
                <c:pt idx="6519">
                  <c:v>0.37783588000000012</c:v>
                </c:pt>
                <c:pt idx="6520">
                  <c:v>0.37789375000000003</c:v>
                </c:pt>
                <c:pt idx="6521">
                  <c:v>0.37795174000000009</c:v>
                </c:pt>
                <c:pt idx="6522">
                  <c:v>0.37800961000000011</c:v>
                </c:pt>
                <c:pt idx="6523">
                  <c:v>0.37806748000000012</c:v>
                </c:pt>
                <c:pt idx="6524">
                  <c:v>0.37812477000000017</c:v>
                </c:pt>
                <c:pt idx="6525">
                  <c:v>0.3781832200000001</c:v>
                </c:pt>
                <c:pt idx="6526">
                  <c:v>0.37824051000000003</c:v>
                </c:pt>
                <c:pt idx="6527">
                  <c:v>0.3782983800000001</c:v>
                </c:pt>
                <c:pt idx="6528">
                  <c:v>0.37835625000000006</c:v>
                </c:pt>
                <c:pt idx="6529">
                  <c:v>0.37841412000000008</c:v>
                </c:pt>
                <c:pt idx="6530">
                  <c:v>0.37847199000000015</c:v>
                </c:pt>
                <c:pt idx="6531">
                  <c:v>0.37852986000000011</c:v>
                </c:pt>
                <c:pt idx="6532">
                  <c:v>0.37858831000000015</c:v>
                </c:pt>
                <c:pt idx="6533">
                  <c:v>0.37864618000000011</c:v>
                </c:pt>
                <c:pt idx="6534">
                  <c:v>0.37870405000000001</c:v>
                </c:pt>
                <c:pt idx="6535">
                  <c:v>0.37876192000000009</c:v>
                </c:pt>
                <c:pt idx="6536">
                  <c:v>0.37881979000000016</c:v>
                </c:pt>
                <c:pt idx="6537">
                  <c:v>0.37887766000000017</c:v>
                </c:pt>
                <c:pt idx="6538">
                  <c:v>0.37893553000000002</c:v>
                </c:pt>
                <c:pt idx="6539">
                  <c:v>0.37899340000000004</c:v>
                </c:pt>
                <c:pt idx="6540">
                  <c:v>0.37905127000000005</c:v>
                </c:pt>
                <c:pt idx="6541">
                  <c:v>0.37910914000000001</c:v>
                </c:pt>
                <c:pt idx="6542">
                  <c:v>0.37916701000000008</c:v>
                </c:pt>
                <c:pt idx="6543">
                  <c:v>0.37922488000000015</c:v>
                </c:pt>
                <c:pt idx="6544">
                  <c:v>0.37928275000000006</c:v>
                </c:pt>
                <c:pt idx="6545">
                  <c:v>0.37934062000000007</c:v>
                </c:pt>
                <c:pt idx="6546">
                  <c:v>0.37939850000000014</c:v>
                </c:pt>
                <c:pt idx="6547">
                  <c:v>0.37945590000000007</c:v>
                </c:pt>
                <c:pt idx="6548">
                  <c:v>0.37951389000000008</c:v>
                </c:pt>
                <c:pt idx="6549">
                  <c:v>0.37957176000000004</c:v>
                </c:pt>
                <c:pt idx="6550">
                  <c:v>0.37962963000000005</c:v>
                </c:pt>
                <c:pt idx="6551">
                  <c:v>0.37968750000000007</c:v>
                </c:pt>
                <c:pt idx="6552">
                  <c:v>0.37974537000000008</c:v>
                </c:pt>
                <c:pt idx="6553">
                  <c:v>0.3798032400000001</c:v>
                </c:pt>
                <c:pt idx="6554">
                  <c:v>0.37986111000000006</c:v>
                </c:pt>
                <c:pt idx="6555">
                  <c:v>0.37991898000000013</c:v>
                </c:pt>
                <c:pt idx="6556">
                  <c:v>0.37997685000000014</c:v>
                </c:pt>
                <c:pt idx="6557">
                  <c:v>0.3800347200000001</c:v>
                </c:pt>
                <c:pt idx="6558">
                  <c:v>0.38009259000000006</c:v>
                </c:pt>
                <c:pt idx="6559">
                  <c:v>0.38015046000000008</c:v>
                </c:pt>
                <c:pt idx="6560">
                  <c:v>0.38020833000000009</c:v>
                </c:pt>
                <c:pt idx="6561">
                  <c:v>0.38026620000000011</c:v>
                </c:pt>
                <c:pt idx="6562">
                  <c:v>0.38032407000000018</c:v>
                </c:pt>
                <c:pt idx="6563">
                  <c:v>0.38038194000000008</c:v>
                </c:pt>
                <c:pt idx="6564">
                  <c:v>0.3804398100000001</c:v>
                </c:pt>
                <c:pt idx="6565">
                  <c:v>0.38049769000000011</c:v>
                </c:pt>
                <c:pt idx="6566">
                  <c:v>0.38055556000000013</c:v>
                </c:pt>
                <c:pt idx="6567">
                  <c:v>0.38061343000000003</c:v>
                </c:pt>
                <c:pt idx="6568">
                  <c:v>0.3806713000000001</c:v>
                </c:pt>
                <c:pt idx="6569">
                  <c:v>0.38072917000000006</c:v>
                </c:pt>
                <c:pt idx="6570">
                  <c:v>0.38078704000000002</c:v>
                </c:pt>
                <c:pt idx="6571">
                  <c:v>0.38084502000000009</c:v>
                </c:pt>
                <c:pt idx="6572">
                  <c:v>0.38090289000000016</c:v>
                </c:pt>
                <c:pt idx="6573">
                  <c:v>0.38096076000000012</c:v>
                </c:pt>
                <c:pt idx="6574">
                  <c:v>0.38101875000000007</c:v>
                </c:pt>
                <c:pt idx="6575">
                  <c:v>0.38107662000000014</c:v>
                </c:pt>
                <c:pt idx="6576">
                  <c:v>0.3811344900000001</c:v>
                </c:pt>
                <c:pt idx="6577">
                  <c:v>0.38119236000000006</c:v>
                </c:pt>
                <c:pt idx="6578">
                  <c:v>0.38125023000000002</c:v>
                </c:pt>
                <c:pt idx="6579">
                  <c:v>0.38130810000000015</c:v>
                </c:pt>
                <c:pt idx="6580">
                  <c:v>0.38136597000000017</c:v>
                </c:pt>
                <c:pt idx="6581">
                  <c:v>0.38142373000000007</c:v>
                </c:pt>
                <c:pt idx="6582">
                  <c:v>0.38148160000000014</c:v>
                </c:pt>
                <c:pt idx="6583">
                  <c:v>0.3815395800000001</c:v>
                </c:pt>
                <c:pt idx="6584">
                  <c:v>0.38159745000000006</c:v>
                </c:pt>
                <c:pt idx="6585">
                  <c:v>0.38165521000000002</c:v>
                </c:pt>
                <c:pt idx="6586">
                  <c:v>0.38171319000000004</c:v>
                </c:pt>
                <c:pt idx="6587">
                  <c:v>0.38177106000000005</c:v>
                </c:pt>
                <c:pt idx="6588">
                  <c:v>0.38182894000000017</c:v>
                </c:pt>
                <c:pt idx="6589">
                  <c:v>0.38188681000000013</c:v>
                </c:pt>
                <c:pt idx="6590">
                  <c:v>0.38194421000000012</c:v>
                </c:pt>
                <c:pt idx="6591">
                  <c:v>0.38200208000000008</c:v>
                </c:pt>
                <c:pt idx="6592">
                  <c:v>0.38205995000000004</c:v>
                </c:pt>
                <c:pt idx="6593">
                  <c:v>0.38211782000000005</c:v>
                </c:pt>
                <c:pt idx="6594">
                  <c:v>0.38217569000000007</c:v>
                </c:pt>
                <c:pt idx="6595">
                  <c:v>0.38223414</c:v>
                </c:pt>
                <c:pt idx="6596">
                  <c:v>0.38229143999999998</c:v>
                </c:pt>
                <c:pt idx="6597">
                  <c:v>0.38234931000000005</c:v>
                </c:pt>
                <c:pt idx="6598">
                  <c:v>0.3824077500000001</c:v>
                </c:pt>
                <c:pt idx="6599">
                  <c:v>0.38246562000000006</c:v>
                </c:pt>
                <c:pt idx="6600">
                  <c:v>0.38252350000000007</c:v>
                </c:pt>
                <c:pt idx="6601">
                  <c:v>0.38258090000000011</c:v>
                </c:pt>
                <c:pt idx="6602">
                  <c:v>0.38263877000000007</c:v>
                </c:pt>
                <c:pt idx="6603">
                  <c:v>0.38269664000000009</c:v>
                </c:pt>
                <c:pt idx="6604">
                  <c:v>0.3827545100000001</c:v>
                </c:pt>
                <c:pt idx="6605">
                  <c:v>0.38281238000000012</c:v>
                </c:pt>
                <c:pt idx="6606">
                  <c:v>0.38287025000000008</c:v>
                </c:pt>
                <c:pt idx="6607">
                  <c:v>0.38292812000000015</c:v>
                </c:pt>
                <c:pt idx="6608">
                  <c:v>0.38298600000000016</c:v>
                </c:pt>
                <c:pt idx="6609">
                  <c:v>0.38304387000000006</c:v>
                </c:pt>
                <c:pt idx="6610">
                  <c:v>0.38310174000000002</c:v>
                </c:pt>
                <c:pt idx="6611">
                  <c:v>0.38315961000000009</c:v>
                </c:pt>
                <c:pt idx="6612">
                  <c:v>0.38321748000000011</c:v>
                </c:pt>
                <c:pt idx="6613">
                  <c:v>0.38327535000000007</c:v>
                </c:pt>
                <c:pt idx="6614">
                  <c:v>0.38333322000000003</c:v>
                </c:pt>
                <c:pt idx="6615">
                  <c:v>0.3833910900000001</c:v>
                </c:pt>
                <c:pt idx="6616">
                  <c:v>0.38344896000000012</c:v>
                </c:pt>
                <c:pt idx="6617">
                  <c:v>0.38350683000000008</c:v>
                </c:pt>
                <c:pt idx="6618">
                  <c:v>0.38356470000000015</c:v>
                </c:pt>
                <c:pt idx="6619">
                  <c:v>0.38362257000000011</c:v>
                </c:pt>
                <c:pt idx="6620">
                  <c:v>0.38368044000000007</c:v>
                </c:pt>
                <c:pt idx="6621">
                  <c:v>0.38373831000000008</c:v>
                </c:pt>
                <c:pt idx="6622">
                  <c:v>0.3837961800000001</c:v>
                </c:pt>
                <c:pt idx="6623">
                  <c:v>0.38385405000000011</c:v>
                </c:pt>
                <c:pt idx="6624">
                  <c:v>0.38391192000000007</c:v>
                </c:pt>
                <c:pt idx="6625">
                  <c:v>0.38396979000000014</c:v>
                </c:pt>
                <c:pt idx="6626">
                  <c:v>0.38402766000000016</c:v>
                </c:pt>
                <c:pt idx="6627">
                  <c:v>0.38408553000000012</c:v>
                </c:pt>
                <c:pt idx="6628">
                  <c:v>0.38414340000000002</c:v>
                </c:pt>
                <c:pt idx="6629">
                  <c:v>0.38420139000000009</c:v>
                </c:pt>
                <c:pt idx="6630">
                  <c:v>0.3842593700000001</c:v>
                </c:pt>
                <c:pt idx="6631">
                  <c:v>0.38431725000000011</c:v>
                </c:pt>
                <c:pt idx="6632">
                  <c:v>0.38437512000000007</c:v>
                </c:pt>
                <c:pt idx="6633">
                  <c:v>0.38443299000000014</c:v>
                </c:pt>
                <c:pt idx="6634">
                  <c:v>0.38449074000000005</c:v>
                </c:pt>
                <c:pt idx="6635">
                  <c:v>0.38454873000000012</c:v>
                </c:pt>
                <c:pt idx="6636">
                  <c:v>0.38460648000000014</c:v>
                </c:pt>
                <c:pt idx="6637">
                  <c:v>0.3846643500000001</c:v>
                </c:pt>
                <c:pt idx="6638">
                  <c:v>0.38472234000000005</c:v>
                </c:pt>
                <c:pt idx="6639">
                  <c:v>0.38478009000000007</c:v>
                </c:pt>
                <c:pt idx="6640">
                  <c:v>0.38483796000000015</c:v>
                </c:pt>
                <c:pt idx="6641">
                  <c:v>0.38489583000000011</c:v>
                </c:pt>
                <c:pt idx="6642">
                  <c:v>0.38495370000000007</c:v>
                </c:pt>
                <c:pt idx="6643">
                  <c:v>0.38501169000000007</c:v>
                </c:pt>
                <c:pt idx="6644">
                  <c:v>0.38506956000000014</c:v>
                </c:pt>
                <c:pt idx="6645">
                  <c:v>0.3851274300000001</c:v>
                </c:pt>
                <c:pt idx="6646">
                  <c:v>0.38518530000000006</c:v>
                </c:pt>
                <c:pt idx="6647">
                  <c:v>0.38524317000000002</c:v>
                </c:pt>
                <c:pt idx="6648">
                  <c:v>0.38530104000000009</c:v>
                </c:pt>
                <c:pt idx="6649">
                  <c:v>0.38535891000000017</c:v>
                </c:pt>
                <c:pt idx="6650">
                  <c:v>0.38541678000000018</c:v>
                </c:pt>
                <c:pt idx="6651">
                  <c:v>0.38547477000000013</c:v>
                </c:pt>
                <c:pt idx="6652">
                  <c:v>0.38553264000000009</c:v>
                </c:pt>
                <c:pt idx="6653">
                  <c:v>0.38559062000000011</c:v>
                </c:pt>
                <c:pt idx="6654">
                  <c:v>0.38564850000000006</c:v>
                </c:pt>
                <c:pt idx="6655">
                  <c:v>0.38570637000000008</c:v>
                </c:pt>
                <c:pt idx="6656">
                  <c:v>0.38576424000000009</c:v>
                </c:pt>
                <c:pt idx="6657">
                  <c:v>0.38582153000000008</c:v>
                </c:pt>
                <c:pt idx="6658">
                  <c:v>0.38587998000000018</c:v>
                </c:pt>
                <c:pt idx="6659">
                  <c:v>0.38593785000000003</c:v>
                </c:pt>
                <c:pt idx="6660">
                  <c:v>0.3859957200000001</c:v>
                </c:pt>
                <c:pt idx="6661">
                  <c:v>0.38605359000000006</c:v>
                </c:pt>
                <c:pt idx="6662">
                  <c:v>0.38611146000000007</c:v>
                </c:pt>
                <c:pt idx="6663">
                  <c:v>0.38616875000000006</c:v>
                </c:pt>
                <c:pt idx="6664">
                  <c:v>0.3862272000000001</c:v>
                </c:pt>
                <c:pt idx="6665">
                  <c:v>0.38628507000000006</c:v>
                </c:pt>
                <c:pt idx="6666">
                  <c:v>0.38634294000000008</c:v>
                </c:pt>
                <c:pt idx="6667">
                  <c:v>0.38640023000000007</c:v>
                </c:pt>
                <c:pt idx="6668">
                  <c:v>0.38645868000000017</c:v>
                </c:pt>
                <c:pt idx="6669">
                  <c:v>0.38651655000000007</c:v>
                </c:pt>
                <c:pt idx="6670">
                  <c:v>0.38657442000000014</c:v>
                </c:pt>
                <c:pt idx="6671">
                  <c:v>0.3866322900000001</c:v>
                </c:pt>
                <c:pt idx="6672">
                  <c:v>0.38669016000000012</c:v>
                </c:pt>
                <c:pt idx="6673">
                  <c:v>0.38674803000000002</c:v>
                </c:pt>
                <c:pt idx="6674">
                  <c:v>0.38680590000000009</c:v>
                </c:pt>
                <c:pt idx="6675">
                  <c:v>0.38686377000000011</c:v>
                </c:pt>
                <c:pt idx="6676">
                  <c:v>0.38692164000000007</c:v>
                </c:pt>
                <c:pt idx="6677">
                  <c:v>0.38697951000000014</c:v>
                </c:pt>
                <c:pt idx="6678">
                  <c:v>0.3870373800000001</c:v>
                </c:pt>
                <c:pt idx="6679">
                  <c:v>0.38709525</c:v>
                </c:pt>
                <c:pt idx="6680">
                  <c:v>0.38715266000000004</c:v>
                </c:pt>
                <c:pt idx="6681">
                  <c:v>0.3872106500000001</c:v>
                </c:pt>
                <c:pt idx="6682">
                  <c:v>0.38726852000000012</c:v>
                </c:pt>
                <c:pt idx="6683">
                  <c:v>0.38732639000000013</c:v>
                </c:pt>
                <c:pt idx="6684">
                  <c:v>0.38738426000000009</c:v>
                </c:pt>
                <c:pt idx="6685">
                  <c:v>0.38744213000000005</c:v>
                </c:pt>
                <c:pt idx="6686">
                  <c:v>0.38750000000000007</c:v>
                </c:pt>
                <c:pt idx="6687">
                  <c:v>0.38755787000000014</c:v>
                </c:pt>
                <c:pt idx="6688">
                  <c:v>0.3876157400000001</c:v>
                </c:pt>
                <c:pt idx="6689">
                  <c:v>0.38767361000000006</c:v>
                </c:pt>
                <c:pt idx="6690">
                  <c:v>0.38773148000000002</c:v>
                </c:pt>
                <c:pt idx="6691">
                  <c:v>0.38778935000000009</c:v>
                </c:pt>
                <c:pt idx="6692">
                  <c:v>0.3878472200000001</c:v>
                </c:pt>
                <c:pt idx="6693">
                  <c:v>0.38790509000000006</c:v>
                </c:pt>
                <c:pt idx="6694">
                  <c:v>0.38796296000000013</c:v>
                </c:pt>
                <c:pt idx="6695">
                  <c:v>0.38802083000000015</c:v>
                </c:pt>
                <c:pt idx="6696">
                  <c:v>0.38807870000000017</c:v>
                </c:pt>
                <c:pt idx="6697">
                  <c:v>0.38813657000000013</c:v>
                </c:pt>
                <c:pt idx="6698">
                  <c:v>0.38819444000000003</c:v>
                </c:pt>
                <c:pt idx="6699">
                  <c:v>0.3882523100000001</c:v>
                </c:pt>
                <c:pt idx="6700">
                  <c:v>0.38831019000000017</c:v>
                </c:pt>
                <c:pt idx="6701">
                  <c:v>0.38836806000000018</c:v>
                </c:pt>
                <c:pt idx="6702">
                  <c:v>0.38842593000000009</c:v>
                </c:pt>
                <c:pt idx="6703">
                  <c:v>0.38848380000000016</c:v>
                </c:pt>
                <c:pt idx="6704">
                  <c:v>0.38854167000000006</c:v>
                </c:pt>
                <c:pt idx="6705">
                  <c:v>0.38859954000000002</c:v>
                </c:pt>
                <c:pt idx="6706">
                  <c:v>0.38865741000000009</c:v>
                </c:pt>
                <c:pt idx="6707">
                  <c:v>0.3887155100000001</c:v>
                </c:pt>
                <c:pt idx="6708">
                  <c:v>0.38877338000000006</c:v>
                </c:pt>
                <c:pt idx="6709">
                  <c:v>0.38883125000000002</c:v>
                </c:pt>
                <c:pt idx="6710">
                  <c:v>0.38888912000000014</c:v>
                </c:pt>
                <c:pt idx="6711">
                  <c:v>0.38894699000000016</c:v>
                </c:pt>
                <c:pt idx="6712">
                  <c:v>0.38900486000000012</c:v>
                </c:pt>
                <c:pt idx="6713">
                  <c:v>0.38906273000000008</c:v>
                </c:pt>
                <c:pt idx="6714">
                  <c:v>0.38912060000000015</c:v>
                </c:pt>
                <c:pt idx="6715">
                  <c:v>0.38917847000000017</c:v>
                </c:pt>
                <c:pt idx="6716">
                  <c:v>0.38923634000000001</c:v>
                </c:pt>
                <c:pt idx="6717">
                  <c:v>0.38929421000000008</c:v>
                </c:pt>
                <c:pt idx="6718">
                  <c:v>0.38935208000000016</c:v>
                </c:pt>
                <c:pt idx="6719">
                  <c:v>0.38940995000000012</c:v>
                </c:pt>
                <c:pt idx="6720">
                  <c:v>0.38946782000000008</c:v>
                </c:pt>
                <c:pt idx="6721">
                  <c:v>0.38952569000000009</c:v>
                </c:pt>
                <c:pt idx="6722">
                  <c:v>0.38958356000000011</c:v>
                </c:pt>
                <c:pt idx="6723">
                  <c:v>0.38964144000000006</c:v>
                </c:pt>
                <c:pt idx="6724">
                  <c:v>0.38969931000000002</c:v>
                </c:pt>
                <c:pt idx="6725">
                  <c:v>0.38975718000000004</c:v>
                </c:pt>
                <c:pt idx="6726">
                  <c:v>0.38981505000000005</c:v>
                </c:pt>
                <c:pt idx="6727">
                  <c:v>0.38987292000000012</c:v>
                </c:pt>
                <c:pt idx="6728">
                  <c:v>0.38993079000000014</c:v>
                </c:pt>
                <c:pt idx="6729">
                  <c:v>0.38998866000000015</c:v>
                </c:pt>
                <c:pt idx="6730">
                  <c:v>0.39004653000000006</c:v>
                </c:pt>
                <c:pt idx="6731">
                  <c:v>0.39010440000000007</c:v>
                </c:pt>
                <c:pt idx="6732">
                  <c:v>0.39016227000000014</c:v>
                </c:pt>
                <c:pt idx="6733">
                  <c:v>0.3902202500000001</c:v>
                </c:pt>
                <c:pt idx="6734">
                  <c:v>0.39027766000000014</c:v>
                </c:pt>
                <c:pt idx="6735">
                  <c:v>0.3903355300000001</c:v>
                </c:pt>
                <c:pt idx="6736">
                  <c:v>0.39039340000000006</c:v>
                </c:pt>
                <c:pt idx="6737">
                  <c:v>0.39045127000000007</c:v>
                </c:pt>
                <c:pt idx="6738">
                  <c:v>0.39050914000000009</c:v>
                </c:pt>
                <c:pt idx="6739">
                  <c:v>0.3905670100000001</c:v>
                </c:pt>
                <c:pt idx="6740">
                  <c:v>0.39062477000000012</c:v>
                </c:pt>
                <c:pt idx="6741">
                  <c:v>0.39068275000000008</c:v>
                </c:pt>
                <c:pt idx="6742">
                  <c:v>0.39074062000000009</c:v>
                </c:pt>
                <c:pt idx="6743">
                  <c:v>0.3907985000000001</c:v>
                </c:pt>
                <c:pt idx="6744">
                  <c:v>0.39085637000000012</c:v>
                </c:pt>
                <c:pt idx="6745">
                  <c:v>0.39091424000000008</c:v>
                </c:pt>
                <c:pt idx="6746">
                  <c:v>0.39097211000000015</c:v>
                </c:pt>
                <c:pt idx="6747">
                  <c:v>0.39102998000000017</c:v>
                </c:pt>
                <c:pt idx="6748">
                  <c:v>0.39108785000000013</c:v>
                </c:pt>
                <c:pt idx="6749">
                  <c:v>0.39114572000000003</c:v>
                </c:pt>
                <c:pt idx="6750">
                  <c:v>0.3912037000000001</c:v>
                </c:pt>
                <c:pt idx="6751">
                  <c:v>0.39126157000000006</c:v>
                </c:pt>
                <c:pt idx="6752">
                  <c:v>0.39131944000000007</c:v>
                </c:pt>
                <c:pt idx="6753">
                  <c:v>0.39137731000000014</c:v>
                </c:pt>
                <c:pt idx="6754">
                  <c:v>0.3914351900000001</c:v>
                </c:pt>
                <c:pt idx="6755">
                  <c:v>0.39149306000000006</c:v>
                </c:pt>
                <c:pt idx="6756">
                  <c:v>0.39155093000000007</c:v>
                </c:pt>
                <c:pt idx="6757">
                  <c:v>0.39160880000000015</c:v>
                </c:pt>
                <c:pt idx="6758">
                  <c:v>0.39166667000000016</c:v>
                </c:pt>
                <c:pt idx="6759">
                  <c:v>0.39172454000000007</c:v>
                </c:pt>
                <c:pt idx="6760">
                  <c:v>0.39178252000000008</c:v>
                </c:pt>
                <c:pt idx="6761">
                  <c:v>0.39184039000000015</c:v>
                </c:pt>
                <c:pt idx="6762">
                  <c:v>0.39189826000000016</c:v>
                </c:pt>
                <c:pt idx="6763">
                  <c:v>0.39195613000000007</c:v>
                </c:pt>
                <c:pt idx="6764">
                  <c:v>0.39201400000000014</c:v>
                </c:pt>
                <c:pt idx="6765">
                  <c:v>0.39207187000000016</c:v>
                </c:pt>
                <c:pt idx="6766">
                  <c:v>0.39212975000000011</c:v>
                </c:pt>
                <c:pt idx="6767">
                  <c:v>0.39218762000000007</c:v>
                </c:pt>
                <c:pt idx="6768">
                  <c:v>0.39224549000000009</c:v>
                </c:pt>
                <c:pt idx="6769">
                  <c:v>0.39230336000000016</c:v>
                </c:pt>
                <c:pt idx="6770">
                  <c:v>0.39236123000000012</c:v>
                </c:pt>
                <c:pt idx="6771">
                  <c:v>0.39241910000000008</c:v>
                </c:pt>
                <c:pt idx="6772">
                  <c:v>0.39247697000000015</c:v>
                </c:pt>
                <c:pt idx="6773">
                  <c:v>0.39253484000000005</c:v>
                </c:pt>
                <c:pt idx="6774">
                  <c:v>0.39259271000000007</c:v>
                </c:pt>
                <c:pt idx="6775">
                  <c:v>0.39265058000000014</c:v>
                </c:pt>
                <c:pt idx="6776">
                  <c:v>0.3927084500000001</c:v>
                </c:pt>
                <c:pt idx="6777">
                  <c:v>0.39276632000000006</c:v>
                </c:pt>
                <c:pt idx="6778">
                  <c:v>0.39282419000000013</c:v>
                </c:pt>
                <c:pt idx="6779">
                  <c:v>0.3928820600000002</c:v>
                </c:pt>
                <c:pt idx="6780">
                  <c:v>0.3929399300000001</c:v>
                </c:pt>
                <c:pt idx="6781">
                  <c:v>0.39299780000000006</c:v>
                </c:pt>
                <c:pt idx="6782">
                  <c:v>0.39305567000000008</c:v>
                </c:pt>
                <c:pt idx="6783">
                  <c:v>0.39311354000000009</c:v>
                </c:pt>
                <c:pt idx="6784">
                  <c:v>0.39317141000000011</c:v>
                </c:pt>
                <c:pt idx="6785">
                  <c:v>0.39322928000000013</c:v>
                </c:pt>
                <c:pt idx="6786">
                  <c:v>0.39328738000000008</c:v>
                </c:pt>
                <c:pt idx="6787">
                  <c:v>0.39334525000000009</c:v>
                </c:pt>
                <c:pt idx="6788">
                  <c:v>0.39340312000000011</c:v>
                </c:pt>
                <c:pt idx="6789">
                  <c:v>0.39346042000000014</c:v>
                </c:pt>
                <c:pt idx="6790">
                  <c:v>0.39351887000000013</c:v>
                </c:pt>
                <c:pt idx="6791">
                  <c:v>0.39357616000000012</c:v>
                </c:pt>
                <c:pt idx="6792">
                  <c:v>0.39363461000000011</c:v>
                </c:pt>
                <c:pt idx="6793">
                  <c:v>0.39369236000000007</c:v>
                </c:pt>
                <c:pt idx="6794">
                  <c:v>0.39375023000000009</c:v>
                </c:pt>
                <c:pt idx="6795">
                  <c:v>0.39380822000000015</c:v>
                </c:pt>
                <c:pt idx="6796">
                  <c:v>0.39386609000000011</c:v>
                </c:pt>
                <c:pt idx="6797">
                  <c:v>0.39392396000000013</c:v>
                </c:pt>
                <c:pt idx="6798">
                  <c:v>0.39398171000000015</c:v>
                </c:pt>
                <c:pt idx="6799">
                  <c:v>0.39403958000000006</c:v>
                </c:pt>
                <c:pt idx="6800">
                  <c:v>0.39409745000000002</c:v>
                </c:pt>
                <c:pt idx="6801">
                  <c:v>0.39415532000000009</c:v>
                </c:pt>
                <c:pt idx="6802">
                  <c:v>0.3942131900000001</c:v>
                </c:pt>
                <c:pt idx="6803">
                  <c:v>0.39427118000000011</c:v>
                </c:pt>
                <c:pt idx="6804">
                  <c:v>0.39432905000000007</c:v>
                </c:pt>
                <c:pt idx="6805">
                  <c:v>0.3943869200000002</c:v>
                </c:pt>
                <c:pt idx="6806">
                  <c:v>0.39444479000000016</c:v>
                </c:pt>
                <c:pt idx="6807">
                  <c:v>0.39450266000000017</c:v>
                </c:pt>
                <c:pt idx="6808">
                  <c:v>0.39456053000000008</c:v>
                </c:pt>
                <c:pt idx="6809">
                  <c:v>0.39461840000000009</c:v>
                </c:pt>
                <c:pt idx="6810">
                  <c:v>0.39467627000000011</c:v>
                </c:pt>
                <c:pt idx="6811">
                  <c:v>0.39473414000000001</c:v>
                </c:pt>
                <c:pt idx="6812">
                  <c:v>0.39479201000000008</c:v>
                </c:pt>
                <c:pt idx="6813">
                  <c:v>0.39484988000000015</c:v>
                </c:pt>
                <c:pt idx="6814">
                  <c:v>0.39490775000000006</c:v>
                </c:pt>
                <c:pt idx="6815">
                  <c:v>0.39496516000000004</c:v>
                </c:pt>
                <c:pt idx="6816">
                  <c:v>0.3950231500000001</c:v>
                </c:pt>
                <c:pt idx="6817">
                  <c:v>0.39508102000000012</c:v>
                </c:pt>
                <c:pt idx="6818">
                  <c:v>0.39513889000000008</c:v>
                </c:pt>
                <c:pt idx="6819">
                  <c:v>0.39519676000000004</c:v>
                </c:pt>
                <c:pt idx="6820">
                  <c:v>0.39525463000000005</c:v>
                </c:pt>
                <c:pt idx="6821">
                  <c:v>0.39531250000000012</c:v>
                </c:pt>
                <c:pt idx="6822">
                  <c:v>0.39537037000000019</c:v>
                </c:pt>
                <c:pt idx="6823">
                  <c:v>0.39542824000000015</c:v>
                </c:pt>
                <c:pt idx="6824">
                  <c:v>0.39548611000000011</c:v>
                </c:pt>
                <c:pt idx="6825">
                  <c:v>0.39554398000000007</c:v>
                </c:pt>
                <c:pt idx="6826">
                  <c:v>0.39560185000000009</c:v>
                </c:pt>
                <c:pt idx="6827">
                  <c:v>0.3956597200000001</c:v>
                </c:pt>
                <c:pt idx="6828">
                  <c:v>0.39571771000000006</c:v>
                </c:pt>
                <c:pt idx="6829">
                  <c:v>0.39577558000000007</c:v>
                </c:pt>
                <c:pt idx="6830">
                  <c:v>0.39583345000000009</c:v>
                </c:pt>
                <c:pt idx="6831">
                  <c:v>0.3958913200000001</c:v>
                </c:pt>
                <c:pt idx="6832">
                  <c:v>0.39594919000000006</c:v>
                </c:pt>
                <c:pt idx="6833">
                  <c:v>0.39600706000000008</c:v>
                </c:pt>
                <c:pt idx="6834">
                  <c:v>0.39606493000000015</c:v>
                </c:pt>
                <c:pt idx="6835">
                  <c:v>0.39612292000000016</c:v>
                </c:pt>
                <c:pt idx="6836">
                  <c:v>0.39618079000000012</c:v>
                </c:pt>
                <c:pt idx="6837">
                  <c:v>0.39623866000000008</c:v>
                </c:pt>
                <c:pt idx="6838">
                  <c:v>0.39629653000000009</c:v>
                </c:pt>
                <c:pt idx="6839">
                  <c:v>0.39635440000000016</c:v>
                </c:pt>
                <c:pt idx="6840">
                  <c:v>0.39641227000000018</c:v>
                </c:pt>
                <c:pt idx="6841">
                  <c:v>0.39647014000000008</c:v>
                </c:pt>
                <c:pt idx="6842">
                  <c:v>0.39652801000000015</c:v>
                </c:pt>
                <c:pt idx="6843">
                  <c:v>0.39658588000000011</c:v>
                </c:pt>
                <c:pt idx="6844">
                  <c:v>0.39664375000000002</c:v>
                </c:pt>
                <c:pt idx="6845">
                  <c:v>0.39670162000000009</c:v>
                </c:pt>
                <c:pt idx="6846">
                  <c:v>0.3967594900000001</c:v>
                </c:pt>
                <c:pt idx="6847">
                  <c:v>0.39681736000000012</c:v>
                </c:pt>
                <c:pt idx="6848">
                  <c:v>0.39687523000000008</c:v>
                </c:pt>
                <c:pt idx="6849">
                  <c:v>0.39693310000000009</c:v>
                </c:pt>
                <c:pt idx="6850">
                  <c:v>0.39699097000000017</c:v>
                </c:pt>
                <c:pt idx="6851">
                  <c:v>0.39704884000000007</c:v>
                </c:pt>
                <c:pt idx="6852">
                  <c:v>0.39710671000000014</c:v>
                </c:pt>
                <c:pt idx="6853">
                  <c:v>0.39716458000000016</c:v>
                </c:pt>
                <c:pt idx="6854">
                  <c:v>0.39722245000000012</c:v>
                </c:pt>
                <c:pt idx="6855">
                  <c:v>0.39728032000000008</c:v>
                </c:pt>
                <c:pt idx="6856">
                  <c:v>0.39733819000000009</c:v>
                </c:pt>
                <c:pt idx="6857">
                  <c:v>0.39739606000000011</c:v>
                </c:pt>
                <c:pt idx="6858">
                  <c:v>0.39745394000000012</c:v>
                </c:pt>
                <c:pt idx="6859">
                  <c:v>0.39751181000000008</c:v>
                </c:pt>
                <c:pt idx="6860">
                  <c:v>0.39756968000000009</c:v>
                </c:pt>
                <c:pt idx="6861">
                  <c:v>0.39762755000000005</c:v>
                </c:pt>
                <c:pt idx="6862">
                  <c:v>0.39768542000000007</c:v>
                </c:pt>
                <c:pt idx="6863">
                  <c:v>0.39774340000000002</c:v>
                </c:pt>
                <c:pt idx="6864">
                  <c:v>0.3978012700000001</c:v>
                </c:pt>
                <c:pt idx="6865">
                  <c:v>0.39785914000000006</c:v>
                </c:pt>
                <c:pt idx="6866">
                  <c:v>0.39791655000000009</c:v>
                </c:pt>
                <c:pt idx="6867">
                  <c:v>0.39797442000000011</c:v>
                </c:pt>
                <c:pt idx="6868">
                  <c:v>0.39803229000000007</c:v>
                </c:pt>
                <c:pt idx="6869">
                  <c:v>0.39809016000000014</c:v>
                </c:pt>
                <c:pt idx="6870">
                  <c:v>0.3981480300000001</c:v>
                </c:pt>
                <c:pt idx="6871">
                  <c:v>0.39820590000000006</c:v>
                </c:pt>
                <c:pt idx="6872">
                  <c:v>0.39826377000000007</c:v>
                </c:pt>
                <c:pt idx="6873">
                  <c:v>0.39832164000000014</c:v>
                </c:pt>
                <c:pt idx="6874">
                  <c:v>0.39837951000000016</c:v>
                </c:pt>
                <c:pt idx="6875">
                  <c:v>0.39843738000000006</c:v>
                </c:pt>
                <c:pt idx="6876">
                  <c:v>0.39849525000000002</c:v>
                </c:pt>
                <c:pt idx="6877">
                  <c:v>0.39855312000000009</c:v>
                </c:pt>
                <c:pt idx="6878">
                  <c:v>0.3986110000000001</c:v>
                </c:pt>
                <c:pt idx="6879">
                  <c:v>0.39866887000000012</c:v>
                </c:pt>
                <c:pt idx="6880">
                  <c:v>0.39872674000000008</c:v>
                </c:pt>
                <c:pt idx="6881">
                  <c:v>0.39878461000000015</c:v>
                </c:pt>
                <c:pt idx="6882">
                  <c:v>0.39884248000000017</c:v>
                </c:pt>
                <c:pt idx="6883">
                  <c:v>0.39890035000000013</c:v>
                </c:pt>
                <c:pt idx="6884">
                  <c:v>0.39895822000000009</c:v>
                </c:pt>
                <c:pt idx="6885">
                  <c:v>0.39901609000000016</c:v>
                </c:pt>
                <c:pt idx="6886">
                  <c:v>0.39907396000000012</c:v>
                </c:pt>
                <c:pt idx="6887">
                  <c:v>0.39913183000000002</c:v>
                </c:pt>
                <c:pt idx="6888">
                  <c:v>0.39918970000000015</c:v>
                </c:pt>
                <c:pt idx="6889">
                  <c:v>0.39924757000000005</c:v>
                </c:pt>
                <c:pt idx="6890">
                  <c:v>0.39930544000000007</c:v>
                </c:pt>
                <c:pt idx="6891">
                  <c:v>0.39936331000000014</c:v>
                </c:pt>
                <c:pt idx="6892">
                  <c:v>0.39942118000000015</c:v>
                </c:pt>
                <c:pt idx="6893">
                  <c:v>0.39947905000000011</c:v>
                </c:pt>
                <c:pt idx="6894">
                  <c:v>0.39953704000000001</c:v>
                </c:pt>
                <c:pt idx="6895">
                  <c:v>0.39959502000000002</c:v>
                </c:pt>
                <c:pt idx="6896">
                  <c:v>0.39965289000000015</c:v>
                </c:pt>
                <c:pt idx="6897">
                  <c:v>0.39971076000000016</c:v>
                </c:pt>
                <c:pt idx="6898">
                  <c:v>0.39976863000000007</c:v>
                </c:pt>
                <c:pt idx="6899">
                  <c:v>0.3998265000000002</c:v>
                </c:pt>
                <c:pt idx="6900">
                  <c:v>0.39988426000000021</c:v>
                </c:pt>
                <c:pt idx="6901">
                  <c:v>0.39994213000000012</c:v>
                </c:pt>
                <c:pt idx="6902">
                  <c:v>0.40000000000000008</c:v>
                </c:pt>
                <c:pt idx="6903">
                  <c:v>0.40005799000000009</c:v>
                </c:pt>
                <c:pt idx="6904">
                  <c:v>0.40011574</c:v>
                </c:pt>
                <c:pt idx="6905">
                  <c:v>0.40017361000000001</c:v>
                </c:pt>
                <c:pt idx="6906">
                  <c:v>0.40023148000000003</c:v>
                </c:pt>
                <c:pt idx="6907">
                  <c:v>0.40028935000000004</c:v>
                </c:pt>
                <c:pt idx="6908">
                  <c:v>0.40034722</c:v>
                </c:pt>
                <c:pt idx="6909">
                  <c:v>0.40040509000000002</c:v>
                </c:pt>
                <c:pt idx="6910">
                  <c:v>0.40046296000000015</c:v>
                </c:pt>
                <c:pt idx="6911">
                  <c:v>0.4005209500000001</c:v>
                </c:pt>
                <c:pt idx="6912">
                  <c:v>0.40057882000000006</c:v>
                </c:pt>
                <c:pt idx="6913">
                  <c:v>0.40063669000000002</c:v>
                </c:pt>
                <c:pt idx="6914">
                  <c:v>0.40069456000000009</c:v>
                </c:pt>
                <c:pt idx="6915">
                  <c:v>0.40075243000000005</c:v>
                </c:pt>
                <c:pt idx="6916">
                  <c:v>0.40081030000000006</c:v>
                </c:pt>
                <c:pt idx="6917">
                  <c:v>0.40086817000000008</c:v>
                </c:pt>
                <c:pt idx="6918">
                  <c:v>0.40092604000000009</c:v>
                </c:pt>
                <c:pt idx="6919">
                  <c:v>0.40098391000000011</c:v>
                </c:pt>
                <c:pt idx="6920">
                  <c:v>0.40104178000000007</c:v>
                </c:pt>
                <c:pt idx="6921">
                  <c:v>0.40109988000000002</c:v>
                </c:pt>
                <c:pt idx="6922">
                  <c:v>0.40115775000000004</c:v>
                </c:pt>
                <c:pt idx="6923">
                  <c:v>0.40121562000000005</c:v>
                </c:pt>
                <c:pt idx="6924">
                  <c:v>0.40127350000000001</c:v>
                </c:pt>
                <c:pt idx="6925">
                  <c:v>0.4013307900000001</c:v>
                </c:pt>
                <c:pt idx="6926">
                  <c:v>0.40138866000000012</c:v>
                </c:pt>
                <c:pt idx="6927">
                  <c:v>0.40144653000000002</c:v>
                </c:pt>
                <c:pt idx="6928">
                  <c:v>0.40150440000000009</c:v>
                </c:pt>
                <c:pt idx="6929">
                  <c:v>0.40156227000000011</c:v>
                </c:pt>
                <c:pt idx="6930">
                  <c:v>0.4016207200000001</c:v>
                </c:pt>
                <c:pt idx="6931">
                  <c:v>0.40167801000000003</c:v>
                </c:pt>
                <c:pt idx="6932">
                  <c:v>0.40173588000000005</c:v>
                </c:pt>
                <c:pt idx="6933">
                  <c:v>0.40179374999999995</c:v>
                </c:pt>
                <c:pt idx="6934">
                  <c:v>0.40185162000000002</c:v>
                </c:pt>
                <c:pt idx="6935">
                  <c:v>0.40190949000000009</c:v>
                </c:pt>
                <c:pt idx="6936">
                  <c:v>0.40196794000000002</c:v>
                </c:pt>
                <c:pt idx="6937">
                  <c:v>0.40202581000000009</c:v>
                </c:pt>
                <c:pt idx="6938">
                  <c:v>0.40208368000000011</c:v>
                </c:pt>
                <c:pt idx="6939">
                  <c:v>0.40214154999999996</c:v>
                </c:pt>
                <c:pt idx="6940">
                  <c:v>0.40219942000000003</c:v>
                </c:pt>
                <c:pt idx="6941">
                  <c:v>0.40225729000000005</c:v>
                </c:pt>
                <c:pt idx="6942">
                  <c:v>0.40231516000000012</c:v>
                </c:pt>
                <c:pt idx="6943">
                  <c:v>0.40237303000000002</c:v>
                </c:pt>
                <c:pt idx="6944">
                  <c:v>0.40243090000000004</c:v>
                </c:pt>
                <c:pt idx="6945">
                  <c:v>0.40248877000000011</c:v>
                </c:pt>
                <c:pt idx="6946">
                  <c:v>0.40254618000000009</c:v>
                </c:pt>
                <c:pt idx="6947">
                  <c:v>0.40260417000000009</c:v>
                </c:pt>
                <c:pt idx="6948">
                  <c:v>0.40266204000000005</c:v>
                </c:pt>
                <c:pt idx="6949">
                  <c:v>0.40271991000000001</c:v>
                </c:pt>
                <c:pt idx="6950">
                  <c:v>0.40277778000000009</c:v>
                </c:pt>
                <c:pt idx="6951">
                  <c:v>0.40283565000000005</c:v>
                </c:pt>
                <c:pt idx="6952">
                  <c:v>0.40289352000000006</c:v>
                </c:pt>
                <c:pt idx="6953">
                  <c:v>0.40295127000000008</c:v>
                </c:pt>
                <c:pt idx="6954">
                  <c:v>0.40300925999999998</c:v>
                </c:pt>
                <c:pt idx="6955">
                  <c:v>0.40306713</c:v>
                </c:pt>
                <c:pt idx="6956">
                  <c:v>0.40312500000000001</c:v>
                </c:pt>
                <c:pt idx="6957">
                  <c:v>0.40318275000000009</c:v>
                </c:pt>
                <c:pt idx="6958">
                  <c:v>0.40324062000000005</c:v>
                </c:pt>
                <c:pt idx="6959">
                  <c:v>0.40329861</c:v>
                </c:pt>
                <c:pt idx="6960">
                  <c:v>0.40335648000000007</c:v>
                </c:pt>
                <c:pt idx="6961">
                  <c:v>0.40341435000000009</c:v>
                </c:pt>
                <c:pt idx="6962">
                  <c:v>0.4034722200000001</c:v>
                </c:pt>
                <c:pt idx="6963">
                  <c:v>0.40353009000000001</c:v>
                </c:pt>
                <c:pt idx="6964">
                  <c:v>0.40358796000000008</c:v>
                </c:pt>
                <c:pt idx="6965">
                  <c:v>0.40364583000000004</c:v>
                </c:pt>
                <c:pt idx="6966">
                  <c:v>0.40370370000000005</c:v>
                </c:pt>
                <c:pt idx="6967">
                  <c:v>0.40376157000000007</c:v>
                </c:pt>
                <c:pt idx="6968">
                  <c:v>0.40381944000000003</c:v>
                </c:pt>
                <c:pt idx="6969">
                  <c:v>0.4038773100000001</c:v>
                </c:pt>
                <c:pt idx="6970">
                  <c:v>0.40393519000000006</c:v>
                </c:pt>
                <c:pt idx="6971">
                  <c:v>0.40399306000000007</c:v>
                </c:pt>
                <c:pt idx="6972">
                  <c:v>0.40405093000000003</c:v>
                </c:pt>
                <c:pt idx="6973">
                  <c:v>0.4041089100000001</c:v>
                </c:pt>
                <c:pt idx="6974">
                  <c:v>0.40416690000000011</c:v>
                </c:pt>
                <c:pt idx="6975">
                  <c:v>0.40422477000000012</c:v>
                </c:pt>
                <c:pt idx="6976">
                  <c:v>0.40428264000000003</c:v>
                </c:pt>
                <c:pt idx="6977">
                  <c:v>0.4043405100000001</c:v>
                </c:pt>
                <c:pt idx="6978">
                  <c:v>0.40439838000000006</c:v>
                </c:pt>
                <c:pt idx="6979">
                  <c:v>0.40445625000000002</c:v>
                </c:pt>
                <c:pt idx="6980">
                  <c:v>0.40451412000000003</c:v>
                </c:pt>
                <c:pt idx="6981">
                  <c:v>0.4045719900000001</c:v>
                </c:pt>
                <c:pt idx="6982">
                  <c:v>0.40462986000000006</c:v>
                </c:pt>
                <c:pt idx="6983">
                  <c:v>0.40468773000000002</c:v>
                </c:pt>
                <c:pt idx="6984">
                  <c:v>0.40474560000000004</c:v>
                </c:pt>
                <c:pt idx="6985">
                  <c:v>0.40480347000000011</c:v>
                </c:pt>
                <c:pt idx="6986">
                  <c:v>0.40486134000000001</c:v>
                </c:pt>
                <c:pt idx="6987">
                  <c:v>0.40491921000000008</c:v>
                </c:pt>
                <c:pt idx="6988">
                  <c:v>0.4049770800000001</c:v>
                </c:pt>
                <c:pt idx="6989">
                  <c:v>0.40503495000000006</c:v>
                </c:pt>
                <c:pt idx="6990">
                  <c:v>0.40509282000000002</c:v>
                </c:pt>
                <c:pt idx="6991">
                  <c:v>0.40515069000000004</c:v>
                </c:pt>
                <c:pt idx="6992">
                  <c:v>0.40520856000000005</c:v>
                </c:pt>
                <c:pt idx="6993">
                  <c:v>0.40526644000000006</c:v>
                </c:pt>
                <c:pt idx="6994">
                  <c:v>0.40532431000000008</c:v>
                </c:pt>
                <c:pt idx="6995">
                  <c:v>0.40538218000000009</c:v>
                </c:pt>
                <c:pt idx="6996">
                  <c:v>0.40544005</c:v>
                </c:pt>
                <c:pt idx="6997">
                  <c:v>0.40549792000000001</c:v>
                </c:pt>
                <c:pt idx="6998">
                  <c:v>0.40555579000000008</c:v>
                </c:pt>
                <c:pt idx="6999">
                  <c:v>0.40561377000000004</c:v>
                </c:pt>
                <c:pt idx="7000">
                  <c:v>0.40567118000000002</c:v>
                </c:pt>
                <c:pt idx="7001">
                  <c:v>0.40572904999999998</c:v>
                </c:pt>
                <c:pt idx="7002">
                  <c:v>0.40578692000000005</c:v>
                </c:pt>
                <c:pt idx="7003">
                  <c:v>0.40584479000000007</c:v>
                </c:pt>
                <c:pt idx="7004">
                  <c:v>0.40590266000000014</c:v>
                </c:pt>
                <c:pt idx="7005">
                  <c:v>0.4059605300000001</c:v>
                </c:pt>
                <c:pt idx="7006">
                  <c:v>0.40601829000000006</c:v>
                </c:pt>
                <c:pt idx="7007">
                  <c:v>0.40607627000000007</c:v>
                </c:pt>
                <c:pt idx="7008">
                  <c:v>0.40613414000000003</c:v>
                </c:pt>
                <c:pt idx="7009">
                  <c:v>0.40619190000000005</c:v>
                </c:pt>
                <c:pt idx="7010">
                  <c:v>0.40624977000000001</c:v>
                </c:pt>
                <c:pt idx="7011">
                  <c:v>0.40630764000000008</c:v>
                </c:pt>
                <c:pt idx="7012">
                  <c:v>0.4063655100000001</c:v>
                </c:pt>
                <c:pt idx="7013">
                  <c:v>0.40642338000000011</c:v>
                </c:pt>
                <c:pt idx="7014">
                  <c:v>0.40648125000000002</c:v>
                </c:pt>
                <c:pt idx="7015">
                  <c:v>0.40653923999999997</c:v>
                </c:pt>
                <c:pt idx="7016">
                  <c:v>0.40659711000000004</c:v>
                </c:pt>
                <c:pt idx="7017">
                  <c:v>0.40665498000000011</c:v>
                </c:pt>
                <c:pt idx="7018">
                  <c:v>0.40671285000000007</c:v>
                </c:pt>
                <c:pt idx="7019">
                  <c:v>0.40677072000000003</c:v>
                </c:pt>
                <c:pt idx="7020">
                  <c:v>0.40682859000000016</c:v>
                </c:pt>
                <c:pt idx="7021">
                  <c:v>0.40688646000000012</c:v>
                </c:pt>
                <c:pt idx="7022">
                  <c:v>0.40694433000000002</c:v>
                </c:pt>
                <c:pt idx="7023">
                  <c:v>0.40700220000000004</c:v>
                </c:pt>
                <c:pt idx="7024">
                  <c:v>0.40706007000000005</c:v>
                </c:pt>
                <c:pt idx="7025">
                  <c:v>0.40711794000000001</c:v>
                </c:pt>
                <c:pt idx="7026">
                  <c:v>0.40717593000000002</c:v>
                </c:pt>
                <c:pt idx="7027">
                  <c:v>0.40723390999999998</c:v>
                </c:pt>
                <c:pt idx="7028">
                  <c:v>0.40729178000000005</c:v>
                </c:pt>
                <c:pt idx="7029">
                  <c:v>0.40734965000000001</c:v>
                </c:pt>
                <c:pt idx="7030">
                  <c:v>0.40740752000000002</c:v>
                </c:pt>
                <c:pt idx="7031">
                  <c:v>0.40746539000000009</c:v>
                </c:pt>
                <c:pt idx="7032">
                  <c:v>0.40752326000000011</c:v>
                </c:pt>
                <c:pt idx="7033">
                  <c:v>0.40758113000000001</c:v>
                </c:pt>
                <c:pt idx="7034">
                  <c:v>0.40763900000000003</c:v>
                </c:pt>
                <c:pt idx="7035">
                  <c:v>0.4076968700000001</c:v>
                </c:pt>
                <c:pt idx="7036">
                  <c:v>0.40775475000000005</c:v>
                </c:pt>
                <c:pt idx="7037">
                  <c:v>0.40781262000000007</c:v>
                </c:pt>
                <c:pt idx="7038">
                  <c:v>0.40787049000000014</c:v>
                </c:pt>
                <c:pt idx="7039">
                  <c:v>0.40792836000000016</c:v>
                </c:pt>
                <c:pt idx="7040">
                  <c:v>0.40798623000000012</c:v>
                </c:pt>
                <c:pt idx="7041">
                  <c:v>0.40804410000000002</c:v>
                </c:pt>
                <c:pt idx="7042">
                  <c:v>0.40810197000000004</c:v>
                </c:pt>
                <c:pt idx="7043">
                  <c:v>0.40815995000000005</c:v>
                </c:pt>
                <c:pt idx="7044">
                  <c:v>0.40821782000000001</c:v>
                </c:pt>
                <c:pt idx="7045">
                  <c:v>0.40827569000000002</c:v>
                </c:pt>
                <c:pt idx="7046">
                  <c:v>0.40833355999999998</c:v>
                </c:pt>
                <c:pt idx="7047">
                  <c:v>0.40839144000000005</c:v>
                </c:pt>
                <c:pt idx="7048">
                  <c:v>0.40844884000000004</c:v>
                </c:pt>
                <c:pt idx="7049">
                  <c:v>0.40850671000000005</c:v>
                </c:pt>
                <c:pt idx="7050">
                  <c:v>0.40856458000000007</c:v>
                </c:pt>
                <c:pt idx="7051">
                  <c:v>0.40862245000000008</c:v>
                </c:pt>
                <c:pt idx="7052">
                  <c:v>0.40868090000000007</c:v>
                </c:pt>
                <c:pt idx="7053">
                  <c:v>0.40873877000000008</c:v>
                </c:pt>
                <c:pt idx="7054">
                  <c:v>0.40879606000000002</c:v>
                </c:pt>
                <c:pt idx="7055">
                  <c:v>0.40885451000000006</c:v>
                </c:pt>
                <c:pt idx="7056">
                  <c:v>0.40891238000000008</c:v>
                </c:pt>
                <c:pt idx="7057">
                  <c:v>0.40897025000000009</c:v>
                </c:pt>
                <c:pt idx="7058">
                  <c:v>0.40902812000000011</c:v>
                </c:pt>
                <c:pt idx="7059">
                  <c:v>0.40908588000000007</c:v>
                </c:pt>
                <c:pt idx="7060">
                  <c:v>0.40914374999999997</c:v>
                </c:pt>
                <c:pt idx="7061">
                  <c:v>0.40920162000000004</c:v>
                </c:pt>
                <c:pt idx="7062">
                  <c:v>0.40925949</c:v>
                </c:pt>
                <c:pt idx="7063">
                  <c:v>0.40931736000000007</c:v>
                </c:pt>
                <c:pt idx="7064">
                  <c:v>0.40937523000000009</c:v>
                </c:pt>
                <c:pt idx="7065">
                  <c:v>0.40943310000000005</c:v>
                </c:pt>
                <c:pt idx="7066">
                  <c:v>0.40949097000000007</c:v>
                </c:pt>
                <c:pt idx="7067">
                  <c:v>0.40954896000000007</c:v>
                </c:pt>
                <c:pt idx="7068">
                  <c:v>0.40960683000000003</c:v>
                </c:pt>
                <c:pt idx="7069">
                  <c:v>0.40966412000000002</c:v>
                </c:pt>
                <c:pt idx="7070">
                  <c:v>0.40972199000000004</c:v>
                </c:pt>
                <c:pt idx="7071">
                  <c:v>0.40977986000000005</c:v>
                </c:pt>
                <c:pt idx="7072">
                  <c:v>0.40983773000000001</c:v>
                </c:pt>
                <c:pt idx="7073">
                  <c:v>0.40989560000000008</c:v>
                </c:pt>
                <c:pt idx="7074">
                  <c:v>0.4099534700000001</c:v>
                </c:pt>
                <c:pt idx="7075">
                  <c:v>0.41001192000000009</c:v>
                </c:pt>
                <c:pt idx="7076">
                  <c:v>0.4100697900000001</c:v>
                </c:pt>
                <c:pt idx="7077">
                  <c:v>0.41012766000000012</c:v>
                </c:pt>
                <c:pt idx="7078">
                  <c:v>0.41018553000000002</c:v>
                </c:pt>
                <c:pt idx="7079">
                  <c:v>0.41024305999999999</c:v>
                </c:pt>
                <c:pt idx="7080">
                  <c:v>0.41030093000000006</c:v>
                </c:pt>
                <c:pt idx="7081">
                  <c:v>0.41035880000000008</c:v>
                </c:pt>
                <c:pt idx="7082">
                  <c:v>0.41041667000000015</c:v>
                </c:pt>
                <c:pt idx="7083">
                  <c:v>0.41047454000000011</c:v>
                </c:pt>
                <c:pt idx="7084">
                  <c:v>0.41053241000000001</c:v>
                </c:pt>
                <c:pt idx="7085">
                  <c:v>0.41059028000000009</c:v>
                </c:pt>
                <c:pt idx="7086">
                  <c:v>0.41064815000000005</c:v>
                </c:pt>
                <c:pt idx="7087">
                  <c:v>0.41070602000000006</c:v>
                </c:pt>
                <c:pt idx="7088">
                  <c:v>0.41076389000000002</c:v>
                </c:pt>
                <c:pt idx="7089">
                  <c:v>0.41082176000000004</c:v>
                </c:pt>
                <c:pt idx="7090">
                  <c:v>0.41087963000000005</c:v>
                </c:pt>
                <c:pt idx="7091">
                  <c:v>0.41093750000000001</c:v>
                </c:pt>
                <c:pt idx="7092">
                  <c:v>0.41099537000000008</c:v>
                </c:pt>
                <c:pt idx="7093">
                  <c:v>0.41105324000000004</c:v>
                </c:pt>
                <c:pt idx="7094">
                  <c:v>0.41111111</c:v>
                </c:pt>
                <c:pt idx="7095">
                  <c:v>0.41116898000000007</c:v>
                </c:pt>
                <c:pt idx="7096">
                  <c:v>0.41122685000000009</c:v>
                </c:pt>
                <c:pt idx="7097">
                  <c:v>0.4112847200000001</c:v>
                </c:pt>
                <c:pt idx="7098">
                  <c:v>0.41134259000000006</c:v>
                </c:pt>
                <c:pt idx="7099">
                  <c:v>0.41140046000000008</c:v>
                </c:pt>
                <c:pt idx="7100">
                  <c:v>0.41145833000000009</c:v>
                </c:pt>
                <c:pt idx="7101">
                  <c:v>0.41151620000000011</c:v>
                </c:pt>
                <c:pt idx="7102">
                  <c:v>0.41157407000000013</c:v>
                </c:pt>
                <c:pt idx="7103">
                  <c:v>0.41163193999999997</c:v>
                </c:pt>
                <c:pt idx="7104">
                  <c:v>0.4116898100000001</c:v>
                </c:pt>
                <c:pt idx="7105">
                  <c:v>0.41174792000000004</c:v>
                </c:pt>
                <c:pt idx="7106">
                  <c:v>0.41180579000000006</c:v>
                </c:pt>
                <c:pt idx="7107">
                  <c:v>0.41186366000000008</c:v>
                </c:pt>
                <c:pt idx="7108">
                  <c:v>0.41192153000000009</c:v>
                </c:pt>
                <c:pt idx="7109">
                  <c:v>0.41197940000000011</c:v>
                </c:pt>
                <c:pt idx="7110">
                  <c:v>0.41203727000000007</c:v>
                </c:pt>
                <c:pt idx="7111">
                  <c:v>0.41209513999999997</c:v>
                </c:pt>
                <c:pt idx="7112">
                  <c:v>0.41215301000000004</c:v>
                </c:pt>
                <c:pt idx="7113">
                  <c:v>0.41221076000000006</c:v>
                </c:pt>
                <c:pt idx="7114">
                  <c:v>0.41226863000000002</c:v>
                </c:pt>
                <c:pt idx="7115">
                  <c:v>0.41232650000000015</c:v>
                </c:pt>
                <c:pt idx="7116">
                  <c:v>0.41238437000000011</c:v>
                </c:pt>
                <c:pt idx="7117">
                  <c:v>0.41244225000000001</c:v>
                </c:pt>
                <c:pt idx="7118">
                  <c:v>0.41250012000000008</c:v>
                </c:pt>
                <c:pt idx="7119">
                  <c:v>0.4125579900000001</c:v>
                </c:pt>
                <c:pt idx="7120">
                  <c:v>0.41261586000000006</c:v>
                </c:pt>
                <c:pt idx="7121">
                  <c:v>0.41267373000000002</c:v>
                </c:pt>
                <c:pt idx="7122">
                  <c:v>0.41273171000000003</c:v>
                </c:pt>
                <c:pt idx="7123">
                  <c:v>0.4127895800000001</c:v>
                </c:pt>
                <c:pt idx="7124">
                  <c:v>0.41284745000000006</c:v>
                </c:pt>
                <c:pt idx="7125">
                  <c:v>0.41290532000000002</c:v>
                </c:pt>
                <c:pt idx="7126">
                  <c:v>0.41296319000000004</c:v>
                </c:pt>
                <c:pt idx="7127">
                  <c:v>0.41302106000000005</c:v>
                </c:pt>
                <c:pt idx="7128">
                  <c:v>0.41307894000000012</c:v>
                </c:pt>
                <c:pt idx="7129">
                  <c:v>0.41313681000000002</c:v>
                </c:pt>
                <c:pt idx="7130">
                  <c:v>0.41319468000000004</c:v>
                </c:pt>
                <c:pt idx="7131">
                  <c:v>0.41325255</c:v>
                </c:pt>
                <c:pt idx="7132">
                  <c:v>0.41331042000000007</c:v>
                </c:pt>
                <c:pt idx="7133">
                  <c:v>0.41336829000000014</c:v>
                </c:pt>
                <c:pt idx="7134">
                  <c:v>0.4134262700000001</c:v>
                </c:pt>
                <c:pt idx="7135">
                  <c:v>0.41348368000000008</c:v>
                </c:pt>
                <c:pt idx="7136">
                  <c:v>0.41354154999999998</c:v>
                </c:pt>
                <c:pt idx="7137">
                  <c:v>0.41359942</c:v>
                </c:pt>
                <c:pt idx="7138">
                  <c:v>0.41365729000000001</c:v>
                </c:pt>
                <c:pt idx="7139">
                  <c:v>0.41371516000000008</c:v>
                </c:pt>
                <c:pt idx="7140">
                  <c:v>0.41377303000000004</c:v>
                </c:pt>
                <c:pt idx="7141">
                  <c:v>0.41383090000000006</c:v>
                </c:pt>
                <c:pt idx="7142">
                  <c:v>0.41388877000000013</c:v>
                </c:pt>
                <c:pt idx="7143">
                  <c:v>0.41394664000000009</c:v>
                </c:pt>
                <c:pt idx="7144">
                  <c:v>0.4140045100000001</c:v>
                </c:pt>
                <c:pt idx="7145">
                  <c:v>0.41406238000000006</c:v>
                </c:pt>
                <c:pt idx="7146">
                  <c:v>0.41412025000000002</c:v>
                </c:pt>
                <c:pt idx="7147">
                  <c:v>0.41417812000000009</c:v>
                </c:pt>
                <c:pt idx="7148">
                  <c:v>0.41423600000000005</c:v>
                </c:pt>
                <c:pt idx="7149">
                  <c:v>0.41429387000000001</c:v>
                </c:pt>
                <c:pt idx="7150">
                  <c:v>0.41435174000000002</c:v>
                </c:pt>
                <c:pt idx="7151">
                  <c:v>0.41440972000000009</c:v>
                </c:pt>
                <c:pt idx="7152">
                  <c:v>0.41446759000000011</c:v>
                </c:pt>
                <c:pt idx="7153">
                  <c:v>0.41452546000000001</c:v>
                </c:pt>
                <c:pt idx="7154">
                  <c:v>0.41458333000000003</c:v>
                </c:pt>
                <c:pt idx="7155">
                  <c:v>0.41464120000000004</c:v>
                </c:pt>
                <c:pt idx="7156">
                  <c:v>0.41469907</c:v>
                </c:pt>
                <c:pt idx="7157">
                  <c:v>0.41475694000000002</c:v>
                </c:pt>
                <c:pt idx="7158">
                  <c:v>0.41481481000000014</c:v>
                </c:pt>
                <c:pt idx="7159">
                  <c:v>0.41487269000000015</c:v>
                </c:pt>
                <c:pt idx="7160">
                  <c:v>0.41493067000000006</c:v>
                </c:pt>
                <c:pt idx="7161">
                  <c:v>0.41498854000000007</c:v>
                </c:pt>
                <c:pt idx="7162">
                  <c:v>0.41504641000000003</c:v>
                </c:pt>
                <c:pt idx="7163">
                  <c:v>0.4151042800000001</c:v>
                </c:pt>
                <c:pt idx="7164">
                  <c:v>0.41516215000000001</c:v>
                </c:pt>
                <c:pt idx="7165">
                  <c:v>0.41521991000000008</c:v>
                </c:pt>
                <c:pt idx="7166">
                  <c:v>0.4152777800000001</c:v>
                </c:pt>
                <c:pt idx="7167">
                  <c:v>0.41533565</c:v>
                </c:pt>
                <c:pt idx="7168">
                  <c:v>0.41539363000000001</c:v>
                </c:pt>
                <c:pt idx="7169">
                  <c:v>0.41545150000000008</c:v>
                </c:pt>
                <c:pt idx="7170">
                  <c:v>0.4155093700000001</c:v>
                </c:pt>
                <c:pt idx="7171">
                  <c:v>0.41556725000000005</c:v>
                </c:pt>
                <c:pt idx="7172">
                  <c:v>0.41562512000000001</c:v>
                </c:pt>
                <c:pt idx="7173">
                  <c:v>0.41568299000000014</c:v>
                </c:pt>
                <c:pt idx="7174">
                  <c:v>0.4157408600000001</c:v>
                </c:pt>
                <c:pt idx="7175">
                  <c:v>0.41579873000000006</c:v>
                </c:pt>
                <c:pt idx="7176">
                  <c:v>0.41585660000000008</c:v>
                </c:pt>
                <c:pt idx="7177">
                  <c:v>0.41591447000000009</c:v>
                </c:pt>
                <c:pt idx="7178">
                  <c:v>0.41597234000000005</c:v>
                </c:pt>
                <c:pt idx="7179">
                  <c:v>0.41603021000000001</c:v>
                </c:pt>
                <c:pt idx="7180">
                  <c:v>0.41608808000000014</c:v>
                </c:pt>
                <c:pt idx="7181">
                  <c:v>0.41614595000000004</c:v>
                </c:pt>
                <c:pt idx="7182">
                  <c:v>0.41620382</c:v>
                </c:pt>
                <c:pt idx="7183">
                  <c:v>0.41626169000000002</c:v>
                </c:pt>
                <c:pt idx="7184">
                  <c:v>0.41631956000000014</c:v>
                </c:pt>
                <c:pt idx="7185">
                  <c:v>0.4163775500000001</c:v>
                </c:pt>
                <c:pt idx="7186">
                  <c:v>0.41643553</c:v>
                </c:pt>
                <c:pt idx="7187">
                  <c:v>0.4164928200000001</c:v>
                </c:pt>
                <c:pt idx="7188">
                  <c:v>0.41655127000000008</c:v>
                </c:pt>
                <c:pt idx="7189">
                  <c:v>0.41660856000000007</c:v>
                </c:pt>
                <c:pt idx="7190">
                  <c:v>0.41666644000000008</c:v>
                </c:pt>
                <c:pt idx="7191">
                  <c:v>0.41672488000000008</c:v>
                </c:pt>
                <c:pt idx="7192">
                  <c:v>0.41678264000000009</c:v>
                </c:pt>
                <c:pt idx="7193">
                  <c:v>0.41684051000000011</c:v>
                </c:pt>
                <c:pt idx="7194">
                  <c:v>0.41689792000000009</c:v>
                </c:pt>
                <c:pt idx="7195">
                  <c:v>0.4169557900000001</c:v>
                </c:pt>
                <c:pt idx="7196">
                  <c:v>0.41701424000000009</c:v>
                </c:pt>
                <c:pt idx="7197">
                  <c:v>0.41707153000000002</c:v>
                </c:pt>
                <c:pt idx="7198">
                  <c:v>0.41712998000000012</c:v>
                </c:pt>
                <c:pt idx="7199">
                  <c:v>0.41718727000000011</c:v>
                </c:pt>
                <c:pt idx="7200">
                  <c:v>0.41724572000000004</c:v>
                </c:pt>
                <c:pt idx="7201">
                  <c:v>0.41730359000000006</c:v>
                </c:pt>
                <c:pt idx="7202">
                  <c:v>0.41736146000000007</c:v>
                </c:pt>
                <c:pt idx="7203">
                  <c:v>0.41741875000000006</c:v>
                </c:pt>
                <c:pt idx="7204">
                  <c:v>0.4174772000000001</c:v>
                </c:pt>
                <c:pt idx="7205">
                  <c:v>0.41753449000000004</c:v>
                </c:pt>
                <c:pt idx="7206">
                  <c:v>0.41759236000000005</c:v>
                </c:pt>
                <c:pt idx="7207">
                  <c:v>0.41765081000000009</c:v>
                </c:pt>
                <c:pt idx="7208">
                  <c:v>0.41770868000000011</c:v>
                </c:pt>
                <c:pt idx="7209">
                  <c:v>0.41776655000000001</c:v>
                </c:pt>
                <c:pt idx="7210">
                  <c:v>0.41782442000000014</c:v>
                </c:pt>
                <c:pt idx="7211">
                  <c:v>0.41788171000000007</c:v>
                </c:pt>
                <c:pt idx="7212">
                  <c:v>0.41794016000000012</c:v>
                </c:pt>
                <c:pt idx="7213">
                  <c:v>0.41799803000000002</c:v>
                </c:pt>
                <c:pt idx="7214">
                  <c:v>0.41805544</c:v>
                </c:pt>
                <c:pt idx="7215">
                  <c:v>0.41811343000000001</c:v>
                </c:pt>
                <c:pt idx="7216">
                  <c:v>0.41817130000000002</c:v>
                </c:pt>
                <c:pt idx="7217">
                  <c:v>0.41822917000000009</c:v>
                </c:pt>
                <c:pt idx="7218">
                  <c:v>0.41828704000000005</c:v>
                </c:pt>
                <c:pt idx="7219">
                  <c:v>0.41834491000000007</c:v>
                </c:pt>
                <c:pt idx="7220">
                  <c:v>0.41840278000000014</c:v>
                </c:pt>
                <c:pt idx="7221">
                  <c:v>0.4184606500000001</c:v>
                </c:pt>
                <c:pt idx="7222">
                  <c:v>0.41851852000000012</c:v>
                </c:pt>
                <c:pt idx="7223">
                  <c:v>0.41857639000000008</c:v>
                </c:pt>
                <c:pt idx="7224">
                  <c:v>0.41863425999999998</c:v>
                </c:pt>
                <c:pt idx="7225">
                  <c:v>0.41869213</c:v>
                </c:pt>
                <c:pt idx="7226">
                  <c:v>0.41875000000000001</c:v>
                </c:pt>
                <c:pt idx="7227">
                  <c:v>0.41880787000000014</c:v>
                </c:pt>
                <c:pt idx="7228">
                  <c:v>0.4188657400000001</c:v>
                </c:pt>
                <c:pt idx="7229">
                  <c:v>0.41892361000000006</c:v>
                </c:pt>
                <c:pt idx="7230">
                  <c:v>0.41898148000000007</c:v>
                </c:pt>
                <c:pt idx="7231">
                  <c:v>0.41903935000000003</c:v>
                </c:pt>
                <c:pt idx="7232">
                  <c:v>0.41909722000000005</c:v>
                </c:pt>
                <c:pt idx="7233">
                  <c:v>0.41915509000000001</c:v>
                </c:pt>
                <c:pt idx="7234">
                  <c:v>0.41921296000000008</c:v>
                </c:pt>
                <c:pt idx="7235">
                  <c:v>0.41927083000000009</c:v>
                </c:pt>
                <c:pt idx="7236">
                  <c:v>0.41932870000000017</c:v>
                </c:pt>
                <c:pt idx="7237">
                  <c:v>0.41938657000000018</c:v>
                </c:pt>
                <c:pt idx="7238">
                  <c:v>0.41944444000000003</c:v>
                </c:pt>
                <c:pt idx="7239">
                  <c:v>0.41950243000000009</c:v>
                </c:pt>
                <c:pt idx="7240">
                  <c:v>0.41956030000000011</c:v>
                </c:pt>
                <c:pt idx="7241">
                  <c:v>0.41961829000000006</c:v>
                </c:pt>
                <c:pt idx="7242">
                  <c:v>0.41967616000000008</c:v>
                </c:pt>
                <c:pt idx="7243">
                  <c:v>0.41973403000000004</c:v>
                </c:pt>
                <c:pt idx="7244">
                  <c:v>0.41979190000000005</c:v>
                </c:pt>
                <c:pt idx="7245">
                  <c:v>0.41984977000000012</c:v>
                </c:pt>
                <c:pt idx="7246">
                  <c:v>0.41990752000000009</c:v>
                </c:pt>
                <c:pt idx="7247">
                  <c:v>0.4199655100000001</c:v>
                </c:pt>
                <c:pt idx="7248">
                  <c:v>0.42002338000000006</c:v>
                </c:pt>
                <c:pt idx="7249">
                  <c:v>0.42008125000000002</c:v>
                </c:pt>
                <c:pt idx="7250">
                  <c:v>0.42013911999999998</c:v>
                </c:pt>
                <c:pt idx="7251">
                  <c:v>0.4201969900000001</c:v>
                </c:pt>
                <c:pt idx="7252">
                  <c:v>0.42025486000000006</c:v>
                </c:pt>
                <c:pt idx="7253">
                  <c:v>0.42031273000000008</c:v>
                </c:pt>
                <c:pt idx="7254">
                  <c:v>0.42037060000000015</c:v>
                </c:pt>
                <c:pt idx="7255">
                  <c:v>0.42042847000000017</c:v>
                </c:pt>
                <c:pt idx="7256">
                  <c:v>0.42048634000000007</c:v>
                </c:pt>
                <c:pt idx="7257">
                  <c:v>0.42054421000000008</c:v>
                </c:pt>
                <c:pt idx="7258">
                  <c:v>0.4206020800000001</c:v>
                </c:pt>
                <c:pt idx="7259">
                  <c:v>0.42065995000000006</c:v>
                </c:pt>
                <c:pt idx="7260">
                  <c:v>0.42071782000000002</c:v>
                </c:pt>
                <c:pt idx="7261">
                  <c:v>0.42077569000000004</c:v>
                </c:pt>
                <c:pt idx="7262">
                  <c:v>0.42083356000000005</c:v>
                </c:pt>
                <c:pt idx="7263">
                  <c:v>0.42089144000000006</c:v>
                </c:pt>
                <c:pt idx="7264">
                  <c:v>0.42094931000000002</c:v>
                </c:pt>
                <c:pt idx="7265">
                  <c:v>0.42100683000000011</c:v>
                </c:pt>
                <c:pt idx="7266">
                  <c:v>0.42106470000000007</c:v>
                </c:pt>
                <c:pt idx="7267">
                  <c:v>0.42112257000000014</c:v>
                </c:pt>
                <c:pt idx="7268">
                  <c:v>0.4211804400000001</c:v>
                </c:pt>
                <c:pt idx="7269">
                  <c:v>0.42123831000000006</c:v>
                </c:pt>
                <c:pt idx="7270">
                  <c:v>0.42129618000000002</c:v>
                </c:pt>
                <c:pt idx="7271">
                  <c:v>0.42135394000000004</c:v>
                </c:pt>
                <c:pt idx="7272">
                  <c:v>0.42141192000000005</c:v>
                </c:pt>
                <c:pt idx="7273">
                  <c:v>0.42146979000000007</c:v>
                </c:pt>
                <c:pt idx="7274">
                  <c:v>0.42152755000000008</c:v>
                </c:pt>
                <c:pt idx="7275">
                  <c:v>0.4215854200000001</c:v>
                </c:pt>
                <c:pt idx="7276">
                  <c:v>0.42164329</c:v>
                </c:pt>
                <c:pt idx="7277">
                  <c:v>0.42170116000000002</c:v>
                </c:pt>
                <c:pt idx="7278">
                  <c:v>0.42175903000000003</c:v>
                </c:pt>
                <c:pt idx="7279">
                  <c:v>0.42181690000000016</c:v>
                </c:pt>
                <c:pt idx="7280">
                  <c:v>0.42187477000000012</c:v>
                </c:pt>
                <c:pt idx="7281">
                  <c:v>0.42193264000000008</c:v>
                </c:pt>
                <c:pt idx="7282">
                  <c:v>0.42199062000000009</c:v>
                </c:pt>
                <c:pt idx="7283">
                  <c:v>0.4220485000000001</c:v>
                </c:pt>
                <c:pt idx="7284">
                  <c:v>0.42210637000000006</c:v>
                </c:pt>
                <c:pt idx="7285">
                  <c:v>0.42216424000000002</c:v>
                </c:pt>
                <c:pt idx="7286">
                  <c:v>0.42222211000000009</c:v>
                </c:pt>
                <c:pt idx="7287">
                  <c:v>0.42227998000000011</c:v>
                </c:pt>
                <c:pt idx="7288">
                  <c:v>0.42233785000000007</c:v>
                </c:pt>
                <c:pt idx="7289">
                  <c:v>0.42239572000000003</c:v>
                </c:pt>
                <c:pt idx="7290">
                  <c:v>0.4224535900000001</c:v>
                </c:pt>
                <c:pt idx="7291">
                  <c:v>0.42251146000000006</c:v>
                </c:pt>
                <c:pt idx="7292">
                  <c:v>0.42256933000000002</c:v>
                </c:pt>
                <c:pt idx="7293">
                  <c:v>0.42262731000000009</c:v>
                </c:pt>
                <c:pt idx="7294">
                  <c:v>0.4226853000000001</c:v>
                </c:pt>
                <c:pt idx="7295">
                  <c:v>0.42274317</c:v>
                </c:pt>
                <c:pt idx="7296">
                  <c:v>0.42280104000000002</c:v>
                </c:pt>
                <c:pt idx="7297">
                  <c:v>0.42285891000000009</c:v>
                </c:pt>
                <c:pt idx="7298">
                  <c:v>0.42291678000000016</c:v>
                </c:pt>
                <c:pt idx="7299">
                  <c:v>0.42297465000000006</c:v>
                </c:pt>
                <c:pt idx="7300">
                  <c:v>0.42303252000000002</c:v>
                </c:pt>
                <c:pt idx="7301">
                  <c:v>0.42309039000000009</c:v>
                </c:pt>
                <c:pt idx="7302">
                  <c:v>0.42314826000000011</c:v>
                </c:pt>
                <c:pt idx="7303">
                  <c:v>0.42320613000000001</c:v>
                </c:pt>
                <c:pt idx="7304">
                  <c:v>0.42326400000000008</c:v>
                </c:pt>
                <c:pt idx="7305">
                  <c:v>0.42332187000000016</c:v>
                </c:pt>
                <c:pt idx="7306">
                  <c:v>0.42337975000000011</c:v>
                </c:pt>
                <c:pt idx="7307">
                  <c:v>0.42343762000000001</c:v>
                </c:pt>
                <c:pt idx="7308">
                  <c:v>0.42349549000000009</c:v>
                </c:pt>
                <c:pt idx="7309">
                  <c:v>0.4235533600000001</c:v>
                </c:pt>
                <c:pt idx="7310">
                  <c:v>0.42361123000000006</c:v>
                </c:pt>
                <c:pt idx="7311">
                  <c:v>0.42366910000000002</c:v>
                </c:pt>
                <c:pt idx="7312">
                  <c:v>0.42372697000000009</c:v>
                </c:pt>
                <c:pt idx="7313">
                  <c:v>0.42378484000000005</c:v>
                </c:pt>
                <c:pt idx="7314">
                  <c:v>0.42384271000000007</c:v>
                </c:pt>
                <c:pt idx="7315">
                  <c:v>0.42390058000000014</c:v>
                </c:pt>
                <c:pt idx="7316">
                  <c:v>0.4239584500000001</c:v>
                </c:pt>
                <c:pt idx="7317">
                  <c:v>0.42401632000000006</c:v>
                </c:pt>
                <c:pt idx="7318">
                  <c:v>0.42407419000000007</c:v>
                </c:pt>
                <c:pt idx="7319">
                  <c:v>0.42413218000000008</c:v>
                </c:pt>
                <c:pt idx="7320">
                  <c:v>0.42419016000000009</c:v>
                </c:pt>
                <c:pt idx="7321">
                  <c:v>0.42424803</c:v>
                </c:pt>
                <c:pt idx="7322">
                  <c:v>0.42430590000000007</c:v>
                </c:pt>
                <c:pt idx="7323">
                  <c:v>0.42436377000000014</c:v>
                </c:pt>
                <c:pt idx="7324">
                  <c:v>0.4244216400000001</c:v>
                </c:pt>
                <c:pt idx="7325">
                  <c:v>0.42447951000000006</c:v>
                </c:pt>
                <c:pt idx="7326">
                  <c:v>0.42453738000000002</c:v>
                </c:pt>
                <c:pt idx="7327">
                  <c:v>0.42459525000000004</c:v>
                </c:pt>
                <c:pt idx="7328">
                  <c:v>0.42465312000000005</c:v>
                </c:pt>
                <c:pt idx="7329">
                  <c:v>0.42471100000000001</c:v>
                </c:pt>
                <c:pt idx="7330">
                  <c:v>0.42476887000000008</c:v>
                </c:pt>
                <c:pt idx="7331">
                  <c:v>0.42482616000000012</c:v>
                </c:pt>
                <c:pt idx="7332">
                  <c:v>0.42488403000000008</c:v>
                </c:pt>
                <c:pt idx="7333">
                  <c:v>0.42494190000000009</c:v>
                </c:pt>
                <c:pt idx="7334">
                  <c:v>0.42499977000000011</c:v>
                </c:pt>
                <c:pt idx="7335">
                  <c:v>0.42505764000000007</c:v>
                </c:pt>
                <c:pt idx="7336">
                  <c:v>0.42511551000000003</c:v>
                </c:pt>
                <c:pt idx="7337">
                  <c:v>0.4251733800000001</c:v>
                </c:pt>
                <c:pt idx="7338">
                  <c:v>0.42523124999999995</c:v>
                </c:pt>
                <c:pt idx="7339">
                  <c:v>0.42528912000000002</c:v>
                </c:pt>
                <c:pt idx="7340">
                  <c:v>0.42534699000000009</c:v>
                </c:pt>
                <c:pt idx="7341">
                  <c:v>0.42540486000000011</c:v>
                </c:pt>
                <c:pt idx="7342">
                  <c:v>0.42546273000000007</c:v>
                </c:pt>
                <c:pt idx="7343">
                  <c:v>0.42552060000000014</c:v>
                </c:pt>
                <c:pt idx="7344">
                  <c:v>0.42557847000000015</c:v>
                </c:pt>
                <c:pt idx="7345">
                  <c:v>0.42563646000000005</c:v>
                </c:pt>
                <c:pt idx="7346">
                  <c:v>0.42569444000000001</c:v>
                </c:pt>
                <c:pt idx="7347">
                  <c:v>0.42575231000000002</c:v>
                </c:pt>
                <c:pt idx="7348">
                  <c:v>0.42581019000000009</c:v>
                </c:pt>
                <c:pt idx="7349">
                  <c:v>0.4258680600000001</c:v>
                </c:pt>
                <c:pt idx="7350">
                  <c:v>0.42592593000000006</c:v>
                </c:pt>
                <c:pt idx="7351">
                  <c:v>0.42598380000000008</c:v>
                </c:pt>
                <c:pt idx="7352">
                  <c:v>0.42604167000000009</c:v>
                </c:pt>
                <c:pt idx="7353">
                  <c:v>0.42609954000000005</c:v>
                </c:pt>
                <c:pt idx="7354">
                  <c:v>0.42615741000000001</c:v>
                </c:pt>
                <c:pt idx="7355">
                  <c:v>0.42621528000000009</c:v>
                </c:pt>
                <c:pt idx="7356">
                  <c:v>0.42627315000000005</c:v>
                </c:pt>
                <c:pt idx="7357">
                  <c:v>0.42633102000000006</c:v>
                </c:pt>
                <c:pt idx="7358">
                  <c:v>0.42638889000000013</c:v>
                </c:pt>
                <c:pt idx="7359">
                  <c:v>0.42644676000000004</c:v>
                </c:pt>
                <c:pt idx="7360">
                  <c:v>0.42650463000000005</c:v>
                </c:pt>
                <c:pt idx="7361">
                  <c:v>0.42656250000000007</c:v>
                </c:pt>
                <c:pt idx="7362">
                  <c:v>0.42662037000000014</c:v>
                </c:pt>
                <c:pt idx="7363">
                  <c:v>0.4266782400000001</c:v>
                </c:pt>
                <c:pt idx="7364">
                  <c:v>0.42673611</c:v>
                </c:pt>
                <c:pt idx="7365">
                  <c:v>0.42679398000000002</c:v>
                </c:pt>
                <c:pt idx="7366">
                  <c:v>0.42685185000000009</c:v>
                </c:pt>
                <c:pt idx="7367">
                  <c:v>0.4269097200000001</c:v>
                </c:pt>
                <c:pt idx="7368">
                  <c:v>0.42696759000000006</c:v>
                </c:pt>
                <c:pt idx="7369">
                  <c:v>0.42702546000000008</c:v>
                </c:pt>
                <c:pt idx="7370">
                  <c:v>0.42708333000000009</c:v>
                </c:pt>
                <c:pt idx="7371">
                  <c:v>0.42714120000000005</c:v>
                </c:pt>
                <c:pt idx="7372">
                  <c:v>0.42719907000000007</c:v>
                </c:pt>
                <c:pt idx="7373">
                  <c:v>0.42725706000000002</c:v>
                </c:pt>
                <c:pt idx="7374">
                  <c:v>0.42731505000000009</c:v>
                </c:pt>
                <c:pt idx="7375">
                  <c:v>0.42737292000000016</c:v>
                </c:pt>
                <c:pt idx="7376">
                  <c:v>0.42743079000000006</c:v>
                </c:pt>
                <c:pt idx="7377">
                  <c:v>0.42748866000000013</c:v>
                </c:pt>
                <c:pt idx="7378">
                  <c:v>0.42754653000000009</c:v>
                </c:pt>
                <c:pt idx="7379">
                  <c:v>0.42760440000000011</c:v>
                </c:pt>
                <c:pt idx="7380">
                  <c:v>0.42766227000000012</c:v>
                </c:pt>
                <c:pt idx="7381">
                  <c:v>0.42772014000000003</c:v>
                </c:pt>
                <c:pt idx="7382">
                  <c:v>0.4277780100000001</c:v>
                </c:pt>
                <c:pt idx="7383">
                  <c:v>0.42783588000000006</c:v>
                </c:pt>
                <c:pt idx="7384">
                  <c:v>0.42789375000000002</c:v>
                </c:pt>
                <c:pt idx="7385">
                  <c:v>0.42795162000000003</c:v>
                </c:pt>
                <c:pt idx="7386">
                  <c:v>0.4280094900000001</c:v>
                </c:pt>
                <c:pt idx="7387">
                  <c:v>0.42806736000000006</c:v>
                </c:pt>
                <c:pt idx="7388">
                  <c:v>0.42812523000000002</c:v>
                </c:pt>
                <c:pt idx="7389">
                  <c:v>0.42818310000000009</c:v>
                </c:pt>
                <c:pt idx="7390">
                  <c:v>0.42824097000000011</c:v>
                </c:pt>
                <c:pt idx="7391">
                  <c:v>0.42829884000000001</c:v>
                </c:pt>
                <c:pt idx="7392">
                  <c:v>0.42835671000000014</c:v>
                </c:pt>
                <c:pt idx="7393">
                  <c:v>0.42841458000000016</c:v>
                </c:pt>
                <c:pt idx="7394">
                  <c:v>0.42847245000000012</c:v>
                </c:pt>
                <c:pt idx="7395">
                  <c:v>0.42853032000000002</c:v>
                </c:pt>
                <c:pt idx="7396">
                  <c:v>0.42858819000000009</c:v>
                </c:pt>
                <c:pt idx="7397">
                  <c:v>0.42864606000000005</c:v>
                </c:pt>
                <c:pt idx="7398">
                  <c:v>0.42870394000000006</c:v>
                </c:pt>
                <c:pt idx="7399">
                  <c:v>0.42876181000000002</c:v>
                </c:pt>
                <c:pt idx="7400">
                  <c:v>0.42881921000000012</c:v>
                </c:pt>
                <c:pt idx="7401">
                  <c:v>0.42887720000000007</c:v>
                </c:pt>
                <c:pt idx="7402">
                  <c:v>0.42893507000000008</c:v>
                </c:pt>
                <c:pt idx="7403">
                  <c:v>0.4289929400000001</c:v>
                </c:pt>
                <c:pt idx="7404">
                  <c:v>0.42905081000000012</c:v>
                </c:pt>
                <c:pt idx="7405">
                  <c:v>0.42910868000000008</c:v>
                </c:pt>
                <c:pt idx="7406">
                  <c:v>0.42916655000000004</c:v>
                </c:pt>
                <c:pt idx="7407">
                  <c:v>0.42922442000000005</c:v>
                </c:pt>
                <c:pt idx="7408">
                  <c:v>0.42928229000000007</c:v>
                </c:pt>
                <c:pt idx="7409">
                  <c:v>0.42934016000000014</c:v>
                </c:pt>
                <c:pt idx="7410">
                  <c:v>0.4293980300000001</c:v>
                </c:pt>
                <c:pt idx="7411">
                  <c:v>0.42945590000000006</c:v>
                </c:pt>
                <c:pt idx="7412">
                  <c:v>0.42951377000000007</c:v>
                </c:pt>
                <c:pt idx="7413">
                  <c:v>0.42957164000000009</c:v>
                </c:pt>
                <c:pt idx="7414">
                  <c:v>0.4296295100000001</c:v>
                </c:pt>
                <c:pt idx="7415">
                  <c:v>0.42968738000000006</c:v>
                </c:pt>
                <c:pt idx="7416">
                  <c:v>0.42974524999999997</c:v>
                </c:pt>
                <c:pt idx="7417">
                  <c:v>0.42980312000000009</c:v>
                </c:pt>
                <c:pt idx="7418">
                  <c:v>0.42986100000000016</c:v>
                </c:pt>
                <c:pt idx="7419">
                  <c:v>0.42991887000000012</c:v>
                </c:pt>
                <c:pt idx="7420">
                  <c:v>0.42997674000000008</c:v>
                </c:pt>
                <c:pt idx="7421">
                  <c:v>0.43003461000000009</c:v>
                </c:pt>
                <c:pt idx="7422">
                  <c:v>0.43009248000000011</c:v>
                </c:pt>
                <c:pt idx="7423">
                  <c:v>0.43015035000000007</c:v>
                </c:pt>
                <c:pt idx="7424">
                  <c:v>0.43020822000000003</c:v>
                </c:pt>
                <c:pt idx="7425">
                  <c:v>0.4302660900000001</c:v>
                </c:pt>
                <c:pt idx="7426">
                  <c:v>0.43032396000000012</c:v>
                </c:pt>
                <c:pt idx="7427">
                  <c:v>0.43038206000000018</c:v>
                </c:pt>
                <c:pt idx="7428">
                  <c:v>0.43043993000000003</c:v>
                </c:pt>
                <c:pt idx="7429">
                  <c:v>0.4304978000000001</c:v>
                </c:pt>
                <c:pt idx="7430">
                  <c:v>0.43055567000000006</c:v>
                </c:pt>
                <c:pt idx="7431">
                  <c:v>0.43061354000000002</c:v>
                </c:pt>
                <c:pt idx="7432">
                  <c:v>0.43067141000000003</c:v>
                </c:pt>
                <c:pt idx="7433">
                  <c:v>0.4307292800000001</c:v>
                </c:pt>
                <c:pt idx="7434">
                  <c:v>0.43078704000000001</c:v>
                </c:pt>
                <c:pt idx="7435">
                  <c:v>0.43084502000000002</c:v>
                </c:pt>
                <c:pt idx="7436">
                  <c:v>0.43090289000000015</c:v>
                </c:pt>
                <c:pt idx="7437">
                  <c:v>0.43096076000000016</c:v>
                </c:pt>
                <c:pt idx="7438">
                  <c:v>0.43101863000000007</c:v>
                </c:pt>
                <c:pt idx="7439">
                  <c:v>0.43107639000000014</c:v>
                </c:pt>
                <c:pt idx="7440">
                  <c:v>0.4311342600000001</c:v>
                </c:pt>
                <c:pt idx="7441">
                  <c:v>0.43119213000000006</c:v>
                </c:pt>
                <c:pt idx="7442">
                  <c:v>0.43125012000000001</c:v>
                </c:pt>
                <c:pt idx="7443">
                  <c:v>0.43130799000000014</c:v>
                </c:pt>
                <c:pt idx="7444">
                  <c:v>0.43136586000000016</c:v>
                </c:pt>
                <c:pt idx="7445">
                  <c:v>0.43142373000000012</c:v>
                </c:pt>
                <c:pt idx="7446">
                  <c:v>0.43148160000000008</c:v>
                </c:pt>
                <c:pt idx="7447">
                  <c:v>0.43153947000000004</c:v>
                </c:pt>
                <c:pt idx="7448">
                  <c:v>0.43159734</c:v>
                </c:pt>
                <c:pt idx="7449">
                  <c:v>0.43165521000000001</c:v>
                </c:pt>
                <c:pt idx="7450">
                  <c:v>0.43171308000000008</c:v>
                </c:pt>
                <c:pt idx="7451">
                  <c:v>0.4317709500000001</c:v>
                </c:pt>
                <c:pt idx="7452">
                  <c:v>0.43182882000000011</c:v>
                </c:pt>
                <c:pt idx="7453">
                  <c:v>0.43188669000000013</c:v>
                </c:pt>
                <c:pt idx="7454">
                  <c:v>0.43194479000000008</c:v>
                </c:pt>
                <c:pt idx="7455">
                  <c:v>0.43200266000000015</c:v>
                </c:pt>
                <c:pt idx="7456">
                  <c:v>0.43206053000000005</c:v>
                </c:pt>
                <c:pt idx="7457">
                  <c:v>0.43211829000000007</c:v>
                </c:pt>
                <c:pt idx="7458">
                  <c:v>0.43217616000000014</c:v>
                </c:pt>
                <c:pt idx="7459">
                  <c:v>0.43223403000000005</c:v>
                </c:pt>
                <c:pt idx="7460">
                  <c:v>0.43229144000000003</c:v>
                </c:pt>
                <c:pt idx="7461">
                  <c:v>0.43234988000000008</c:v>
                </c:pt>
                <c:pt idx="7462">
                  <c:v>0.43240775000000009</c:v>
                </c:pt>
                <c:pt idx="7463">
                  <c:v>0.43246505000000002</c:v>
                </c:pt>
                <c:pt idx="7464">
                  <c:v>0.43252292000000014</c:v>
                </c:pt>
                <c:pt idx="7465">
                  <c:v>0.43258137000000008</c:v>
                </c:pt>
                <c:pt idx="7466">
                  <c:v>0.43263924000000004</c:v>
                </c:pt>
                <c:pt idx="7467">
                  <c:v>0.43269711000000005</c:v>
                </c:pt>
                <c:pt idx="7468">
                  <c:v>0.43275440000000009</c:v>
                </c:pt>
                <c:pt idx="7469">
                  <c:v>0.43281227000000017</c:v>
                </c:pt>
                <c:pt idx="7470">
                  <c:v>0.43287014000000013</c:v>
                </c:pt>
                <c:pt idx="7471">
                  <c:v>0.43292801000000009</c:v>
                </c:pt>
                <c:pt idx="7472">
                  <c:v>0.43298600000000015</c:v>
                </c:pt>
                <c:pt idx="7473">
                  <c:v>0.43304387000000011</c:v>
                </c:pt>
                <c:pt idx="7474">
                  <c:v>0.43310174000000001</c:v>
                </c:pt>
                <c:pt idx="7475">
                  <c:v>0.43315961000000003</c:v>
                </c:pt>
                <c:pt idx="7476">
                  <c:v>0.4332174800000001</c:v>
                </c:pt>
                <c:pt idx="7477">
                  <c:v>0.43327535</c:v>
                </c:pt>
                <c:pt idx="7478">
                  <c:v>0.43333333000000002</c:v>
                </c:pt>
                <c:pt idx="7479">
                  <c:v>0.43339120000000009</c:v>
                </c:pt>
                <c:pt idx="7480">
                  <c:v>0.4334490700000001</c:v>
                </c:pt>
                <c:pt idx="7481">
                  <c:v>0.43350694000000006</c:v>
                </c:pt>
                <c:pt idx="7482">
                  <c:v>0.43356481000000008</c:v>
                </c:pt>
                <c:pt idx="7483">
                  <c:v>0.43362269000000009</c:v>
                </c:pt>
                <c:pt idx="7484">
                  <c:v>0.4336805600000001</c:v>
                </c:pt>
                <c:pt idx="7485">
                  <c:v>0.43373843000000001</c:v>
                </c:pt>
                <c:pt idx="7486">
                  <c:v>0.43379630000000002</c:v>
                </c:pt>
                <c:pt idx="7487">
                  <c:v>0.43385417000000015</c:v>
                </c:pt>
                <c:pt idx="7488">
                  <c:v>0.43391204000000011</c:v>
                </c:pt>
                <c:pt idx="7489">
                  <c:v>0.43396991000000007</c:v>
                </c:pt>
                <c:pt idx="7490">
                  <c:v>0.43402778000000014</c:v>
                </c:pt>
                <c:pt idx="7491">
                  <c:v>0.4340856500000001</c:v>
                </c:pt>
                <c:pt idx="7492">
                  <c:v>0.43414340000000001</c:v>
                </c:pt>
                <c:pt idx="7493">
                  <c:v>0.43420127000000008</c:v>
                </c:pt>
                <c:pt idx="7494">
                  <c:v>0.43425914000000004</c:v>
                </c:pt>
                <c:pt idx="7495">
                  <c:v>0.43431701000000006</c:v>
                </c:pt>
                <c:pt idx="7496">
                  <c:v>0.43437500000000007</c:v>
                </c:pt>
                <c:pt idx="7497">
                  <c:v>0.43443287000000014</c:v>
                </c:pt>
                <c:pt idx="7498">
                  <c:v>0.4344907400000001</c:v>
                </c:pt>
                <c:pt idx="7499">
                  <c:v>0.43454861000000006</c:v>
                </c:pt>
                <c:pt idx="7500">
                  <c:v>0.43460648000000007</c:v>
                </c:pt>
                <c:pt idx="7501">
                  <c:v>0.43466435000000009</c:v>
                </c:pt>
                <c:pt idx="7502">
                  <c:v>0.4347222200000001</c:v>
                </c:pt>
                <c:pt idx="7503">
                  <c:v>0.43478009000000006</c:v>
                </c:pt>
                <c:pt idx="7504">
                  <c:v>0.43483808000000007</c:v>
                </c:pt>
                <c:pt idx="7505">
                  <c:v>0.43489606000000014</c:v>
                </c:pt>
                <c:pt idx="7506">
                  <c:v>0.43495394000000009</c:v>
                </c:pt>
                <c:pt idx="7507">
                  <c:v>0.43501181000000005</c:v>
                </c:pt>
                <c:pt idx="7508">
                  <c:v>0.43506968000000007</c:v>
                </c:pt>
                <c:pt idx="7509">
                  <c:v>0.43512755000000009</c:v>
                </c:pt>
                <c:pt idx="7510">
                  <c:v>0.4351854200000001</c:v>
                </c:pt>
                <c:pt idx="7511">
                  <c:v>0.43524329</c:v>
                </c:pt>
                <c:pt idx="7512">
                  <c:v>0.43530104000000003</c:v>
                </c:pt>
                <c:pt idx="7513">
                  <c:v>0.43535903000000009</c:v>
                </c:pt>
                <c:pt idx="7514">
                  <c:v>0.43541690000000016</c:v>
                </c:pt>
                <c:pt idx="7515">
                  <c:v>0.43547477000000018</c:v>
                </c:pt>
                <c:pt idx="7516">
                  <c:v>0.43553264000000008</c:v>
                </c:pt>
                <c:pt idx="7517">
                  <c:v>0.4355905100000001</c:v>
                </c:pt>
                <c:pt idx="7518">
                  <c:v>0.43564838000000006</c:v>
                </c:pt>
                <c:pt idx="7519">
                  <c:v>0.43570625000000002</c:v>
                </c:pt>
                <c:pt idx="7520">
                  <c:v>0.43576412000000003</c:v>
                </c:pt>
                <c:pt idx="7521">
                  <c:v>0.43582199000000016</c:v>
                </c:pt>
                <c:pt idx="7522">
                  <c:v>0.43587986000000012</c:v>
                </c:pt>
                <c:pt idx="7523">
                  <c:v>0.43593773000000002</c:v>
                </c:pt>
                <c:pt idx="7524">
                  <c:v>0.43599560000000009</c:v>
                </c:pt>
                <c:pt idx="7525">
                  <c:v>0.43605347000000011</c:v>
                </c:pt>
                <c:pt idx="7526">
                  <c:v>0.43611134000000001</c:v>
                </c:pt>
                <c:pt idx="7527">
                  <c:v>0.43616921000000008</c:v>
                </c:pt>
                <c:pt idx="7528">
                  <c:v>0.4362270800000001</c:v>
                </c:pt>
                <c:pt idx="7529">
                  <c:v>0.43628495000000012</c:v>
                </c:pt>
                <c:pt idx="7530">
                  <c:v>0.43634282000000008</c:v>
                </c:pt>
                <c:pt idx="7531">
                  <c:v>0.43640069000000009</c:v>
                </c:pt>
                <c:pt idx="7532">
                  <c:v>0.43645856000000011</c:v>
                </c:pt>
                <c:pt idx="7533">
                  <c:v>0.43651644000000012</c:v>
                </c:pt>
                <c:pt idx="7534">
                  <c:v>0.43657396000000015</c:v>
                </c:pt>
                <c:pt idx="7535">
                  <c:v>0.43663183000000005</c:v>
                </c:pt>
                <c:pt idx="7536">
                  <c:v>0.43668970000000007</c:v>
                </c:pt>
                <c:pt idx="7537">
                  <c:v>0.43674757000000008</c:v>
                </c:pt>
                <c:pt idx="7538">
                  <c:v>0.4368054400000001</c:v>
                </c:pt>
                <c:pt idx="7539">
                  <c:v>0.43686331000000012</c:v>
                </c:pt>
                <c:pt idx="7540">
                  <c:v>0.43692118000000008</c:v>
                </c:pt>
                <c:pt idx="7541">
                  <c:v>0.43697905000000004</c:v>
                </c:pt>
                <c:pt idx="7542">
                  <c:v>0.43703692000000005</c:v>
                </c:pt>
                <c:pt idx="7543">
                  <c:v>0.43709479000000007</c:v>
                </c:pt>
                <c:pt idx="7544">
                  <c:v>0.43715266000000014</c:v>
                </c:pt>
                <c:pt idx="7545">
                  <c:v>0.4372105300000001</c:v>
                </c:pt>
                <c:pt idx="7546">
                  <c:v>0.43726829000000006</c:v>
                </c:pt>
                <c:pt idx="7547">
                  <c:v>0.43732627000000013</c:v>
                </c:pt>
                <c:pt idx="7548">
                  <c:v>0.43738414000000014</c:v>
                </c:pt>
                <c:pt idx="7549">
                  <c:v>0.4374420100000001</c:v>
                </c:pt>
                <c:pt idx="7550">
                  <c:v>0.43749988000000006</c:v>
                </c:pt>
                <c:pt idx="7551">
                  <c:v>0.43755775000000002</c:v>
                </c:pt>
                <c:pt idx="7552">
                  <c:v>0.43761562000000009</c:v>
                </c:pt>
                <c:pt idx="7553">
                  <c:v>0.4376735000000001</c:v>
                </c:pt>
                <c:pt idx="7554">
                  <c:v>0.43773137000000001</c:v>
                </c:pt>
                <c:pt idx="7555">
                  <c:v>0.43778924000000002</c:v>
                </c:pt>
                <c:pt idx="7556">
                  <c:v>0.43784711000000009</c:v>
                </c:pt>
                <c:pt idx="7557">
                  <c:v>0.43790498000000017</c:v>
                </c:pt>
                <c:pt idx="7558">
                  <c:v>0.43796308000000006</c:v>
                </c:pt>
                <c:pt idx="7559">
                  <c:v>0.43802095000000008</c:v>
                </c:pt>
                <c:pt idx="7560">
                  <c:v>0.43807882000000015</c:v>
                </c:pt>
                <c:pt idx="7561">
                  <c:v>0.43813669000000011</c:v>
                </c:pt>
                <c:pt idx="7562">
                  <c:v>0.43819456000000012</c:v>
                </c:pt>
                <c:pt idx="7563">
                  <c:v>0.43825243000000008</c:v>
                </c:pt>
                <c:pt idx="7564">
                  <c:v>0.43831030000000015</c:v>
                </c:pt>
                <c:pt idx="7565">
                  <c:v>0.43836817000000011</c:v>
                </c:pt>
                <c:pt idx="7566">
                  <c:v>0.43842604000000007</c:v>
                </c:pt>
                <c:pt idx="7567">
                  <c:v>0.43848391000000009</c:v>
                </c:pt>
                <c:pt idx="7568">
                  <c:v>0.4385417800000001</c:v>
                </c:pt>
                <c:pt idx="7569">
                  <c:v>0.43859965000000001</c:v>
                </c:pt>
                <c:pt idx="7570">
                  <c:v>0.43865752000000002</c:v>
                </c:pt>
                <c:pt idx="7571">
                  <c:v>0.43871539000000009</c:v>
                </c:pt>
                <c:pt idx="7572">
                  <c:v>0.43877326000000011</c:v>
                </c:pt>
                <c:pt idx="7573">
                  <c:v>0.43883113000000001</c:v>
                </c:pt>
                <c:pt idx="7574">
                  <c:v>0.43888900000000014</c:v>
                </c:pt>
                <c:pt idx="7575">
                  <c:v>0.43894687000000016</c:v>
                </c:pt>
                <c:pt idx="7576">
                  <c:v>0.43900475000000011</c:v>
                </c:pt>
                <c:pt idx="7577">
                  <c:v>0.43906262000000007</c:v>
                </c:pt>
                <c:pt idx="7578">
                  <c:v>0.43912049000000014</c:v>
                </c:pt>
                <c:pt idx="7579">
                  <c:v>0.43917836000000016</c:v>
                </c:pt>
                <c:pt idx="7580">
                  <c:v>0.43923623000000006</c:v>
                </c:pt>
                <c:pt idx="7581">
                  <c:v>0.43929410000000002</c:v>
                </c:pt>
                <c:pt idx="7582">
                  <c:v>0.43935197000000009</c:v>
                </c:pt>
                <c:pt idx="7583">
                  <c:v>0.43940984000000005</c:v>
                </c:pt>
                <c:pt idx="7584">
                  <c:v>0.43946771000000007</c:v>
                </c:pt>
                <c:pt idx="7585">
                  <c:v>0.43952558000000014</c:v>
                </c:pt>
                <c:pt idx="7586">
                  <c:v>0.4395834500000001</c:v>
                </c:pt>
                <c:pt idx="7587">
                  <c:v>0.43964097000000008</c:v>
                </c:pt>
                <c:pt idx="7588">
                  <c:v>0.43969884000000004</c:v>
                </c:pt>
                <c:pt idx="7589">
                  <c:v>0.43975729000000002</c:v>
                </c:pt>
                <c:pt idx="7590">
                  <c:v>0.43981516000000015</c:v>
                </c:pt>
                <c:pt idx="7591">
                  <c:v>0.43987245000000014</c:v>
                </c:pt>
                <c:pt idx="7592">
                  <c:v>0.43993090000000007</c:v>
                </c:pt>
                <c:pt idx="7593">
                  <c:v>0.43998819000000011</c:v>
                </c:pt>
                <c:pt idx="7594">
                  <c:v>0.44004606000000007</c:v>
                </c:pt>
                <c:pt idx="7595">
                  <c:v>0.44010394000000008</c:v>
                </c:pt>
                <c:pt idx="7596">
                  <c:v>0.44016227000000008</c:v>
                </c:pt>
                <c:pt idx="7597">
                  <c:v>0.44022014000000009</c:v>
                </c:pt>
                <c:pt idx="7598">
                  <c:v>0.44027801000000011</c:v>
                </c:pt>
                <c:pt idx="7599">
                  <c:v>0.44033588000000012</c:v>
                </c:pt>
                <c:pt idx="7600">
                  <c:v>0.44039317000000011</c:v>
                </c:pt>
                <c:pt idx="7601">
                  <c:v>0.44045116000000006</c:v>
                </c:pt>
                <c:pt idx="7602">
                  <c:v>0.44050903000000002</c:v>
                </c:pt>
                <c:pt idx="7603">
                  <c:v>0.44056690000000015</c:v>
                </c:pt>
                <c:pt idx="7604">
                  <c:v>0.44062477000000017</c:v>
                </c:pt>
                <c:pt idx="7605">
                  <c:v>0.4406832200000001</c:v>
                </c:pt>
                <c:pt idx="7606">
                  <c:v>0.44074051000000003</c:v>
                </c:pt>
                <c:pt idx="7607">
                  <c:v>0.44079850000000009</c:v>
                </c:pt>
                <c:pt idx="7608">
                  <c:v>0.44085637000000016</c:v>
                </c:pt>
                <c:pt idx="7609">
                  <c:v>0.44091424000000012</c:v>
                </c:pt>
                <c:pt idx="7610">
                  <c:v>0.44097211000000008</c:v>
                </c:pt>
                <c:pt idx="7611">
                  <c:v>0.4410300900000001</c:v>
                </c:pt>
                <c:pt idx="7612">
                  <c:v>0.44108796000000011</c:v>
                </c:pt>
                <c:pt idx="7613">
                  <c:v>0.44114583000000002</c:v>
                </c:pt>
                <c:pt idx="7614">
                  <c:v>0.44120370000000003</c:v>
                </c:pt>
                <c:pt idx="7615">
                  <c:v>0.4412615700000001</c:v>
                </c:pt>
                <c:pt idx="7616">
                  <c:v>0.44131944000000006</c:v>
                </c:pt>
                <c:pt idx="7617">
                  <c:v>0.44137731000000008</c:v>
                </c:pt>
                <c:pt idx="7618">
                  <c:v>0.44143519000000003</c:v>
                </c:pt>
                <c:pt idx="7619">
                  <c:v>0.44149306000000005</c:v>
                </c:pt>
                <c:pt idx="7620">
                  <c:v>0.44155093000000006</c:v>
                </c:pt>
                <c:pt idx="7621">
                  <c:v>0.44160880000000008</c:v>
                </c:pt>
                <c:pt idx="7622">
                  <c:v>0.44166667000000015</c:v>
                </c:pt>
                <c:pt idx="7623">
                  <c:v>0.44172454000000011</c:v>
                </c:pt>
                <c:pt idx="7624">
                  <c:v>0.44178241000000007</c:v>
                </c:pt>
                <c:pt idx="7625">
                  <c:v>0.44184028000000014</c:v>
                </c:pt>
                <c:pt idx="7626">
                  <c:v>0.4418981500000001</c:v>
                </c:pt>
                <c:pt idx="7627">
                  <c:v>0.44195602000000012</c:v>
                </c:pt>
                <c:pt idx="7628">
                  <c:v>0.44201389000000008</c:v>
                </c:pt>
                <c:pt idx="7629">
                  <c:v>0.44207176000000004</c:v>
                </c:pt>
                <c:pt idx="7630">
                  <c:v>0.44212963000000005</c:v>
                </c:pt>
                <c:pt idx="7631">
                  <c:v>0.44218750000000007</c:v>
                </c:pt>
                <c:pt idx="7632">
                  <c:v>0.44224537000000008</c:v>
                </c:pt>
                <c:pt idx="7633">
                  <c:v>0.4423032400000001</c:v>
                </c:pt>
                <c:pt idx="7634">
                  <c:v>0.44236111000000006</c:v>
                </c:pt>
                <c:pt idx="7635">
                  <c:v>0.44241898000000013</c:v>
                </c:pt>
                <c:pt idx="7636">
                  <c:v>0.44247685000000014</c:v>
                </c:pt>
                <c:pt idx="7637">
                  <c:v>0.44253484000000004</c:v>
                </c:pt>
                <c:pt idx="7638">
                  <c:v>0.44259282000000005</c:v>
                </c:pt>
                <c:pt idx="7639">
                  <c:v>0.44265069000000007</c:v>
                </c:pt>
                <c:pt idx="7640">
                  <c:v>0.44270856000000014</c:v>
                </c:pt>
                <c:pt idx="7641">
                  <c:v>0.44276644000000009</c:v>
                </c:pt>
                <c:pt idx="7642">
                  <c:v>0.44282431000000011</c:v>
                </c:pt>
                <c:pt idx="7643">
                  <c:v>0.44288218000000013</c:v>
                </c:pt>
                <c:pt idx="7644">
                  <c:v>0.44294005000000009</c:v>
                </c:pt>
                <c:pt idx="7645">
                  <c:v>0.4429979200000001</c:v>
                </c:pt>
                <c:pt idx="7646">
                  <c:v>0.44305579000000006</c:v>
                </c:pt>
                <c:pt idx="7647">
                  <c:v>0.44311366000000008</c:v>
                </c:pt>
                <c:pt idx="7648">
                  <c:v>0.44317153000000009</c:v>
                </c:pt>
                <c:pt idx="7649">
                  <c:v>0.44322940000000011</c:v>
                </c:pt>
                <c:pt idx="7650">
                  <c:v>0.44328715000000002</c:v>
                </c:pt>
                <c:pt idx="7651">
                  <c:v>0.44334514000000008</c:v>
                </c:pt>
                <c:pt idx="7652">
                  <c:v>0.4434030100000001</c:v>
                </c:pt>
                <c:pt idx="7653">
                  <c:v>0.44346088000000011</c:v>
                </c:pt>
                <c:pt idx="7654">
                  <c:v>0.44351875000000007</c:v>
                </c:pt>
                <c:pt idx="7655">
                  <c:v>0.44357662000000009</c:v>
                </c:pt>
                <c:pt idx="7656">
                  <c:v>0.4436344900000001</c:v>
                </c:pt>
                <c:pt idx="7657">
                  <c:v>0.44369236000000006</c:v>
                </c:pt>
                <c:pt idx="7658">
                  <c:v>0.44375023000000002</c:v>
                </c:pt>
                <c:pt idx="7659">
                  <c:v>0.44380810000000015</c:v>
                </c:pt>
                <c:pt idx="7660">
                  <c:v>0.44386597000000017</c:v>
                </c:pt>
                <c:pt idx="7661">
                  <c:v>0.44392384000000007</c:v>
                </c:pt>
                <c:pt idx="7662">
                  <c:v>0.44398171000000014</c:v>
                </c:pt>
                <c:pt idx="7663">
                  <c:v>0.4440395800000001</c:v>
                </c:pt>
                <c:pt idx="7664">
                  <c:v>0.44409745000000006</c:v>
                </c:pt>
                <c:pt idx="7665">
                  <c:v>0.44415532000000002</c:v>
                </c:pt>
                <c:pt idx="7666">
                  <c:v>0.4442128500000001</c:v>
                </c:pt>
                <c:pt idx="7667">
                  <c:v>0.44427072000000006</c:v>
                </c:pt>
                <c:pt idx="7668">
                  <c:v>0.44432859000000013</c:v>
                </c:pt>
                <c:pt idx="7669">
                  <c:v>0.44438646000000021</c:v>
                </c:pt>
                <c:pt idx="7670">
                  <c:v>0.44444433000000011</c:v>
                </c:pt>
                <c:pt idx="7671">
                  <c:v>0.44450220000000007</c:v>
                </c:pt>
                <c:pt idx="7672">
                  <c:v>0.44456007000000014</c:v>
                </c:pt>
                <c:pt idx="7673">
                  <c:v>0.4446179400000001</c:v>
                </c:pt>
                <c:pt idx="7674">
                  <c:v>0.44467581000000012</c:v>
                </c:pt>
                <c:pt idx="7675">
                  <c:v>0.44473368000000002</c:v>
                </c:pt>
                <c:pt idx="7676">
                  <c:v>0.44479154999999998</c:v>
                </c:pt>
                <c:pt idx="7677">
                  <c:v>0.44484942000000005</c:v>
                </c:pt>
                <c:pt idx="7678">
                  <c:v>0.44490729000000007</c:v>
                </c:pt>
                <c:pt idx="7679">
                  <c:v>0.44496516000000014</c:v>
                </c:pt>
                <c:pt idx="7680">
                  <c:v>0.4450230300000001</c:v>
                </c:pt>
                <c:pt idx="7681">
                  <c:v>0.44508090000000011</c:v>
                </c:pt>
                <c:pt idx="7682">
                  <c:v>0.44513877000000007</c:v>
                </c:pt>
                <c:pt idx="7683">
                  <c:v>0.44519664000000009</c:v>
                </c:pt>
                <c:pt idx="7684">
                  <c:v>0.4452545100000001</c:v>
                </c:pt>
                <c:pt idx="7685">
                  <c:v>0.44531238000000012</c:v>
                </c:pt>
                <c:pt idx="7686">
                  <c:v>0.44537025000000008</c:v>
                </c:pt>
                <c:pt idx="7687">
                  <c:v>0.44542812000000015</c:v>
                </c:pt>
                <c:pt idx="7688">
                  <c:v>0.44548600000000016</c:v>
                </c:pt>
                <c:pt idx="7689">
                  <c:v>0.44554387000000006</c:v>
                </c:pt>
                <c:pt idx="7690">
                  <c:v>0.44560174000000002</c:v>
                </c:pt>
                <c:pt idx="7691">
                  <c:v>0.44565972000000009</c:v>
                </c:pt>
                <c:pt idx="7692">
                  <c:v>0.4457177100000001</c:v>
                </c:pt>
                <c:pt idx="7693">
                  <c:v>0.44577558000000006</c:v>
                </c:pt>
                <c:pt idx="7694">
                  <c:v>0.44583345000000002</c:v>
                </c:pt>
                <c:pt idx="7695">
                  <c:v>0.44589132000000009</c:v>
                </c:pt>
                <c:pt idx="7696">
                  <c:v>0.44594919000000011</c:v>
                </c:pt>
                <c:pt idx="7697">
                  <c:v>0.44600706000000012</c:v>
                </c:pt>
                <c:pt idx="7698">
                  <c:v>0.44606493000000014</c:v>
                </c:pt>
                <c:pt idx="7699">
                  <c:v>0.44612280000000015</c:v>
                </c:pt>
                <c:pt idx="7700">
                  <c:v>0.44618067000000011</c:v>
                </c:pt>
                <c:pt idx="7701">
                  <c:v>0.44623854000000002</c:v>
                </c:pt>
                <c:pt idx="7702">
                  <c:v>0.44629630000000009</c:v>
                </c:pt>
                <c:pt idx="7703">
                  <c:v>0.44635417000000016</c:v>
                </c:pt>
                <c:pt idx="7704">
                  <c:v>0.44641204000000007</c:v>
                </c:pt>
                <c:pt idx="7705">
                  <c:v>0.44646991000000014</c:v>
                </c:pt>
                <c:pt idx="7706">
                  <c:v>0.44652789000000015</c:v>
                </c:pt>
                <c:pt idx="7707">
                  <c:v>0.44658576000000016</c:v>
                </c:pt>
                <c:pt idx="7708">
                  <c:v>0.44664363000000001</c:v>
                </c:pt>
                <c:pt idx="7709">
                  <c:v>0.44670150000000008</c:v>
                </c:pt>
                <c:pt idx="7710">
                  <c:v>0.4467593700000001</c:v>
                </c:pt>
                <c:pt idx="7711">
                  <c:v>0.44681725000000011</c:v>
                </c:pt>
                <c:pt idx="7712">
                  <c:v>0.44687512000000007</c:v>
                </c:pt>
                <c:pt idx="7713">
                  <c:v>0.44693299000000014</c:v>
                </c:pt>
                <c:pt idx="7714">
                  <c:v>0.44699086000000016</c:v>
                </c:pt>
                <c:pt idx="7715">
                  <c:v>0.44704884000000011</c:v>
                </c:pt>
                <c:pt idx="7716">
                  <c:v>0.44710671000000013</c:v>
                </c:pt>
                <c:pt idx="7717">
                  <c:v>0.44716412000000011</c:v>
                </c:pt>
                <c:pt idx="7718">
                  <c:v>0.44722199000000007</c:v>
                </c:pt>
                <c:pt idx="7719">
                  <c:v>0.44727986000000014</c:v>
                </c:pt>
                <c:pt idx="7720">
                  <c:v>0.4473377300000001</c:v>
                </c:pt>
                <c:pt idx="7721">
                  <c:v>0.44739560000000012</c:v>
                </c:pt>
                <c:pt idx="7722">
                  <c:v>0.44745347000000008</c:v>
                </c:pt>
                <c:pt idx="7723">
                  <c:v>0.44751134000000004</c:v>
                </c:pt>
                <c:pt idx="7724">
                  <c:v>0.44756921000000005</c:v>
                </c:pt>
                <c:pt idx="7725">
                  <c:v>0.44762708000000007</c:v>
                </c:pt>
                <c:pt idx="7726">
                  <c:v>0.44768495000000014</c:v>
                </c:pt>
                <c:pt idx="7727">
                  <c:v>0.4477428200000001</c:v>
                </c:pt>
                <c:pt idx="7728">
                  <c:v>0.44780069000000011</c:v>
                </c:pt>
                <c:pt idx="7729">
                  <c:v>0.4478591400000001</c:v>
                </c:pt>
                <c:pt idx="7730">
                  <c:v>0.44791701000000006</c:v>
                </c:pt>
                <c:pt idx="7731">
                  <c:v>0.44797431000000015</c:v>
                </c:pt>
                <c:pt idx="7732">
                  <c:v>0.44803218000000006</c:v>
                </c:pt>
                <c:pt idx="7733">
                  <c:v>0.44809005000000002</c:v>
                </c:pt>
                <c:pt idx="7734">
                  <c:v>0.44814792000000009</c:v>
                </c:pt>
                <c:pt idx="7735">
                  <c:v>0.4482057900000001</c:v>
                </c:pt>
                <c:pt idx="7736">
                  <c:v>0.44826366000000006</c:v>
                </c:pt>
                <c:pt idx="7737">
                  <c:v>0.44832153000000008</c:v>
                </c:pt>
                <c:pt idx="7738">
                  <c:v>0.44837940000000015</c:v>
                </c:pt>
                <c:pt idx="7739">
                  <c:v>0.44843727000000011</c:v>
                </c:pt>
                <c:pt idx="7740">
                  <c:v>0.44849514000000007</c:v>
                </c:pt>
                <c:pt idx="7741">
                  <c:v>0.44855301000000003</c:v>
                </c:pt>
                <c:pt idx="7742">
                  <c:v>0.44861088000000016</c:v>
                </c:pt>
                <c:pt idx="7743">
                  <c:v>0.44866875000000006</c:v>
                </c:pt>
                <c:pt idx="7744">
                  <c:v>0.44872662000000008</c:v>
                </c:pt>
                <c:pt idx="7745">
                  <c:v>0.44878449000000009</c:v>
                </c:pt>
                <c:pt idx="7746">
                  <c:v>0.44884248000000015</c:v>
                </c:pt>
                <c:pt idx="7747">
                  <c:v>0.44890046000000011</c:v>
                </c:pt>
                <c:pt idx="7748">
                  <c:v>0.44895833000000007</c:v>
                </c:pt>
                <c:pt idx="7749">
                  <c:v>0.44901620000000009</c:v>
                </c:pt>
                <c:pt idx="7750">
                  <c:v>0.44907407000000016</c:v>
                </c:pt>
                <c:pt idx="7751">
                  <c:v>0.44913194000000001</c:v>
                </c:pt>
                <c:pt idx="7752">
                  <c:v>0.44918981000000008</c:v>
                </c:pt>
                <c:pt idx="7753">
                  <c:v>0.44924769000000003</c:v>
                </c:pt>
                <c:pt idx="7754">
                  <c:v>0.4493055600000001</c:v>
                </c:pt>
                <c:pt idx="7755">
                  <c:v>0.44936343000000006</c:v>
                </c:pt>
                <c:pt idx="7756">
                  <c:v>0.44942118000000014</c:v>
                </c:pt>
                <c:pt idx="7757">
                  <c:v>0.4494790500000001</c:v>
                </c:pt>
                <c:pt idx="7758">
                  <c:v>0.44953704000000005</c:v>
                </c:pt>
                <c:pt idx="7759">
                  <c:v>0.44959479000000013</c:v>
                </c:pt>
                <c:pt idx="7760">
                  <c:v>0.44965278000000014</c:v>
                </c:pt>
                <c:pt idx="7761">
                  <c:v>0.4497106500000001</c:v>
                </c:pt>
                <c:pt idx="7762">
                  <c:v>0.44976852000000012</c:v>
                </c:pt>
                <c:pt idx="7763">
                  <c:v>0.44982639000000013</c:v>
                </c:pt>
                <c:pt idx="7764">
                  <c:v>0.44988426000000009</c:v>
                </c:pt>
                <c:pt idx="7765">
                  <c:v>0.44994213000000005</c:v>
                </c:pt>
                <c:pt idx="7766">
                  <c:v>0.45</c:v>
                </c:pt>
                <c:pt idx="7767">
                  <c:v>0.45005787000000008</c:v>
                </c:pt>
                <c:pt idx="7768">
                  <c:v>0.45011574000000004</c:v>
                </c:pt>
                <c:pt idx="7769">
                  <c:v>0.45017361</c:v>
                </c:pt>
                <c:pt idx="7770">
                  <c:v>0.45023147999999996</c:v>
                </c:pt>
                <c:pt idx="7771">
                  <c:v>0.45028935000000003</c:v>
                </c:pt>
                <c:pt idx="7772">
                  <c:v>0.45034722000000005</c:v>
                </c:pt>
                <c:pt idx="7773">
                  <c:v>0.45040532</c:v>
                </c:pt>
                <c:pt idx="7774">
                  <c:v>0.45046319000000001</c:v>
                </c:pt>
                <c:pt idx="7775">
                  <c:v>0.45052106000000008</c:v>
                </c:pt>
                <c:pt idx="7776">
                  <c:v>0.4505788200000001</c:v>
                </c:pt>
                <c:pt idx="7777">
                  <c:v>0.45063669000000001</c:v>
                </c:pt>
                <c:pt idx="7778">
                  <c:v>0.45069468000000001</c:v>
                </c:pt>
                <c:pt idx="7779">
                  <c:v>0.45075243000000004</c:v>
                </c:pt>
                <c:pt idx="7780">
                  <c:v>0.45081030000000011</c:v>
                </c:pt>
                <c:pt idx="7781">
                  <c:v>0.45086829000000006</c:v>
                </c:pt>
                <c:pt idx="7782">
                  <c:v>0.45092616000000008</c:v>
                </c:pt>
                <c:pt idx="7783">
                  <c:v>0.45098403000000009</c:v>
                </c:pt>
                <c:pt idx="7784">
                  <c:v>0.45104190000000005</c:v>
                </c:pt>
                <c:pt idx="7785">
                  <c:v>0.45109977000000007</c:v>
                </c:pt>
                <c:pt idx="7786">
                  <c:v>0.45115764000000003</c:v>
                </c:pt>
                <c:pt idx="7787">
                  <c:v>0.45121551000000004</c:v>
                </c:pt>
                <c:pt idx="7788">
                  <c:v>0.45127338</c:v>
                </c:pt>
                <c:pt idx="7789">
                  <c:v>0.45133124999999996</c:v>
                </c:pt>
                <c:pt idx="7790">
                  <c:v>0.45138912000000003</c:v>
                </c:pt>
                <c:pt idx="7791">
                  <c:v>0.4514469900000001</c:v>
                </c:pt>
                <c:pt idx="7792">
                  <c:v>0.45150486000000006</c:v>
                </c:pt>
                <c:pt idx="7793">
                  <c:v>0.45156273000000002</c:v>
                </c:pt>
                <c:pt idx="7794">
                  <c:v>0.45162060000000009</c:v>
                </c:pt>
                <c:pt idx="7795">
                  <c:v>0.45167847000000011</c:v>
                </c:pt>
                <c:pt idx="7796">
                  <c:v>0.45173633999999996</c:v>
                </c:pt>
                <c:pt idx="7797">
                  <c:v>0.45179374999999999</c:v>
                </c:pt>
                <c:pt idx="7798">
                  <c:v>0.45185174</c:v>
                </c:pt>
                <c:pt idx="7799">
                  <c:v>0.45190961000000002</c:v>
                </c:pt>
                <c:pt idx="7800">
                  <c:v>0.45196748000000003</c:v>
                </c:pt>
                <c:pt idx="7801">
                  <c:v>0.45202535000000005</c:v>
                </c:pt>
                <c:pt idx="7802">
                  <c:v>0.45208322000000001</c:v>
                </c:pt>
                <c:pt idx="7803">
                  <c:v>0.45214108999999997</c:v>
                </c:pt>
                <c:pt idx="7804">
                  <c:v>0.45219896000000009</c:v>
                </c:pt>
                <c:pt idx="7805">
                  <c:v>0.45225683000000005</c:v>
                </c:pt>
                <c:pt idx="7806">
                  <c:v>0.45231470000000007</c:v>
                </c:pt>
                <c:pt idx="7807">
                  <c:v>0.45237257000000014</c:v>
                </c:pt>
                <c:pt idx="7808">
                  <c:v>0.45243044000000004</c:v>
                </c:pt>
                <c:pt idx="7809">
                  <c:v>0.45248819000000007</c:v>
                </c:pt>
                <c:pt idx="7810">
                  <c:v>0.45254606000000008</c:v>
                </c:pt>
                <c:pt idx="7811">
                  <c:v>0.45260404999999998</c:v>
                </c:pt>
                <c:pt idx="7812">
                  <c:v>0.45266192</c:v>
                </c:pt>
                <c:pt idx="7813">
                  <c:v>0.45271979000000001</c:v>
                </c:pt>
                <c:pt idx="7814">
                  <c:v>0.45277766000000008</c:v>
                </c:pt>
                <c:pt idx="7815">
                  <c:v>0.45283553000000004</c:v>
                </c:pt>
                <c:pt idx="7816">
                  <c:v>0.4528934</c:v>
                </c:pt>
                <c:pt idx="7817">
                  <c:v>0.45295127000000002</c:v>
                </c:pt>
                <c:pt idx="7818">
                  <c:v>0.45300914000000003</c:v>
                </c:pt>
                <c:pt idx="7819">
                  <c:v>0.45306701000000005</c:v>
                </c:pt>
                <c:pt idx="7820">
                  <c:v>0.45312488000000006</c:v>
                </c:pt>
                <c:pt idx="7821">
                  <c:v>0.45318275000000002</c:v>
                </c:pt>
                <c:pt idx="7822">
                  <c:v>0.45324062000000004</c:v>
                </c:pt>
                <c:pt idx="7823">
                  <c:v>0.45329861000000005</c:v>
                </c:pt>
                <c:pt idx="7824">
                  <c:v>0.45335660000000005</c:v>
                </c:pt>
                <c:pt idx="7825">
                  <c:v>0.45341447000000007</c:v>
                </c:pt>
                <c:pt idx="7826">
                  <c:v>0.45347234000000008</c:v>
                </c:pt>
                <c:pt idx="7827">
                  <c:v>0.45353021000000004</c:v>
                </c:pt>
                <c:pt idx="7828">
                  <c:v>0.45358808000000006</c:v>
                </c:pt>
                <c:pt idx="7829">
                  <c:v>0.45364594999999996</c:v>
                </c:pt>
                <c:pt idx="7830">
                  <c:v>0.45370382000000004</c:v>
                </c:pt>
                <c:pt idx="7831">
                  <c:v>0.45376169000000005</c:v>
                </c:pt>
                <c:pt idx="7832">
                  <c:v>0.45381956000000012</c:v>
                </c:pt>
                <c:pt idx="7833">
                  <c:v>0.45387743000000008</c:v>
                </c:pt>
                <c:pt idx="7834">
                  <c:v>0.45393530000000004</c:v>
                </c:pt>
                <c:pt idx="7835">
                  <c:v>0.45399317</c:v>
                </c:pt>
                <c:pt idx="7836">
                  <c:v>0.45405103999999996</c:v>
                </c:pt>
                <c:pt idx="7837">
                  <c:v>0.45410891000000003</c:v>
                </c:pt>
                <c:pt idx="7838">
                  <c:v>0.4541667800000001</c:v>
                </c:pt>
                <c:pt idx="7839">
                  <c:v>0.45422465000000001</c:v>
                </c:pt>
                <c:pt idx="7840">
                  <c:v>0.45428252000000002</c:v>
                </c:pt>
                <c:pt idx="7841">
                  <c:v>0.45434039000000009</c:v>
                </c:pt>
                <c:pt idx="7842">
                  <c:v>0.45439826000000011</c:v>
                </c:pt>
                <c:pt idx="7843">
                  <c:v>0.45445613000000001</c:v>
                </c:pt>
                <c:pt idx="7844">
                  <c:v>0.45451400000000008</c:v>
                </c:pt>
                <c:pt idx="7845">
                  <c:v>0.4545718700000001</c:v>
                </c:pt>
                <c:pt idx="7846">
                  <c:v>0.45462975000000005</c:v>
                </c:pt>
                <c:pt idx="7847">
                  <c:v>0.45468762000000001</c:v>
                </c:pt>
                <c:pt idx="7848">
                  <c:v>0.45474549000000003</c:v>
                </c:pt>
                <c:pt idx="7849">
                  <c:v>0.4548033600000001</c:v>
                </c:pt>
                <c:pt idx="7850">
                  <c:v>0.45486123000000006</c:v>
                </c:pt>
                <c:pt idx="7851">
                  <c:v>0.45491910000000002</c:v>
                </c:pt>
                <c:pt idx="7852">
                  <c:v>0.45497708000000003</c:v>
                </c:pt>
                <c:pt idx="7853">
                  <c:v>0.45503449000000001</c:v>
                </c:pt>
                <c:pt idx="7854">
                  <c:v>0.45509236000000008</c:v>
                </c:pt>
                <c:pt idx="7855">
                  <c:v>0.45515023000000004</c:v>
                </c:pt>
                <c:pt idx="7856">
                  <c:v>0.45520810000000006</c:v>
                </c:pt>
                <c:pt idx="7857">
                  <c:v>0.45526644000000005</c:v>
                </c:pt>
                <c:pt idx="7858">
                  <c:v>0.45532431000000007</c:v>
                </c:pt>
                <c:pt idx="7859">
                  <c:v>0.45538171000000005</c:v>
                </c:pt>
                <c:pt idx="7860">
                  <c:v>0.45544005000000004</c:v>
                </c:pt>
                <c:pt idx="7861">
                  <c:v>0.45549745000000003</c:v>
                </c:pt>
                <c:pt idx="7862">
                  <c:v>0.45555521000000004</c:v>
                </c:pt>
                <c:pt idx="7863">
                  <c:v>0.45561366000000009</c:v>
                </c:pt>
                <c:pt idx="7864">
                  <c:v>0.45567153000000005</c:v>
                </c:pt>
                <c:pt idx="7865">
                  <c:v>0.45572940000000006</c:v>
                </c:pt>
                <c:pt idx="7866">
                  <c:v>0.45578727000000002</c:v>
                </c:pt>
                <c:pt idx="7867">
                  <c:v>0.45584468000000006</c:v>
                </c:pt>
                <c:pt idx="7868">
                  <c:v>0.45590312000000005</c:v>
                </c:pt>
                <c:pt idx="7869">
                  <c:v>0.45596042000000009</c:v>
                </c:pt>
                <c:pt idx="7870">
                  <c:v>0.4560182900000001</c:v>
                </c:pt>
                <c:pt idx="7871">
                  <c:v>0.45607616000000006</c:v>
                </c:pt>
                <c:pt idx="7872">
                  <c:v>0.45613402999999997</c:v>
                </c:pt>
                <c:pt idx="7873">
                  <c:v>0.45619190000000004</c:v>
                </c:pt>
                <c:pt idx="7874">
                  <c:v>0.45624977000000005</c:v>
                </c:pt>
                <c:pt idx="7875">
                  <c:v>0.45630764000000007</c:v>
                </c:pt>
                <c:pt idx="7876">
                  <c:v>0.45636551000000003</c:v>
                </c:pt>
                <c:pt idx="7877">
                  <c:v>0.4564233800000001</c:v>
                </c:pt>
                <c:pt idx="7878">
                  <c:v>0.45648125000000001</c:v>
                </c:pt>
                <c:pt idx="7879">
                  <c:v>0.45653923999999996</c:v>
                </c:pt>
                <c:pt idx="7880">
                  <c:v>0.45659722000000003</c:v>
                </c:pt>
                <c:pt idx="7881">
                  <c:v>0.45665509000000004</c:v>
                </c:pt>
                <c:pt idx="7882">
                  <c:v>0.45671296000000006</c:v>
                </c:pt>
                <c:pt idx="7883">
                  <c:v>0.45677083000000002</c:v>
                </c:pt>
                <c:pt idx="7884">
                  <c:v>0.45682870000000009</c:v>
                </c:pt>
                <c:pt idx="7885">
                  <c:v>0.45688657000000016</c:v>
                </c:pt>
                <c:pt idx="7886">
                  <c:v>0.45694444000000001</c:v>
                </c:pt>
                <c:pt idx="7887">
                  <c:v>0.45700231000000002</c:v>
                </c:pt>
                <c:pt idx="7888">
                  <c:v>0.45706019000000003</c:v>
                </c:pt>
                <c:pt idx="7889">
                  <c:v>0.45711806000000005</c:v>
                </c:pt>
                <c:pt idx="7890">
                  <c:v>0.45717593000000001</c:v>
                </c:pt>
                <c:pt idx="7891">
                  <c:v>0.45723379999999997</c:v>
                </c:pt>
                <c:pt idx="7892">
                  <c:v>0.45729167000000004</c:v>
                </c:pt>
                <c:pt idx="7893">
                  <c:v>0.45734954000000005</c:v>
                </c:pt>
                <c:pt idx="7894">
                  <c:v>0.45740741000000007</c:v>
                </c:pt>
                <c:pt idx="7895">
                  <c:v>0.45746528000000009</c:v>
                </c:pt>
                <c:pt idx="7896">
                  <c:v>0.45752315000000005</c:v>
                </c:pt>
                <c:pt idx="7897">
                  <c:v>0.45758102</c:v>
                </c:pt>
                <c:pt idx="7898">
                  <c:v>0.45763889000000002</c:v>
                </c:pt>
                <c:pt idx="7899">
                  <c:v>0.45769675999999998</c:v>
                </c:pt>
                <c:pt idx="7900">
                  <c:v>0.45775463</c:v>
                </c:pt>
                <c:pt idx="7901">
                  <c:v>0.45781250000000007</c:v>
                </c:pt>
                <c:pt idx="7902">
                  <c:v>0.45787037000000014</c:v>
                </c:pt>
                <c:pt idx="7903">
                  <c:v>0.4579282400000001</c:v>
                </c:pt>
                <c:pt idx="7904">
                  <c:v>0.45798611000000006</c:v>
                </c:pt>
                <c:pt idx="7905">
                  <c:v>0.45804410000000001</c:v>
                </c:pt>
                <c:pt idx="7906">
                  <c:v>0.45810208000000002</c:v>
                </c:pt>
                <c:pt idx="7907">
                  <c:v>0.45815995000000004</c:v>
                </c:pt>
                <c:pt idx="7908">
                  <c:v>0.45821782</c:v>
                </c:pt>
                <c:pt idx="7909">
                  <c:v>0.45827569000000001</c:v>
                </c:pt>
                <c:pt idx="7910">
                  <c:v>0.45833356000000008</c:v>
                </c:pt>
                <c:pt idx="7911">
                  <c:v>0.45839144000000004</c:v>
                </c:pt>
                <c:pt idx="7912">
                  <c:v>0.45844931</c:v>
                </c:pt>
                <c:pt idx="7913">
                  <c:v>0.45850718000000001</c:v>
                </c:pt>
                <c:pt idx="7914">
                  <c:v>0.45856505000000003</c:v>
                </c:pt>
                <c:pt idx="7915">
                  <c:v>0.4586229200000001</c:v>
                </c:pt>
                <c:pt idx="7916">
                  <c:v>0.45868079000000006</c:v>
                </c:pt>
                <c:pt idx="7917">
                  <c:v>0.45873866000000002</c:v>
                </c:pt>
                <c:pt idx="7918">
                  <c:v>0.45879653000000004</c:v>
                </c:pt>
                <c:pt idx="7919">
                  <c:v>0.45885440000000011</c:v>
                </c:pt>
                <c:pt idx="7920">
                  <c:v>0.45891227000000012</c:v>
                </c:pt>
                <c:pt idx="7921">
                  <c:v>0.45897014000000008</c:v>
                </c:pt>
                <c:pt idx="7922">
                  <c:v>0.4590280100000001</c:v>
                </c:pt>
                <c:pt idx="7923">
                  <c:v>0.45908588000000006</c:v>
                </c:pt>
                <c:pt idx="7924">
                  <c:v>0.45914374999999996</c:v>
                </c:pt>
                <c:pt idx="7925">
                  <c:v>0.45920161999999998</c:v>
                </c:pt>
                <c:pt idx="7926">
                  <c:v>0.45925949000000005</c:v>
                </c:pt>
                <c:pt idx="7927">
                  <c:v>0.45931736000000006</c:v>
                </c:pt>
                <c:pt idx="7928">
                  <c:v>0.45937523000000002</c:v>
                </c:pt>
                <c:pt idx="7929">
                  <c:v>0.45943310000000004</c:v>
                </c:pt>
                <c:pt idx="7930">
                  <c:v>0.45949062000000002</c:v>
                </c:pt>
                <c:pt idx="7931">
                  <c:v>0.45954850000000008</c:v>
                </c:pt>
                <c:pt idx="7932">
                  <c:v>0.4596063700000001</c:v>
                </c:pt>
                <c:pt idx="7933">
                  <c:v>0.45966424</c:v>
                </c:pt>
                <c:pt idx="7934">
                  <c:v>0.45972211000000002</c:v>
                </c:pt>
                <c:pt idx="7935">
                  <c:v>0.45977998000000003</c:v>
                </c:pt>
                <c:pt idx="7936">
                  <c:v>0.45983785000000005</c:v>
                </c:pt>
                <c:pt idx="7937">
                  <c:v>0.45989572000000001</c:v>
                </c:pt>
                <c:pt idx="7938">
                  <c:v>0.45995359000000002</c:v>
                </c:pt>
                <c:pt idx="7939">
                  <c:v>0.46001146000000009</c:v>
                </c:pt>
                <c:pt idx="7940">
                  <c:v>0.46006933000000005</c:v>
                </c:pt>
                <c:pt idx="7941">
                  <c:v>0.46012720000000007</c:v>
                </c:pt>
                <c:pt idx="7942">
                  <c:v>0.46018507000000008</c:v>
                </c:pt>
                <c:pt idx="7943">
                  <c:v>0.46024294000000004</c:v>
                </c:pt>
                <c:pt idx="7944">
                  <c:v>0.46030081000000006</c:v>
                </c:pt>
                <c:pt idx="7945">
                  <c:v>0.46035868000000008</c:v>
                </c:pt>
                <c:pt idx="7946">
                  <c:v>0.46041655000000004</c:v>
                </c:pt>
                <c:pt idx="7947">
                  <c:v>0.46047442000000005</c:v>
                </c:pt>
                <c:pt idx="7948">
                  <c:v>0.46053229000000001</c:v>
                </c:pt>
                <c:pt idx="7949">
                  <c:v>0.46059016000000008</c:v>
                </c:pt>
                <c:pt idx="7950">
                  <c:v>0.46064803000000004</c:v>
                </c:pt>
                <c:pt idx="7951">
                  <c:v>0.4607059</c:v>
                </c:pt>
                <c:pt idx="7952">
                  <c:v>0.46076377000000002</c:v>
                </c:pt>
                <c:pt idx="7953">
                  <c:v>0.46082164000000009</c:v>
                </c:pt>
                <c:pt idx="7954">
                  <c:v>0.4608795100000001</c:v>
                </c:pt>
                <c:pt idx="7955">
                  <c:v>0.46093738000000001</c:v>
                </c:pt>
                <c:pt idx="7956">
                  <c:v>0.46099524999999997</c:v>
                </c:pt>
                <c:pt idx="7957">
                  <c:v>0.46105312000000004</c:v>
                </c:pt>
                <c:pt idx="7958">
                  <c:v>0.46111111000000005</c:v>
                </c:pt>
                <c:pt idx="7959">
                  <c:v>0.4611691</c:v>
                </c:pt>
                <c:pt idx="7960">
                  <c:v>0.46122697000000007</c:v>
                </c:pt>
                <c:pt idx="7961">
                  <c:v>0.46128484000000008</c:v>
                </c:pt>
                <c:pt idx="7962">
                  <c:v>0.4613427100000001</c:v>
                </c:pt>
                <c:pt idx="7963">
                  <c:v>0.46140058000000006</c:v>
                </c:pt>
                <c:pt idx="7964">
                  <c:v>0.46145833000000003</c:v>
                </c:pt>
                <c:pt idx="7965">
                  <c:v>0.46151632000000009</c:v>
                </c:pt>
                <c:pt idx="7966">
                  <c:v>0.46157419000000011</c:v>
                </c:pt>
                <c:pt idx="7967">
                  <c:v>0.46163206000000007</c:v>
                </c:pt>
                <c:pt idx="7968">
                  <c:v>0.46168981000000009</c:v>
                </c:pt>
                <c:pt idx="7969">
                  <c:v>0.46174769000000004</c:v>
                </c:pt>
                <c:pt idx="7970">
                  <c:v>0.46180556000000006</c:v>
                </c:pt>
                <c:pt idx="7971">
                  <c:v>0.46186343000000002</c:v>
                </c:pt>
                <c:pt idx="7972">
                  <c:v>0.46192130000000009</c:v>
                </c:pt>
                <c:pt idx="7973">
                  <c:v>0.4619792800000001</c:v>
                </c:pt>
                <c:pt idx="7974">
                  <c:v>0.46203714999999995</c:v>
                </c:pt>
                <c:pt idx="7975">
                  <c:v>0.46209501999999997</c:v>
                </c:pt>
                <c:pt idx="7976">
                  <c:v>0.46215289000000009</c:v>
                </c:pt>
                <c:pt idx="7977">
                  <c:v>0.46221076000000011</c:v>
                </c:pt>
                <c:pt idx="7978">
                  <c:v>0.46226863000000007</c:v>
                </c:pt>
                <c:pt idx="7979">
                  <c:v>0.46232650000000014</c:v>
                </c:pt>
                <c:pt idx="7980">
                  <c:v>0.46238437000000016</c:v>
                </c:pt>
                <c:pt idx="7981">
                  <c:v>0.46244225000000005</c:v>
                </c:pt>
                <c:pt idx="7982">
                  <c:v>0.46250012000000007</c:v>
                </c:pt>
                <c:pt idx="7983">
                  <c:v>0.46255810000000008</c:v>
                </c:pt>
                <c:pt idx="7984">
                  <c:v>0.46261551000000001</c:v>
                </c:pt>
                <c:pt idx="7985">
                  <c:v>0.46267338000000002</c:v>
                </c:pt>
                <c:pt idx="7986">
                  <c:v>0.46273124999999998</c:v>
                </c:pt>
                <c:pt idx="7987">
                  <c:v>0.46278912000000005</c:v>
                </c:pt>
                <c:pt idx="7988">
                  <c:v>0.46284699000000012</c:v>
                </c:pt>
                <c:pt idx="7989">
                  <c:v>0.46290486000000014</c:v>
                </c:pt>
                <c:pt idx="7990">
                  <c:v>0.4629627300000001</c:v>
                </c:pt>
                <c:pt idx="7991">
                  <c:v>0.46302060000000006</c:v>
                </c:pt>
                <c:pt idx="7992">
                  <c:v>0.46307847000000008</c:v>
                </c:pt>
                <c:pt idx="7993">
                  <c:v>0.46313633999999998</c:v>
                </c:pt>
                <c:pt idx="7994">
                  <c:v>0.46319421</c:v>
                </c:pt>
                <c:pt idx="7995">
                  <c:v>0.46325208000000001</c:v>
                </c:pt>
                <c:pt idx="7996">
                  <c:v>0.46330995000000008</c:v>
                </c:pt>
                <c:pt idx="7997">
                  <c:v>0.4633678200000001</c:v>
                </c:pt>
                <c:pt idx="7998">
                  <c:v>0.46342569000000006</c:v>
                </c:pt>
                <c:pt idx="7999">
                  <c:v>0.46348356000000007</c:v>
                </c:pt>
                <c:pt idx="8000">
                  <c:v>0.46354144000000003</c:v>
                </c:pt>
                <c:pt idx="8001">
                  <c:v>0.46359931000000004</c:v>
                </c:pt>
                <c:pt idx="8002">
                  <c:v>0.46365718</c:v>
                </c:pt>
                <c:pt idx="8003">
                  <c:v>0.46371504999999996</c:v>
                </c:pt>
                <c:pt idx="8004">
                  <c:v>0.46377303000000003</c:v>
                </c:pt>
                <c:pt idx="8005">
                  <c:v>0.4638309000000001</c:v>
                </c:pt>
                <c:pt idx="8006">
                  <c:v>0.46388877000000017</c:v>
                </c:pt>
                <c:pt idx="8007">
                  <c:v>0.46394664000000002</c:v>
                </c:pt>
                <c:pt idx="8008">
                  <c:v>0.46400451000000009</c:v>
                </c:pt>
                <c:pt idx="8009">
                  <c:v>0.46406238000000011</c:v>
                </c:pt>
                <c:pt idx="8010">
                  <c:v>0.46412037000000006</c:v>
                </c:pt>
                <c:pt idx="8011">
                  <c:v>0.46417824000000002</c:v>
                </c:pt>
                <c:pt idx="8012">
                  <c:v>0.46423611000000004</c:v>
                </c:pt>
                <c:pt idx="8013">
                  <c:v>0.46429398000000005</c:v>
                </c:pt>
                <c:pt idx="8014">
                  <c:v>0.46435185000000007</c:v>
                </c:pt>
                <c:pt idx="8015">
                  <c:v>0.46440972000000008</c:v>
                </c:pt>
                <c:pt idx="8016">
                  <c:v>0.4644675900000001</c:v>
                </c:pt>
                <c:pt idx="8017">
                  <c:v>0.46452546000000006</c:v>
                </c:pt>
                <c:pt idx="8018">
                  <c:v>0.46458333000000002</c:v>
                </c:pt>
                <c:pt idx="8019">
                  <c:v>0.46464119999999998</c:v>
                </c:pt>
                <c:pt idx="8020">
                  <c:v>0.46469907000000005</c:v>
                </c:pt>
                <c:pt idx="8021">
                  <c:v>0.46475694000000001</c:v>
                </c:pt>
                <c:pt idx="8022">
                  <c:v>0.46481481000000008</c:v>
                </c:pt>
                <c:pt idx="8023">
                  <c:v>0.46487269000000009</c:v>
                </c:pt>
                <c:pt idx="8024">
                  <c:v>0.46493056000000005</c:v>
                </c:pt>
                <c:pt idx="8025">
                  <c:v>0.46498843000000006</c:v>
                </c:pt>
                <c:pt idx="8026">
                  <c:v>0.46504630000000002</c:v>
                </c:pt>
                <c:pt idx="8027">
                  <c:v>0.46510417000000009</c:v>
                </c:pt>
                <c:pt idx="8028">
                  <c:v>0.46516215</c:v>
                </c:pt>
                <c:pt idx="8029">
                  <c:v>0.46522002000000001</c:v>
                </c:pt>
                <c:pt idx="8030">
                  <c:v>0.46527789000000008</c:v>
                </c:pt>
                <c:pt idx="8031">
                  <c:v>0.4653357600000001</c:v>
                </c:pt>
                <c:pt idx="8032">
                  <c:v>0.46539363000000006</c:v>
                </c:pt>
                <c:pt idx="8033">
                  <c:v>0.46545150000000007</c:v>
                </c:pt>
                <c:pt idx="8034">
                  <c:v>0.46550937000000003</c:v>
                </c:pt>
                <c:pt idx="8035">
                  <c:v>0.46556725000000004</c:v>
                </c:pt>
                <c:pt idx="8036">
                  <c:v>0.46562512000000006</c:v>
                </c:pt>
                <c:pt idx="8037">
                  <c:v>0.46568310000000002</c:v>
                </c:pt>
                <c:pt idx="8038">
                  <c:v>0.46574097000000003</c:v>
                </c:pt>
                <c:pt idx="8039">
                  <c:v>0.46579884000000005</c:v>
                </c:pt>
                <c:pt idx="8040">
                  <c:v>0.46585671000000006</c:v>
                </c:pt>
                <c:pt idx="8041">
                  <c:v>0.46591458000000008</c:v>
                </c:pt>
                <c:pt idx="8042">
                  <c:v>0.46597245000000009</c:v>
                </c:pt>
                <c:pt idx="8043">
                  <c:v>0.46603032</c:v>
                </c:pt>
                <c:pt idx="8044">
                  <c:v>0.46608819000000007</c:v>
                </c:pt>
                <c:pt idx="8045">
                  <c:v>0.46614606000000008</c:v>
                </c:pt>
                <c:pt idx="8046">
                  <c:v>0.46620394000000004</c:v>
                </c:pt>
                <c:pt idx="8047">
                  <c:v>0.46626181</c:v>
                </c:pt>
                <c:pt idx="8048">
                  <c:v>0.46631968000000007</c:v>
                </c:pt>
                <c:pt idx="8049">
                  <c:v>0.46637755000000009</c:v>
                </c:pt>
                <c:pt idx="8050">
                  <c:v>0.46643542000000004</c:v>
                </c:pt>
                <c:pt idx="8051">
                  <c:v>0.46649329</c:v>
                </c:pt>
                <c:pt idx="8052">
                  <c:v>0.46655116000000002</c:v>
                </c:pt>
                <c:pt idx="8053">
                  <c:v>0.46660903000000004</c:v>
                </c:pt>
                <c:pt idx="8054">
                  <c:v>0.46666690000000011</c:v>
                </c:pt>
                <c:pt idx="8055">
                  <c:v>0.46672477000000012</c:v>
                </c:pt>
                <c:pt idx="8056">
                  <c:v>0.46678264000000008</c:v>
                </c:pt>
                <c:pt idx="8057">
                  <c:v>0.4668405100000001</c:v>
                </c:pt>
                <c:pt idx="8058">
                  <c:v>0.46689838000000006</c:v>
                </c:pt>
                <c:pt idx="8059">
                  <c:v>0.46695625000000002</c:v>
                </c:pt>
                <c:pt idx="8060">
                  <c:v>0.46701412000000003</c:v>
                </c:pt>
                <c:pt idx="8061">
                  <c:v>0.4670719900000001</c:v>
                </c:pt>
                <c:pt idx="8062">
                  <c:v>0.46712986000000006</c:v>
                </c:pt>
                <c:pt idx="8063">
                  <c:v>0.4671872700000001</c:v>
                </c:pt>
                <c:pt idx="8064">
                  <c:v>0.46724524999999995</c:v>
                </c:pt>
                <c:pt idx="8065">
                  <c:v>0.46730312000000002</c:v>
                </c:pt>
                <c:pt idx="8066">
                  <c:v>0.46736100000000008</c:v>
                </c:pt>
                <c:pt idx="8067">
                  <c:v>0.46741887000000015</c:v>
                </c:pt>
                <c:pt idx="8068">
                  <c:v>0.46747674000000006</c:v>
                </c:pt>
                <c:pt idx="8069">
                  <c:v>0.46753461000000002</c:v>
                </c:pt>
                <c:pt idx="8070">
                  <c:v>0.46759248000000003</c:v>
                </c:pt>
                <c:pt idx="8071">
                  <c:v>0.46765023</c:v>
                </c:pt>
                <c:pt idx="8072">
                  <c:v>0.46770822000000001</c:v>
                </c:pt>
                <c:pt idx="8073">
                  <c:v>0.46776597000000009</c:v>
                </c:pt>
                <c:pt idx="8074">
                  <c:v>0.4678238400000001</c:v>
                </c:pt>
                <c:pt idx="8075">
                  <c:v>0.46788171000000012</c:v>
                </c:pt>
                <c:pt idx="8076">
                  <c:v>0.46793958000000008</c:v>
                </c:pt>
                <c:pt idx="8077">
                  <c:v>0.46799744999999998</c:v>
                </c:pt>
                <c:pt idx="8078">
                  <c:v>0.46805532</c:v>
                </c:pt>
                <c:pt idx="8079">
                  <c:v>0.46811319000000001</c:v>
                </c:pt>
                <c:pt idx="8080">
                  <c:v>0.46817118000000002</c:v>
                </c:pt>
                <c:pt idx="8081">
                  <c:v>0.46822904999999998</c:v>
                </c:pt>
                <c:pt idx="8082">
                  <c:v>0.46828692000000005</c:v>
                </c:pt>
                <c:pt idx="8083">
                  <c:v>0.46834479000000007</c:v>
                </c:pt>
                <c:pt idx="8084">
                  <c:v>0.46840266000000014</c:v>
                </c:pt>
                <c:pt idx="8085">
                  <c:v>0.4684605300000001</c:v>
                </c:pt>
                <c:pt idx="8086">
                  <c:v>0.46851840000000006</c:v>
                </c:pt>
                <c:pt idx="8087">
                  <c:v>0.46857627000000007</c:v>
                </c:pt>
                <c:pt idx="8088">
                  <c:v>0.46863414000000003</c:v>
                </c:pt>
                <c:pt idx="8089">
                  <c:v>0.46869201000000005</c:v>
                </c:pt>
                <c:pt idx="8090">
                  <c:v>0.46874988000000001</c:v>
                </c:pt>
                <c:pt idx="8091">
                  <c:v>0.46880775000000002</c:v>
                </c:pt>
                <c:pt idx="8092">
                  <c:v>0.46886586000000008</c:v>
                </c:pt>
                <c:pt idx="8093">
                  <c:v>0.46892373000000009</c:v>
                </c:pt>
                <c:pt idx="8094">
                  <c:v>0.46898160000000005</c:v>
                </c:pt>
                <c:pt idx="8095">
                  <c:v>0.46903947000000001</c:v>
                </c:pt>
                <c:pt idx="8096">
                  <c:v>0.46909734000000003</c:v>
                </c:pt>
                <c:pt idx="8097">
                  <c:v>0.46915521000000004</c:v>
                </c:pt>
                <c:pt idx="8098">
                  <c:v>0.46921308</c:v>
                </c:pt>
                <c:pt idx="8099">
                  <c:v>0.46927095000000002</c:v>
                </c:pt>
                <c:pt idx="8100">
                  <c:v>0.46932882000000015</c:v>
                </c:pt>
                <c:pt idx="8101">
                  <c:v>0.46938669000000016</c:v>
                </c:pt>
                <c:pt idx="8102">
                  <c:v>0.46944456000000012</c:v>
                </c:pt>
                <c:pt idx="8103">
                  <c:v>0.46950243000000008</c:v>
                </c:pt>
                <c:pt idx="8104">
                  <c:v>0.4695603000000001</c:v>
                </c:pt>
                <c:pt idx="8105">
                  <c:v>0.46961817000000006</c:v>
                </c:pt>
                <c:pt idx="8106">
                  <c:v>0.46967604000000002</c:v>
                </c:pt>
                <c:pt idx="8107">
                  <c:v>0.46973390999999998</c:v>
                </c:pt>
                <c:pt idx="8108">
                  <c:v>0.46979178000000005</c:v>
                </c:pt>
                <c:pt idx="8109">
                  <c:v>0.46984965000000001</c:v>
                </c:pt>
                <c:pt idx="8110">
                  <c:v>0.46990752000000002</c:v>
                </c:pt>
                <c:pt idx="8111">
                  <c:v>0.46996539000000009</c:v>
                </c:pt>
                <c:pt idx="8112">
                  <c:v>0.47002326000000011</c:v>
                </c:pt>
                <c:pt idx="8113">
                  <c:v>0.47008113000000007</c:v>
                </c:pt>
                <c:pt idx="8114">
                  <c:v>0.47013900000000003</c:v>
                </c:pt>
                <c:pt idx="8115">
                  <c:v>0.4701968700000001</c:v>
                </c:pt>
                <c:pt idx="8116">
                  <c:v>0.47025486000000005</c:v>
                </c:pt>
                <c:pt idx="8117">
                  <c:v>0.47031273000000007</c:v>
                </c:pt>
                <c:pt idx="8118">
                  <c:v>0.4703701400000001</c:v>
                </c:pt>
                <c:pt idx="8119">
                  <c:v>0.47042801000000006</c:v>
                </c:pt>
                <c:pt idx="8120">
                  <c:v>0.47048588000000008</c:v>
                </c:pt>
                <c:pt idx="8121">
                  <c:v>0.47054375000000004</c:v>
                </c:pt>
                <c:pt idx="8122">
                  <c:v>0.47060162000000005</c:v>
                </c:pt>
                <c:pt idx="8123">
                  <c:v>0.47065949000000007</c:v>
                </c:pt>
                <c:pt idx="8124">
                  <c:v>0.47071736000000008</c:v>
                </c:pt>
                <c:pt idx="8125">
                  <c:v>0.47077523000000004</c:v>
                </c:pt>
                <c:pt idx="8126">
                  <c:v>0.4708331</c:v>
                </c:pt>
                <c:pt idx="8127">
                  <c:v>0.47089097000000008</c:v>
                </c:pt>
                <c:pt idx="8128">
                  <c:v>0.47094884000000004</c:v>
                </c:pt>
                <c:pt idx="8129">
                  <c:v>0.47100671000000005</c:v>
                </c:pt>
                <c:pt idx="8130">
                  <c:v>0.47106458000000007</c:v>
                </c:pt>
                <c:pt idx="8131">
                  <c:v>0.47112245000000008</c:v>
                </c:pt>
                <c:pt idx="8132">
                  <c:v>0.4711803200000001</c:v>
                </c:pt>
                <c:pt idx="8133">
                  <c:v>0.47123819</c:v>
                </c:pt>
                <c:pt idx="8134">
                  <c:v>0.47129606000000002</c:v>
                </c:pt>
                <c:pt idx="8135">
                  <c:v>0.47135394000000008</c:v>
                </c:pt>
                <c:pt idx="8136">
                  <c:v>0.4714118100000001</c:v>
                </c:pt>
                <c:pt idx="8137">
                  <c:v>0.47146968000000006</c:v>
                </c:pt>
                <c:pt idx="8138">
                  <c:v>0.47152755000000002</c:v>
                </c:pt>
                <c:pt idx="8139">
                  <c:v>0.47158542000000009</c:v>
                </c:pt>
                <c:pt idx="8140">
                  <c:v>0.47164329000000005</c:v>
                </c:pt>
                <c:pt idx="8141">
                  <c:v>0.47170116000000001</c:v>
                </c:pt>
                <c:pt idx="8142">
                  <c:v>0.47175902999999997</c:v>
                </c:pt>
                <c:pt idx="8143">
                  <c:v>0.47181713000000008</c:v>
                </c:pt>
                <c:pt idx="8144">
                  <c:v>0.47187500000000016</c:v>
                </c:pt>
                <c:pt idx="8145">
                  <c:v>0.47193287000000006</c:v>
                </c:pt>
                <c:pt idx="8146">
                  <c:v>0.47199074000000002</c:v>
                </c:pt>
                <c:pt idx="8147">
                  <c:v>0.47204861000000009</c:v>
                </c:pt>
                <c:pt idx="8148">
                  <c:v>0.47210648000000011</c:v>
                </c:pt>
                <c:pt idx="8149">
                  <c:v>0.47216435000000007</c:v>
                </c:pt>
                <c:pt idx="8150">
                  <c:v>0.47222222000000008</c:v>
                </c:pt>
                <c:pt idx="8151">
                  <c:v>0.4722800900000001</c:v>
                </c:pt>
                <c:pt idx="8152">
                  <c:v>0.47233796000000006</c:v>
                </c:pt>
                <c:pt idx="8153">
                  <c:v>0.47239583000000002</c:v>
                </c:pt>
                <c:pt idx="8154">
                  <c:v>0.47245370000000003</c:v>
                </c:pt>
                <c:pt idx="8155">
                  <c:v>0.4725115700000001</c:v>
                </c:pt>
                <c:pt idx="8156">
                  <c:v>0.47256944000000001</c:v>
                </c:pt>
                <c:pt idx="8157">
                  <c:v>0.47262731000000002</c:v>
                </c:pt>
                <c:pt idx="8158">
                  <c:v>0.47268519000000003</c:v>
                </c:pt>
                <c:pt idx="8159">
                  <c:v>0.47274305999999999</c:v>
                </c:pt>
                <c:pt idx="8160">
                  <c:v>0.47280093000000006</c:v>
                </c:pt>
                <c:pt idx="8161">
                  <c:v>0.47285880000000008</c:v>
                </c:pt>
                <c:pt idx="8162">
                  <c:v>0.47291667000000015</c:v>
                </c:pt>
                <c:pt idx="8163">
                  <c:v>0.47297454000000011</c:v>
                </c:pt>
                <c:pt idx="8164">
                  <c:v>0.47303241000000007</c:v>
                </c:pt>
                <c:pt idx="8165">
                  <c:v>0.47309028000000009</c:v>
                </c:pt>
                <c:pt idx="8166">
                  <c:v>0.47314815000000005</c:v>
                </c:pt>
                <c:pt idx="8167">
                  <c:v>0.47320613000000006</c:v>
                </c:pt>
                <c:pt idx="8168">
                  <c:v>0.47326400000000007</c:v>
                </c:pt>
                <c:pt idx="8169">
                  <c:v>0.47332199000000014</c:v>
                </c:pt>
                <c:pt idx="8170">
                  <c:v>0.47337986000000015</c:v>
                </c:pt>
                <c:pt idx="8171">
                  <c:v>0.47343773</c:v>
                </c:pt>
                <c:pt idx="8172">
                  <c:v>0.47349560000000002</c:v>
                </c:pt>
                <c:pt idx="8173">
                  <c:v>0.47355347000000003</c:v>
                </c:pt>
                <c:pt idx="8174">
                  <c:v>0.47361134000000005</c:v>
                </c:pt>
                <c:pt idx="8175">
                  <c:v>0.47366921000000001</c:v>
                </c:pt>
                <c:pt idx="8176">
                  <c:v>0.47372697000000008</c:v>
                </c:pt>
                <c:pt idx="8177">
                  <c:v>0.47378484000000004</c:v>
                </c:pt>
                <c:pt idx="8178">
                  <c:v>0.47384282000000005</c:v>
                </c:pt>
                <c:pt idx="8179">
                  <c:v>0.47390058000000007</c:v>
                </c:pt>
                <c:pt idx="8180">
                  <c:v>0.47395845000000009</c:v>
                </c:pt>
                <c:pt idx="8181">
                  <c:v>0.4740163200000001</c:v>
                </c:pt>
                <c:pt idx="8182">
                  <c:v>0.47407419000000012</c:v>
                </c:pt>
                <c:pt idx="8183">
                  <c:v>0.47413206000000002</c:v>
                </c:pt>
                <c:pt idx="8184">
                  <c:v>0.47418993000000009</c:v>
                </c:pt>
                <c:pt idx="8185">
                  <c:v>0.47424780000000005</c:v>
                </c:pt>
                <c:pt idx="8186">
                  <c:v>0.47430579000000006</c:v>
                </c:pt>
                <c:pt idx="8187">
                  <c:v>0.47436366000000008</c:v>
                </c:pt>
                <c:pt idx="8188">
                  <c:v>0.47442153000000009</c:v>
                </c:pt>
                <c:pt idx="8189">
                  <c:v>0.47447940000000011</c:v>
                </c:pt>
                <c:pt idx="8190">
                  <c:v>0.47453727000000007</c:v>
                </c:pt>
                <c:pt idx="8191">
                  <c:v>0.47459514000000003</c:v>
                </c:pt>
                <c:pt idx="8192">
                  <c:v>0.47465301000000004</c:v>
                </c:pt>
                <c:pt idx="8193">
                  <c:v>0.47471088000000006</c:v>
                </c:pt>
                <c:pt idx="8194">
                  <c:v>0.47476875000000002</c:v>
                </c:pt>
                <c:pt idx="8195">
                  <c:v>0.47482662000000009</c:v>
                </c:pt>
                <c:pt idx="8196">
                  <c:v>0.47488403000000007</c:v>
                </c:pt>
                <c:pt idx="8197">
                  <c:v>0.47494201000000008</c:v>
                </c:pt>
                <c:pt idx="8198">
                  <c:v>0.4749998800000001</c:v>
                </c:pt>
                <c:pt idx="8199">
                  <c:v>0.47505775</c:v>
                </c:pt>
                <c:pt idx="8200">
                  <c:v>0.47511562000000002</c:v>
                </c:pt>
                <c:pt idx="8201">
                  <c:v>0.47517350000000008</c:v>
                </c:pt>
                <c:pt idx="8202">
                  <c:v>0.47523137000000004</c:v>
                </c:pt>
                <c:pt idx="8203">
                  <c:v>0.47528924</c:v>
                </c:pt>
                <c:pt idx="8204">
                  <c:v>0.47534711000000002</c:v>
                </c:pt>
                <c:pt idx="8205">
                  <c:v>0.47540498000000009</c:v>
                </c:pt>
                <c:pt idx="8206">
                  <c:v>0.4754628500000001</c:v>
                </c:pt>
                <c:pt idx="8207">
                  <c:v>0.47552072000000006</c:v>
                </c:pt>
                <c:pt idx="8208">
                  <c:v>0.47557859000000008</c:v>
                </c:pt>
                <c:pt idx="8209">
                  <c:v>0.47563646000000009</c:v>
                </c:pt>
                <c:pt idx="8210">
                  <c:v>0.47569433000000005</c:v>
                </c:pt>
                <c:pt idx="8211">
                  <c:v>0.47575220000000007</c:v>
                </c:pt>
                <c:pt idx="8212">
                  <c:v>0.47581007000000014</c:v>
                </c:pt>
                <c:pt idx="8213">
                  <c:v>0.4758679400000001</c:v>
                </c:pt>
                <c:pt idx="8214">
                  <c:v>0.47592581000000006</c:v>
                </c:pt>
                <c:pt idx="8215">
                  <c:v>0.47598368000000008</c:v>
                </c:pt>
                <c:pt idx="8216">
                  <c:v>0.47604154999999998</c:v>
                </c:pt>
                <c:pt idx="8217">
                  <c:v>0.47609942</c:v>
                </c:pt>
                <c:pt idx="8218">
                  <c:v>0.47615729000000001</c:v>
                </c:pt>
                <c:pt idx="8219">
                  <c:v>0.47621516000000008</c:v>
                </c:pt>
                <c:pt idx="8220">
                  <c:v>0.47627303000000004</c:v>
                </c:pt>
                <c:pt idx="8221">
                  <c:v>0.47633090000000006</c:v>
                </c:pt>
                <c:pt idx="8222">
                  <c:v>0.47638877000000013</c:v>
                </c:pt>
                <c:pt idx="8223">
                  <c:v>0.47644664000000009</c:v>
                </c:pt>
                <c:pt idx="8224">
                  <c:v>0.4765045100000001</c:v>
                </c:pt>
                <c:pt idx="8225">
                  <c:v>0.4765626200000001</c:v>
                </c:pt>
                <c:pt idx="8226">
                  <c:v>0.47662049000000006</c:v>
                </c:pt>
                <c:pt idx="8227">
                  <c:v>0.47667836000000008</c:v>
                </c:pt>
                <c:pt idx="8228">
                  <c:v>0.47673623000000004</c:v>
                </c:pt>
                <c:pt idx="8229">
                  <c:v>0.47679398000000006</c:v>
                </c:pt>
                <c:pt idx="8230">
                  <c:v>0.47685185000000002</c:v>
                </c:pt>
                <c:pt idx="8231">
                  <c:v>0.47690984000000008</c:v>
                </c:pt>
                <c:pt idx="8232">
                  <c:v>0.4769677100000001</c:v>
                </c:pt>
                <c:pt idx="8233">
                  <c:v>0.47702546000000001</c:v>
                </c:pt>
                <c:pt idx="8234">
                  <c:v>0.47708333000000003</c:v>
                </c:pt>
                <c:pt idx="8235">
                  <c:v>0.47714120000000004</c:v>
                </c:pt>
                <c:pt idx="8236">
                  <c:v>0.47719907</c:v>
                </c:pt>
                <c:pt idx="8237">
                  <c:v>0.47725694000000002</c:v>
                </c:pt>
                <c:pt idx="8238">
                  <c:v>0.47731481000000014</c:v>
                </c:pt>
                <c:pt idx="8239">
                  <c:v>0.47737269000000015</c:v>
                </c:pt>
                <c:pt idx="8240">
                  <c:v>0.47743056000000006</c:v>
                </c:pt>
                <c:pt idx="8241">
                  <c:v>0.47748854000000007</c:v>
                </c:pt>
                <c:pt idx="8242">
                  <c:v>0.47754641000000003</c:v>
                </c:pt>
                <c:pt idx="8243">
                  <c:v>0.4776042800000001</c:v>
                </c:pt>
                <c:pt idx="8244">
                  <c:v>0.47766215000000001</c:v>
                </c:pt>
                <c:pt idx="8245">
                  <c:v>0.47772002000000002</c:v>
                </c:pt>
                <c:pt idx="8246">
                  <c:v>0.47777789000000009</c:v>
                </c:pt>
                <c:pt idx="8247">
                  <c:v>0.47783576000000011</c:v>
                </c:pt>
                <c:pt idx="8248">
                  <c:v>0.47789363000000007</c:v>
                </c:pt>
                <c:pt idx="8249">
                  <c:v>0.47795150000000008</c:v>
                </c:pt>
                <c:pt idx="8250">
                  <c:v>0.47800949000000009</c:v>
                </c:pt>
                <c:pt idx="8251">
                  <c:v>0.47806690000000007</c:v>
                </c:pt>
                <c:pt idx="8252">
                  <c:v>0.47812477000000009</c:v>
                </c:pt>
                <c:pt idx="8253">
                  <c:v>0.4781826400000001</c:v>
                </c:pt>
                <c:pt idx="8254">
                  <c:v>0.47824051000000001</c:v>
                </c:pt>
                <c:pt idx="8255">
                  <c:v>0.47829838000000002</c:v>
                </c:pt>
                <c:pt idx="8256">
                  <c:v>0.47835625000000009</c:v>
                </c:pt>
                <c:pt idx="8257">
                  <c:v>0.47841412000000011</c:v>
                </c:pt>
                <c:pt idx="8258">
                  <c:v>0.47847211000000006</c:v>
                </c:pt>
                <c:pt idx="8259">
                  <c:v>0.47852998000000008</c:v>
                </c:pt>
                <c:pt idx="8260">
                  <c:v>0.4785877300000001</c:v>
                </c:pt>
                <c:pt idx="8261">
                  <c:v>0.4786456</c:v>
                </c:pt>
                <c:pt idx="8262">
                  <c:v>0.47870347000000002</c:v>
                </c:pt>
                <c:pt idx="8263">
                  <c:v>0.47876133999999998</c:v>
                </c:pt>
                <c:pt idx="8264">
                  <c:v>0.47881921000000005</c:v>
                </c:pt>
                <c:pt idx="8265">
                  <c:v>0.47887708000000007</c:v>
                </c:pt>
                <c:pt idx="8266">
                  <c:v>0.47893507000000007</c:v>
                </c:pt>
                <c:pt idx="8267">
                  <c:v>0.47899294000000003</c:v>
                </c:pt>
                <c:pt idx="8268">
                  <c:v>0.4790508100000001</c:v>
                </c:pt>
                <c:pt idx="8269">
                  <c:v>0.47910868000000006</c:v>
                </c:pt>
                <c:pt idx="8270">
                  <c:v>0.47916655000000002</c:v>
                </c:pt>
                <c:pt idx="8271">
                  <c:v>0.47922442000000004</c:v>
                </c:pt>
                <c:pt idx="8272">
                  <c:v>0.47928229000000006</c:v>
                </c:pt>
                <c:pt idx="8273">
                  <c:v>0.47934016000000007</c:v>
                </c:pt>
                <c:pt idx="8274">
                  <c:v>0.47939803000000009</c:v>
                </c:pt>
                <c:pt idx="8275">
                  <c:v>0.47945602000000009</c:v>
                </c:pt>
                <c:pt idx="8276">
                  <c:v>0.47951389000000005</c:v>
                </c:pt>
                <c:pt idx="8277">
                  <c:v>0.47957176000000007</c:v>
                </c:pt>
                <c:pt idx="8278">
                  <c:v>0.47962963000000008</c:v>
                </c:pt>
                <c:pt idx="8279">
                  <c:v>0.4796875000000001</c:v>
                </c:pt>
                <c:pt idx="8280">
                  <c:v>0.47974537</c:v>
                </c:pt>
                <c:pt idx="8281">
                  <c:v>0.47980324000000002</c:v>
                </c:pt>
                <c:pt idx="8282">
                  <c:v>0.47986111000000009</c:v>
                </c:pt>
                <c:pt idx="8283">
                  <c:v>0.47991887000000016</c:v>
                </c:pt>
                <c:pt idx="8284">
                  <c:v>0.47997674000000007</c:v>
                </c:pt>
                <c:pt idx="8285">
                  <c:v>0.48003461000000003</c:v>
                </c:pt>
                <c:pt idx="8286">
                  <c:v>0.4800924800000001</c:v>
                </c:pt>
                <c:pt idx="8287">
                  <c:v>0.48015035</c:v>
                </c:pt>
                <c:pt idx="8288">
                  <c:v>0.48020822000000002</c:v>
                </c:pt>
                <c:pt idx="8289">
                  <c:v>0.48026609000000009</c:v>
                </c:pt>
                <c:pt idx="8290">
                  <c:v>0.48032396000000011</c:v>
                </c:pt>
                <c:pt idx="8291">
                  <c:v>0.48038183000000007</c:v>
                </c:pt>
                <c:pt idx="8292">
                  <c:v>0.48043981000000002</c:v>
                </c:pt>
                <c:pt idx="8293">
                  <c:v>0.48049769000000003</c:v>
                </c:pt>
                <c:pt idx="8294">
                  <c:v>0.48055556000000005</c:v>
                </c:pt>
                <c:pt idx="8295">
                  <c:v>0.48061343000000001</c:v>
                </c:pt>
                <c:pt idx="8296">
                  <c:v>0.48067130000000002</c:v>
                </c:pt>
                <c:pt idx="8297">
                  <c:v>0.48072917000000009</c:v>
                </c:pt>
                <c:pt idx="8298">
                  <c:v>0.48078704000000005</c:v>
                </c:pt>
                <c:pt idx="8299">
                  <c:v>0.48084491000000013</c:v>
                </c:pt>
                <c:pt idx="8300">
                  <c:v>0.48090278000000014</c:v>
                </c:pt>
                <c:pt idx="8301">
                  <c:v>0.4809606500000001</c:v>
                </c:pt>
                <c:pt idx="8302">
                  <c:v>0.48101863000000011</c:v>
                </c:pt>
                <c:pt idx="8303">
                  <c:v>0.48107662000000012</c:v>
                </c:pt>
                <c:pt idx="8304">
                  <c:v>0.48113449000000008</c:v>
                </c:pt>
                <c:pt idx="8305">
                  <c:v>0.4811923600000001</c:v>
                </c:pt>
                <c:pt idx="8306">
                  <c:v>0.48125023</c:v>
                </c:pt>
                <c:pt idx="8307">
                  <c:v>0.48130810000000007</c:v>
                </c:pt>
                <c:pt idx="8308">
                  <c:v>0.48136597000000009</c:v>
                </c:pt>
                <c:pt idx="8309">
                  <c:v>0.4814238400000001</c:v>
                </c:pt>
                <c:pt idx="8310">
                  <c:v>0.48148171000000006</c:v>
                </c:pt>
                <c:pt idx="8311">
                  <c:v>0.48153958000000002</c:v>
                </c:pt>
                <c:pt idx="8312">
                  <c:v>0.48159745000000004</c:v>
                </c:pt>
                <c:pt idx="8313">
                  <c:v>0.48165532</c:v>
                </c:pt>
                <c:pt idx="8314">
                  <c:v>0.48171319000000001</c:v>
                </c:pt>
                <c:pt idx="8315">
                  <c:v>0.48177106000000008</c:v>
                </c:pt>
                <c:pt idx="8316">
                  <c:v>0.48182894000000015</c:v>
                </c:pt>
                <c:pt idx="8317">
                  <c:v>0.48188623000000014</c:v>
                </c:pt>
                <c:pt idx="8318">
                  <c:v>0.48194468000000007</c:v>
                </c:pt>
                <c:pt idx="8319">
                  <c:v>0.48200255000000009</c:v>
                </c:pt>
                <c:pt idx="8320">
                  <c:v>0.4820604200000001</c:v>
                </c:pt>
                <c:pt idx="8321">
                  <c:v>0.48211829000000006</c:v>
                </c:pt>
                <c:pt idx="8322">
                  <c:v>0.48217616000000008</c:v>
                </c:pt>
                <c:pt idx="8323">
                  <c:v>0.48223403000000004</c:v>
                </c:pt>
                <c:pt idx="8324">
                  <c:v>0.48229190000000005</c:v>
                </c:pt>
                <c:pt idx="8325">
                  <c:v>0.48234977000000012</c:v>
                </c:pt>
                <c:pt idx="8326">
                  <c:v>0.48240764000000008</c:v>
                </c:pt>
                <c:pt idx="8327">
                  <c:v>0.4824655100000001</c:v>
                </c:pt>
                <c:pt idx="8328">
                  <c:v>0.48252338000000006</c:v>
                </c:pt>
                <c:pt idx="8329">
                  <c:v>0.48258079000000015</c:v>
                </c:pt>
                <c:pt idx="8330">
                  <c:v>0.48263877000000011</c:v>
                </c:pt>
                <c:pt idx="8331">
                  <c:v>0.48269664000000007</c:v>
                </c:pt>
                <c:pt idx="8332">
                  <c:v>0.48275451000000008</c:v>
                </c:pt>
                <c:pt idx="8333">
                  <c:v>0.48281238000000015</c:v>
                </c:pt>
                <c:pt idx="8334">
                  <c:v>0.48287025000000006</c:v>
                </c:pt>
                <c:pt idx="8335">
                  <c:v>0.48292801000000007</c:v>
                </c:pt>
                <c:pt idx="8336">
                  <c:v>0.48298588000000015</c:v>
                </c:pt>
                <c:pt idx="8337">
                  <c:v>0.48304375000000005</c:v>
                </c:pt>
                <c:pt idx="8338">
                  <c:v>0.48310162000000001</c:v>
                </c:pt>
                <c:pt idx="8339">
                  <c:v>0.48315949000000002</c:v>
                </c:pt>
                <c:pt idx="8340">
                  <c:v>0.4832173600000001</c:v>
                </c:pt>
                <c:pt idx="8341">
                  <c:v>0.48327523</c:v>
                </c:pt>
                <c:pt idx="8342">
                  <c:v>0.48333310000000002</c:v>
                </c:pt>
                <c:pt idx="8343">
                  <c:v>0.48339097000000014</c:v>
                </c:pt>
                <c:pt idx="8344">
                  <c:v>0.4834488400000001</c:v>
                </c:pt>
                <c:pt idx="8345">
                  <c:v>0.48350671000000012</c:v>
                </c:pt>
                <c:pt idx="8346">
                  <c:v>0.48356470000000012</c:v>
                </c:pt>
                <c:pt idx="8347">
                  <c:v>0.48362257000000014</c:v>
                </c:pt>
                <c:pt idx="8348">
                  <c:v>0.4836804400000001</c:v>
                </c:pt>
                <c:pt idx="8349">
                  <c:v>0.48373831</c:v>
                </c:pt>
                <c:pt idx="8350">
                  <c:v>0.48379618000000002</c:v>
                </c:pt>
                <c:pt idx="8351">
                  <c:v>0.48385405000000004</c:v>
                </c:pt>
                <c:pt idx="8352">
                  <c:v>0.48391192000000005</c:v>
                </c:pt>
                <c:pt idx="8353">
                  <c:v>0.48396979000000007</c:v>
                </c:pt>
                <c:pt idx="8354">
                  <c:v>0.48402766000000014</c:v>
                </c:pt>
                <c:pt idx="8355">
                  <c:v>0.4840855300000001</c:v>
                </c:pt>
                <c:pt idx="8356">
                  <c:v>0.48414352000000005</c:v>
                </c:pt>
                <c:pt idx="8357">
                  <c:v>0.48420150000000001</c:v>
                </c:pt>
                <c:pt idx="8358">
                  <c:v>0.48425937000000002</c:v>
                </c:pt>
                <c:pt idx="8359">
                  <c:v>0.48431725000000003</c:v>
                </c:pt>
                <c:pt idx="8360">
                  <c:v>0.4843751200000001</c:v>
                </c:pt>
                <c:pt idx="8361">
                  <c:v>0.48443299000000006</c:v>
                </c:pt>
                <c:pt idx="8362">
                  <c:v>0.48449086000000008</c:v>
                </c:pt>
                <c:pt idx="8363">
                  <c:v>0.48454873000000009</c:v>
                </c:pt>
                <c:pt idx="8364">
                  <c:v>0.48460660000000005</c:v>
                </c:pt>
                <c:pt idx="8365">
                  <c:v>0.48466447000000007</c:v>
                </c:pt>
                <c:pt idx="8366">
                  <c:v>0.48472234000000008</c:v>
                </c:pt>
                <c:pt idx="8367">
                  <c:v>0.4847802100000001</c:v>
                </c:pt>
                <c:pt idx="8368">
                  <c:v>0.48483808000000006</c:v>
                </c:pt>
                <c:pt idx="8369">
                  <c:v>0.48489595000000002</c:v>
                </c:pt>
                <c:pt idx="8370">
                  <c:v>0.48495382000000009</c:v>
                </c:pt>
                <c:pt idx="8371">
                  <c:v>0.48501169000000011</c:v>
                </c:pt>
                <c:pt idx="8372">
                  <c:v>0.48506956000000012</c:v>
                </c:pt>
                <c:pt idx="8373">
                  <c:v>0.48512755000000002</c:v>
                </c:pt>
                <c:pt idx="8374">
                  <c:v>0.48518542000000009</c:v>
                </c:pt>
                <c:pt idx="8375">
                  <c:v>0.48524329000000005</c:v>
                </c:pt>
                <c:pt idx="8376">
                  <c:v>0.48530116000000001</c:v>
                </c:pt>
                <c:pt idx="8377">
                  <c:v>0.48535903000000002</c:v>
                </c:pt>
                <c:pt idx="8378">
                  <c:v>0.4854169000000001</c:v>
                </c:pt>
                <c:pt idx="8379">
                  <c:v>0.48547477000000011</c:v>
                </c:pt>
                <c:pt idx="8380">
                  <c:v>0.48553264000000002</c:v>
                </c:pt>
                <c:pt idx="8381">
                  <c:v>0.48559051000000009</c:v>
                </c:pt>
                <c:pt idx="8382">
                  <c:v>0.48564792000000007</c:v>
                </c:pt>
                <c:pt idx="8383">
                  <c:v>0.48570579000000008</c:v>
                </c:pt>
                <c:pt idx="8384">
                  <c:v>0.48576366000000004</c:v>
                </c:pt>
                <c:pt idx="8385">
                  <c:v>0.48582153000000006</c:v>
                </c:pt>
                <c:pt idx="8386">
                  <c:v>0.48587940000000007</c:v>
                </c:pt>
                <c:pt idx="8387">
                  <c:v>0.48593727000000003</c:v>
                </c:pt>
                <c:pt idx="8388">
                  <c:v>0.48599514000000005</c:v>
                </c:pt>
                <c:pt idx="8389">
                  <c:v>0.48605301000000001</c:v>
                </c:pt>
                <c:pt idx="8390">
                  <c:v>0.48611088000000008</c:v>
                </c:pt>
                <c:pt idx="8391">
                  <c:v>0.48616875000000009</c:v>
                </c:pt>
                <c:pt idx="8392">
                  <c:v>0.48622662000000011</c:v>
                </c:pt>
                <c:pt idx="8393">
                  <c:v>0.48628449000000012</c:v>
                </c:pt>
                <c:pt idx="8394">
                  <c:v>0.48634236000000014</c:v>
                </c:pt>
                <c:pt idx="8395">
                  <c:v>0.4864002300000001</c:v>
                </c:pt>
                <c:pt idx="8396">
                  <c:v>0.48645810000000006</c:v>
                </c:pt>
                <c:pt idx="8397">
                  <c:v>0.48651597000000008</c:v>
                </c:pt>
                <c:pt idx="8398">
                  <c:v>0.48657384000000004</c:v>
                </c:pt>
                <c:pt idx="8399">
                  <c:v>0.48663171</c:v>
                </c:pt>
                <c:pt idx="8400">
                  <c:v>0.48668958000000007</c:v>
                </c:pt>
                <c:pt idx="8401">
                  <c:v>0.48674745000000003</c:v>
                </c:pt>
                <c:pt idx="8402">
                  <c:v>0.4868053200000001</c:v>
                </c:pt>
                <c:pt idx="8403">
                  <c:v>0.48686319000000006</c:v>
                </c:pt>
                <c:pt idx="8404">
                  <c:v>0.48692106000000007</c:v>
                </c:pt>
                <c:pt idx="8405">
                  <c:v>0.48697894000000014</c:v>
                </c:pt>
                <c:pt idx="8406">
                  <c:v>0.4870368100000001</c:v>
                </c:pt>
                <c:pt idx="8407">
                  <c:v>0.48709468000000006</c:v>
                </c:pt>
                <c:pt idx="8408">
                  <c:v>0.48715255000000002</c:v>
                </c:pt>
                <c:pt idx="8409">
                  <c:v>0.48721042000000009</c:v>
                </c:pt>
                <c:pt idx="8410">
                  <c:v>0.4872682900000001</c:v>
                </c:pt>
                <c:pt idx="8411">
                  <c:v>0.48732616000000012</c:v>
                </c:pt>
                <c:pt idx="8412">
                  <c:v>0.48738426000000012</c:v>
                </c:pt>
                <c:pt idx="8413">
                  <c:v>0.48744213000000008</c:v>
                </c:pt>
                <c:pt idx="8414">
                  <c:v>0.4875000000000001</c:v>
                </c:pt>
                <c:pt idx="8415">
                  <c:v>0.48755787000000006</c:v>
                </c:pt>
                <c:pt idx="8416">
                  <c:v>0.48761574000000002</c:v>
                </c:pt>
                <c:pt idx="8417">
                  <c:v>0.48767361000000009</c:v>
                </c:pt>
                <c:pt idx="8418">
                  <c:v>0.48773148000000005</c:v>
                </c:pt>
                <c:pt idx="8419">
                  <c:v>0.48778935000000007</c:v>
                </c:pt>
                <c:pt idx="8420">
                  <c:v>0.48784722000000008</c:v>
                </c:pt>
                <c:pt idx="8421">
                  <c:v>0.4879050900000001</c:v>
                </c:pt>
                <c:pt idx="8422">
                  <c:v>0.48796296000000011</c:v>
                </c:pt>
                <c:pt idx="8423">
                  <c:v>0.48802083000000007</c:v>
                </c:pt>
                <c:pt idx="8424">
                  <c:v>0.48807870000000009</c:v>
                </c:pt>
                <c:pt idx="8425">
                  <c:v>0.4881365700000001</c:v>
                </c:pt>
                <c:pt idx="8426">
                  <c:v>0.48819444000000001</c:v>
                </c:pt>
                <c:pt idx="8427">
                  <c:v>0.48825231000000002</c:v>
                </c:pt>
                <c:pt idx="8428">
                  <c:v>0.48831019000000009</c:v>
                </c:pt>
                <c:pt idx="8429">
                  <c:v>0.4883680600000001</c:v>
                </c:pt>
                <c:pt idx="8430">
                  <c:v>0.48842593000000006</c:v>
                </c:pt>
                <c:pt idx="8431">
                  <c:v>0.48848380000000008</c:v>
                </c:pt>
                <c:pt idx="8432">
                  <c:v>0.48854167000000009</c:v>
                </c:pt>
                <c:pt idx="8433">
                  <c:v>0.48859954000000005</c:v>
                </c:pt>
                <c:pt idx="8434">
                  <c:v>0.48865741000000007</c:v>
                </c:pt>
                <c:pt idx="8435">
                  <c:v>0.48871528000000009</c:v>
                </c:pt>
                <c:pt idx="8436">
                  <c:v>0.48877315000000005</c:v>
                </c:pt>
                <c:pt idx="8437">
                  <c:v>0.48883125000000005</c:v>
                </c:pt>
                <c:pt idx="8438">
                  <c:v>0.48888912000000012</c:v>
                </c:pt>
                <c:pt idx="8439">
                  <c:v>0.48894699000000014</c:v>
                </c:pt>
                <c:pt idx="8440">
                  <c:v>0.48900486000000015</c:v>
                </c:pt>
                <c:pt idx="8441">
                  <c:v>0.48906262000000011</c:v>
                </c:pt>
                <c:pt idx="8442">
                  <c:v>0.48912049000000013</c:v>
                </c:pt>
                <c:pt idx="8443">
                  <c:v>0.48917836000000003</c:v>
                </c:pt>
                <c:pt idx="8444">
                  <c:v>0.48923634000000005</c:v>
                </c:pt>
                <c:pt idx="8445">
                  <c:v>0.48929421000000001</c:v>
                </c:pt>
                <c:pt idx="8446">
                  <c:v>0.48935208000000008</c:v>
                </c:pt>
                <c:pt idx="8447">
                  <c:v>0.48940995000000009</c:v>
                </c:pt>
                <c:pt idx="8448">
                  <c:v>0.48946782000000005</c:v>
                </c:pt>
                <c:pt idx="8449">
                  <c:v>0.48952569000000007</c:v>
                </c:pt>
                <c:pt idx="8450">
                  <c:v>0.48958356000000014</c:v>
                </c:pt>
                <c:pt idx="8451">
                  <c:v>0.48964144000000004</c:v>
                </c:pt>
                <c:pt idx="8452">
                  <c:v>0.48969931</c:v>
                </c:pt>
                <c:pt idx="8453">
                  <c:v>0.48975718000000001</c:v>
                </c:pt>
                <c:pt idx="8454">
                  <c:v>0.48981505000000009</c:v>
                </c:pt>
                <c:pt idx="8455">
                  <c:v>0.48987292000000016</c:v>
                </c:pt>
                <c:pt idx="8456">
                  <c:v>0.48993079000000006</c:v>
                </c:pt>
                <c:pt idx="8457">
                  <c:v>0.48998866000000013</c:v>
                </c:pt>
                <c:pt idx="8458">
                  <c:v>0.49004653000000009</c:v>
                </c:pt>
                <c:pt idx="8459">
                  <c:v>0.49010440000000011</c:v>
                </c:pt>
                <c:pt idx="8460">
                  <c:v>0.49016227000000012</c:v>
                </c:pt>
                <c:pt idx="8461">
                  <c:v>0.49022014000000008</c:v>
                </c:pt>
                <c:pt idx="8462">
                  <c:v>0.4902780100000001</c:v>
                </c:pt>
                <c:pt idx="8463">
                  <c:v>0.49033542000000002</c:v>
                </c:pt>
                <c:pt idx="8464">
                  <c:v>0.49039340000000009</c:v>
                </c:pt>
                <c:pt idx="8465">
                  <c:v>0.49045127000000011</c:v>
                </c:pt>
                <c:pt idx="8466">
                  <c:v>0.49050914000000007</c:v>
                </c:pt>
                <c:pt idx="8467">
                  <c:v>0.49056701000000008</c:v>
                </c:pt>
                <c:pt idx="8468">
                  <c:v>0.49062488000000015</c:v>
                </c:pt>
                <c:pt idx="8469">
                  <c:v>0.49068275000000006</c:v>
                </c:pt>
                <c:pt idx="8470">
                  <c:v>0.49074062000000002</c:v>
                </c:pt>
                <c:pt idx="8471">
                  <c:v>0.49079850000000008</c:v>
                </c:pt>
                <c:pt idx="8472">
                  <c:v>0.49085637000000015</c:v>
                </c:pt>
                <c:pt idx="8473">
                  <c:v>0.49091424000000006</c:v>
                </c:pt>
                <c:pt idx="8474">
                  <c:v>0.49097211000000007</c:v>
                </c:pt>
                <c:pt idx="8475">
                  <c:v>0.49102998000000009</c:v>
                </c:pt>
                <c:pt idx="8476">
                  <c:v>0.4910878500000001</c:v>
                </c:pt>
                <c:pt idx="8477">
                  <c:v>0.49114572000000001</c:v>
                </c:pt>
                <c:pt idx="8478">
                  <c:v>0.49120359000000002</c:v>
                </c:pt>
                <c:pt idx="8479">
                  <c:v>0.49126146000000009</c:v>
                </c:pt>
                <c:pt idx="8480">
                  <c:v>0.49131933000000011</c:v>
                </c:pt>
                <c:pt idx="8481">
                  <c:v>0.49137720000000012</c:v>
                </c:pt>
                <c:pt idx="8482">
                  <c:v>0.49143507000000008</c:v>
                </c:pt>
                <c:pt idx="8483">
                  <c:v>0.4914929400000001</c:v>
                </c:pt>
                <c:pt idx="8484">
                  <c:v>0.49155081000000006</c:v>
                </c:pt>
                <c:pt idx="8485">
                  <c:v>0.49160868000000008</c:v>
                </c:pt>
                <c:pt idx="8486">
                  <c:v>0.49166655000000004</c:v>
                </c:pt>
                <c:pt idx="8487">
                  <c:v>0.49172442000000005</c:v>
                </c:pt>
                <c:pt idx="8488">
                  <c:v>0.49178229000000007</c:v>
                </c:pt>
                <c:pt idx="8489">
                  <c:v>0.49184016000000014</c:v>
                </c:pt>
                <c:pt idx="8490">
                  <c:v>0.49189815000000003</c:v>
                </c:pt>
                <c:pt idx="8491">
                  <c:v>0.4919561300000001</c:v>
                </c:pt>
                <c:pt idx="8492">
                  <c:v>0.49201400000000006</c:v>
                </c:pt>
                <c:pt idx="8493">
                  <c:v>0.49207187000000008</c:v>
                </c:pt>
                <c:pt idx="8494">
                  <c:v>0.49212975000000003</c:v>
                </c:pt>
                <c:pt idx="8495">
                  <c:v>0.49218750000000006</c:v>
                </c:pt>
                <c:pt idx="8496">
                  <c:v>0.49224549000000001</c:v>
                </c:pt>
                <c:pt idx="8497">
                  <c:v>0.49230336000000008</c:v>
                </c:pt>
                <c:pt idx="8498">
                  <c:v>0.49236123000000009</c:v>
                </c:pt>
                <c:pt idx="8499">
                  <c:v>0.49241910000000005</c:v>
                </c:pt>
                <c:pt idx="8500">
                  <c:v>0.49247697000000012</c:v>
                </c:pt>
                <c:pt idx="8501">
                  <c:v>0.49253484000000008</c:v>
                </c:pt>
                <c:pt idx="8502">
                  <c:v>0.4925927100000001</c:v>
                </c:pt>
                <c:pt idx="8503">
                  <c:v>0.49265058000000006</c:v>
                </c:pt>
                <c:pt idx="8504">
                  <c:v>0.49270845000000002</c:v>
                </c:pt>
                <c:pt idx="8505">
                  <c:v>0.49276632000000009</c:v>
                </c:pt>
                <c:pt idx="8506">
                  <c:v>0.49282419000000016</c:v>
                </c:pt>
                <c:pt idx="8507">
                  <c:v>0.49288206000000018</c:v>
                </c:pt>
                <c:pt idx="8508">
                  <c:v>0.49293993000000008</c:v>
                </c:pt>
                <c:pt idx="8509">
                  <c:v>0.4929978000000001</c:v>
                </c:pt>
                <c:pt idx="8510">
                  <c:v>0.49305567000000006</c:v>
                </c:pt>
                <c:pt idx="8511">
                  <c:v>0.49311354000000002</c:v>
                </c:pt>
                <c:pt idx="8512">
                  <c:v>0.49317141000000003</c:v>
                </c:pt>
                <c:pt idx="8513">
                  <c:v>0.4932292800000001</c:v>
                </c:pt>
                <c:pt idx="8514">
                  <c:v>0.49328715000000001</c:v>
                </c:pt>
                <c:pt idx="8515">
                  <c:v>0.49334514000000002</c:v>
                </c:pt>
                <c:pt idx="8516">
                  <c:v>0.49340255000000011</c:v>
                </c:pt>
                <c:pt idx="8517">
                  <c:v>0.49346042000000012</c:v>
                </c:pt>
                <c:pt idx="8518">
                  <c:v>0.49351829000000014</c:v>
                </c:pt>
                <c:pt idx="8519">
                  <c:v>0.4935761600000001</c:v>
                </c:pt>
                <c:pt idx="8520">
                  <c:v>0.49363403</c:v>
                </c:pt>
                <c:pt idx="8521">
                  <c:v>0.49369190000000002</c:v>
                </c:pt>
                <c:pt idx="8522">
                  <c:v>0.49374977000000003</c:v>
                </c:pt>
                <c:pt idx="8523">
                  <c:v>0.4938076400000001</c:v>
                </c:pt>
                <c:pt idx="8524">
                  <c:v>0.49386551000000006</c:v>
                </c:pt>
                <c:pt idx="8525">
                  <c:v>0.49392338000000008</c:v>
                </c:pt>
                <c:pt idx="8526">
                  <c:v>0.49398125000000009</c:v>
                </c:pt>
                <c:pt idx="8527">
                  <c:v>0.49403912000000005</c:v>
                </c:pt>
                <c:pt idx="8528">
                  <c:v>0.49409699000000012</c:v>
                </c:pt>
                <c:pt idx="8529">
                  <c:v>0.49415486000000014</c:v>
                </c:pt>
                <c:pt idx="8530">
                  <c:v>0.4942127300000001</c:v>
                </c:pt>
                <c:pt idx="8531">
                  <c:v>0.49427060000000006</c:v>
                </c:pt>
                <c:pt idx="8532">
                  <c:v>0.49432847000000013</c:v>
                </c:pt>
                <c:pt idx="8533">
                  <c:v>0.49438634000000009</c:v>
                </c:pt>
                <c:pt idx="8534">
                  <c:v>0.49444421000000005</c:v>
                </c:pt>
                <c:pt idx="8535">
                  <c:v>0.49450208000000007</c:v>
                </c:pt>
                <c:pt idx="8536">
                  <c:v>0.49455995000000008</c:v>
                </c:pt>
                <c:pt idx="8537">
                  <c:v>0.4946178200000001</c:v>
                </c:pt>
                <c:pt idx="8538">
                  <c:v>0.49467569000000006</c:v>
                </c:pt>
                <c:pt idx="8539">
                  <c:v>0.49473356000000002</c:v>
                </c:pt>
                <c:pt idx="8540">
                  <c:v>0.49479144000000003</c:v>
                </c:pt>
                <c:pt idx="8541">
                  <c:v>0.4948493100000001</c:v>
                </c:pt>
                <c:pt idx="8542">
                  <c:v>0.49490718000000006</c:v>
                </c:pt>
                <c:pt idx="8543">
                  <c:v>0.49496505000000002</c:v>
                </c:pt>
                <c:pt idx="8544">
                  <c:v>0.49502303000000009</c:v>
                </c:pt>
                <c:pt idx="8545">
                  <c:v>0.49508102000000009</c:v>
                </c:pt>
                <c:pt idx="8546">
                  <c:v>0.49513889000000005</c:v>
                </c:pt>
                <c:pt idx="8547">
                  <c:v>0.49519676000000007</c:v>
                </c:pt>
                <c:pt idx="8548">
                  <c:v>0.49525451000000009</c:v>
                </c:pt>
                <c:pt idx="8549">
                  <c:v>0.49531238000000016</c:v>
                </c:pt>
                <c:pt idx="8550">
                  <c:v>0.49537037000000012</c:v>
                </c:pt>
                <c:pt idx="8551">
                  <c:v>0.49542824000000008</c:v>
                </c:pt>
                <c:pt idx="8552">
                  <c:v>0.49548600000000015</c:v>
                </c:pt>
                <c:pt idx="8553">
                  <c:v>0.49554387000000011</c:v>
                </c:pt>
                <c:pt idx="8554">
                  <c:v>0.49560174000000001</c:v>
                </c:pt>
                <c:pt idx="8555">
                  <c:v>0.49565961000000003</c:v>
                </c:pt>
                <c:pt idx="8556">
                  <c:v>0.4957175900000001</c:v>
                </c:pt>
                <c:pt idx="8557">
                  <c:v>0.49577546000000006</c:v>
                </c:pt>
                <c:pt idx="8558">
                  <c:v>0.49583333000000002</c:v>
                </c:pt>
                <c:pt idx="8559">
                  <c:v>0.49589120000000003</c:v>
                </c:pt>
                <c:pt idx="8560">
                  <c:v>0.4959490700000001</c:v>
                </c:pt>
                <c:pt idx="8561">
                  <c:v>0.49600694000000006</c:v>
                </c:pt>
                <c:pt idx="8562">
                  <c:v>0.49606481000000008</c:v>
                </c:pt>
                <c:pt idx="8563">
                  <c:v>0.49612269000000009</c:v>
                </c:pt>
                <c:pt idx="8564">
                  <c:v>0.4961805600000001</c:v>
                </c:pt>
                <c:pt idx="8565">
                  <c:v>0.49623843000000001</c:v>
                </c:pt>
                <c:pt idx="8566">
                  <c:v>0.49629630000000002</c:v>
                </c:pt>
                <c:pt idx="8567">
                  <c:v>0.49635417000000015</c:v>
                </c:pt>
                <c:pt idx="8568">
                  <c:v>0.49641215000000005</c:v>
                </c:pt>
                <c:pt idx="8569">
                  <c:v>0.49647014000000006</c:v>
                </c:pt>
                <c:pt idx="8570">
                  <c:v>0.49652801000000008</c:v>
                </c:pt>
                <c:pt idx="8571">
                  <c:v>0.49658588000000015</c:v>
                </c:pt>
                <c:pt idx="8572">
                  <c:v>0.49664375000000005</c:v>
                </c:pt>
                <c:pt idx="8573">
                  <c:v>0.49670162000000007</c:v>
                </c:pt>
                <c:pt idx="8574">
                  <c:v>0.49675949000000008</c:v>
                </c:pt>
                <c:pt idx="8575">
                  <c:v>0.49681736000000015</c:v>
                </c:pt>
                <c:pt idx="8576">
                  <c:v>0.49687523000000006</c:v>
                </c:pt>
                <c:pt idx="8577">
                  <c:v>0.49693310000000002</c:v>
                </c:pt>
                <c:pt idx="8578">
                  <c:v>0.49699097000000009</c:v>
                </c:pt>
                <c:pt idx="8579">
                  <c:v>0.4970488400000001</c:v>
                </c:pt>
                <c:pt idx="8580">
                  <c:v>0.49710671000000006</c:v>
                </c:pt>
                <c:pt idx="8581">
                  <c:v>0.49716458000000008</c:v>
                </c:pt>
                <c:pt idx="8582">
                  <c:v>0.49722245000000009</c:v>
                </c:pt>
                <c:pt idx="8583">
                  <c:v>0.49728032000000005</c:v>
                </c:pt>
                <c:pt idx="8584">
                  <c:v>0.49733819000000007</c:v>
                </c:pt>
                <c:pt idx="8585">
                  <c:v>0.49739606000000014</c:v>
                </c:pt>
                <c:pt idx="8586">
                  <c:v>0.49745394000000009</c:v>
                </c:pt>
                <c:pt idx="8587">
                  <c:v>0.49751181000000005</c:v>
                </c:pt>
                <c:pt idx="8588">
                  <c:v>0.49756968000000007</c:v>
                </c:pt>
                <c:pt idx="8589">
                  <c:v>0.49762697000000011</c:v>
                </c:pt>
                <c:pt idx="8590">
                  <c:v>0.49768495000000007</c:v>
                </c:pt>
                <c:pt idx="8591">
                  <c:v>0.49774282000000009</c:v>
                </c:pt>
                <c:pt idx="8592">
                  <c:v>0.49780069000000016</c:v>
                </c:pt>
                <c:pt idx="8593">
                  <c:v>0.49785856000000017</c:v>
                </c:pt>
                <c:pt idx="8594">
                  <c:v>0.49791644000000007</c:v>
                </c:pt>
                <c:pt idx="8595">
                  <c:v>0.49797442000000014</c:v>
                </c:pt>
                <c:pt idx="8596">
                  <c:v>0.4980322900000001</c:v>
                </c:pt>
                <c:pt idx="8597">
                  <c:v>0.49809016000000006</c:v>
                </c:pt>
                <c:pt idx="8598">
                  <c:v>0.49814803000000002</c:v>
                </c:pt>
                <c:pt idx="8599">
                  <c:v>0.49820590000000009</c:v>
                </c:pt>
                <c:pt idx="8600">
                  <c:v>0.49826377000000011</c:v>
                </c:pt>
                <c:pt idx="8601">
                  <c:v>0.49832164000000012</c:v>
                </c:pt>
                <c:pt idx="8602">
                  <c:v>0.49837940000000008</c:v>
                </c:pt>
                <c:pt idx="8603">
                  <c:v>0.4984373800000001</c:v>
                </c:pt>
                <c:pt idx="8604">
                  <c:v>0.49849525</c:v>
                </c:pt>
                <c:pt idx="8605">
                  <c:v>0.49855312000000002</c:v>
                </c:pt>
                <c:pt idx="8606">
                  <c:v>0.49861100000000008</c:v>
                </c:pt>
                <c:pt idx="8607">
                  <c:v>0.49866887000000015</c:v>
                </c:pt>
                <c:pt idx="8608">
                  <c:v>0.49872674000000006</c:v>
                </c:pt>
                <c:pt idx="8609">
                  <c:v>0.49878461000000007</c:v>
                </c:pt>
                <c:pt idx="8610">
                  <c:v>0.49884248000000009</c:v>
                </c:pt>
                <c:pt idx="8611">
                  <c:v>0.4989003500000001</c:v>
                </c:pt>
                <c:pt idx="8612">
                  <c:v>0.49895822000000006</c:v>
                </c:pt>
                <c:pt idx="8613">
                  <c:v>0.49901609000000008</c:v>
                </c:pt>
                <c:pt idx="8614">
                  <c:v>0.49907396000000015</c:v>
                </c:pt>
                <c:pt idx="8615">
                  <c:v>0.49913183000000005</c:v>
                </c:pt>
                <c:pt idx="8616">
                  <c:v>0.49918981000000007</c:v>
                </c:pt>
                <c:pt idx="8617">
                  <c:v>0.49924769000000002</c:v>
                </c:pt>
                <c:pt idx="8618">
                  <c:v>0.49930556000000015</c:v>
                </c:pt>
                <c:pt idx="8619">
                  <c:v>0.49936354000000011</c:v>
                </c:pt>
                <c:pt idx="8620">
                  <c:v>0.49942141000000012</c:v>
                </c:pt>
                <c:pt idx="8621">
                  <c:v>0.49947928000000014</c:v>
                </c:pt>
                <c:pt idx="8622">
                  <c:v>0.49953715000000004</c:v>
                </c:pt>
                <c:pt idx="8623">
                  <c:v>0.49959502</c:v>
                </c:pt>
                <c:pt idx="8624">
                  <c:v>0.49965289000000007</c:v>
                </c:pt>
                <c:pt idx="8625">
                  <c:v>0.49971076000000003</c:v>
                </c:pt>
                <c:pt idx="8626">
                  <c:v>0.4997686300000001</c:v>
                </c:pt>
                <c:pt idx="8627">
                  <c:v>0.49982650000000012</c:v>
                </c:pt>
                <c:pt idx="8628">
                  <c:v>0.49988437000000013</c:v>
                </c:pt>
                <c:pt idx="8629">
                  <c:v>0.49994225000000003</c:v>
                </c:pt>
                <c:pt idx="8630">
                  <c:v>0.50000011999999994</c:v>
                </c:pt>
                <c:pt idx="8631">
                  <c:v>0.50005799000000006</c:v>
                </c:pt>
                <c:pt idx="8632">
                  <c:v>0.50011586000000008</c:v>
                </c:pt>
                <c:pt idx="8633">
                  <c:v>0.50017373000000009</c:v>
                </c:pt>
                <c:pt idx="8634">
                  <c:v>0.5002316</c:v>
                </c:pt>
                <c:pt idx="8635">
                  <c:v>0.50028947000000001</c:v>
                </c:pt>
                <c:pt idx="8636">
                  <c:v>0.50034733999999992</c:v>
                </c:pt>
                <c:pt idx="8637">
                  <c:v>0.50040521000000004</c:v>
                </c:pt>
                <c:pt idx="8638">
                  <c:v>0.50046307999999973</c:v>
                </c:pt>
                <c:pt idx="8639">
                  <c:v>0.50052094999999985</c:v>
                </c:pt>
                <c:pt idx="8640">
                  <c:v>0.50057881999999998</c:v>
                </c:pt>
                <c:pt idx="8641">
                  <c:v>0.50063669</c:v>
                </c:pt>
                <c:pt idx="8642">
                  <c:v>0.50069456000000001</c:v>
                </c:pt>
                <c:pt idx="8643">
                  <c:v>0.50075243000000003</c:v>
                </c:pt>
                <c:pt idx="8644">
                  <c:v>0.50081029999999993</c:v>
                </c:pt>
                <c:pt idx="8645">
                  <c:v>0.50086817000000006</c:v>
                </c:pt>
                <c:pt idx="8646">
                  <c:v>0.50092604000000007</c:v>
                </c:pt>
                <c:pt idx="8647">
                  <c:v>0.50098390999999987</c:v>
                </c:pt>
                <c:pt idx="8648">
                  <c:v>0.50104177999999999</c:v>
                </c:pt>
                <c:pt idx="8649">
                  <c:v>0.50109965000000012</c:v>
                </c:pt>
                <c:pt idx="8650">
                  <c:v>0.50115751999999991</c:v>
                </c:pt>
                <c:pt idx="8651">
                  <c:v>0.50121505</c:v>
                </c:pt>
                <c:pt idx="8652">
                  <c:v>0.5012729199999999</c:v>
                </c:pt>
                <c:pt idx="8653">
                  <c:v>0.50133078999999992</c:v>
                </c:pt>
                <c:pt idx="8654">
                  <c:v>0.50138865999999993</c:v>
                </c:pt>
                <c:pt idx="8655">
                  <c:v>0.50144653000000006</c:v>
                </c:pt>
                <c:pt idx="8656">
                  <c:v>0.50150440000000007</c:v>
                </c:pt>
                <c:pt idx="8657">
                  <c:v>0.50156226999999975</c:v>
                </c:pt>
                <c:pt idx="8658">
                  <c:v>0.50162013999999999</c:v>
                </c:pt>
                <c:pt idx="8659">
                  <c:v>0.50167801000000012</c:v>
                </c:pt>
                <c:pt idx="8660">
                  <c:v>0.50173588000000002</c:v>
                </c:pt>
                <c:pt idx="8661">
                  <c:v>0.50179375000000004</c:v>
                </c:pt>
                <c:pt idx="8662">
                  <c:v>0.50185162000000005</c:v>
                </c:pt>
                <c:pt idx="8663">
                  <c:v>0.50190949000000018</c:v>
                </c:pt>
                <c:pt idx="8664">
                  <c:v>0.50196735999999986</c:v>
                </c:pt>
                <c:pt idx="8665">
                  <c:v>0.50202522999999999</c:v>
                </c:pt>
                <c:pt idx="8666">
                  <c:v>0.50208309999999989</c:v>
                </c:pt>
                <c:pt idx="8667">
                  <c:v>0.50214097000000002</c:v>
                </c:pt>
                <c:pt idx="8668">
                  <c:v>0.50219884000000004</c:v>
                </c:pt>
                <c:pt idx="8669">
                  <c:v>0.50225670999999994</c:v>
                </c:pt>
                <c:pt idx="8670">
                  <c:v>0.50231457999999996</c:v>
                </c:pt>
                <c:pt idx="8671">
                  <c:v>0.50237245000000008</c:v>
                </c:pt>
                <c:pt idx="8672">
                  <c:v>0.50243031999999999</c:v>
                </c:pt>
                <c:pt idx="8673">
                  <c:v>0.50248818999999989</c:v>
                </c:pt>
                <c:pt idx="8674">
                  <c:v>0.50254605999999991</c:v>
                </c:pt>
                <c:pt idx="8675">
                  <c:v>0.50260417000000002</c:v>
                </c:pt>
                <c:pt idx="8676">
                  <c:v>0.50266203999999992</c:v>
                </c:pt>
                <c:pt idx="8677">
                  <c:v>0.50271991000000005</c:v>
                </c:pt>
                <c:pt idx="8678">
                  <c:v>0.50277778000000006</c:v>
                </c:pt>
                <c:pt idx="8679">
                  <c:v>0.50283565000000019</c:v>
                </c:pt>
                <c:pt idx="8680">
                  <c:v>0.50289352000000009</c:v>
                </c:pt>
                <c:pt idx="8681">
                  <c:v>0.50295139</c:v>
                </c:pt>
                <c:pt idx="8682">
                  <c:v>0.50300926000000001</c:v>
                </c:pt>
                <c:pt idx="8683">
                  <c:v>0.50306712999999992</c:v>
                </c:pt>
                <c:pt idx="8684">
                  <c:v>0.50312500000000004</c:v>
                </c:pt>
                <c:pt idx="8685">
                  <c:v>0.50318286999999973</c:v>
                </c:pt>
                <c:pt idx="8686">
                  <c:v>0.50324073999999996</c:v>
                </c:pt>
                <c:pt idx="8687">
                  <c:v>0.50329860999999998</c:v>
                </c:pt>
                <c:pt idx="8688">
                  <c:v>0.50335647999999988</c:v>
                </c:pt>
                <c:pt idx="8689">
                  <c:v>0.50341447000000006</c:v>
                </c:pt>
                <c:pt idx="8690">
                  <c:v>0.50347233999999996</c:v>
                </c:pt>
                <c:pt idx="8691">
                  <c:v>0.50353020999999987</c:v>
                </c:pt>
                <c:pt idx="8692">
                  <c:v>0.50358807999999988</c:v>
                </c:pt>
                <c:pt idx="8693">
                  <c:v>0.50364595000000012</c:v>
                </c:pt>
                <c:pt idx="8694">
                  <c:v>0.50370382000000002</c:v>
                </c:pt>
                <c:pt idx="8695">
                  <c:v>0.50376169000000004</c:v>
                </c:pt>
                <c:pt idx="8696">
                  <c:v>0.50381956000000006</c:v>
                </c:pt>
                <c:pt idx="8697">
                  <c:v>0.50387743000000018</c:v>
                </c:pt>
                <c:pt idx="8698">
                  <c:v>0.50393530000000009</c:v>
                </c:pt>
                <c:pt idx="8699">
                  <c:v>0.5039931700000001</c:v>
                </c:pt>
                <c:pt idx="8700">
                  <c:v>0.50405115999999994</c:v>
                </c:pt>
                <c:pt idx="8701">
                  <c:v>0.50410903000000018</c:v>
                </c:pt>
                <c:pt idx="8702">
                  <c:v>0.50416689999999986</c:v>
                </c:pt>
                <c:pt idx="8703">
                  <c:v>0.50422476999999988</c:v>
                </c:pt>
                <c:pt idx="8704">
                  <c:v>0.50428263999999989</c:v>
                </c:pt>
                <c:pt idx="8705">
                  <c:v>0.50434051000000002</c:v>
                </c:pt>
                <c:pt idx="8706">
                  <c:v>0.50439837999999992</c:v>
                </c:pt>
                <c:pt idx="8707">
                  <c:v>0.50445624999999994</c:v>
                </c:pt>
                <c:pt idx="8708">
                  <c:v>0.50451411999999995</c:v>
                </c:pt>
                <c:pt idx="8709">
                  <c:v>0.50457198999999986</c:v>
                </c:pt>
                <c:pt idx="8710">
                  <c:v>0.5046298600000001</c:v>
                </c:pt>
                <c:pt idx="8711">
                  <c:v>0.50468773</c:v>
                </c:pt>
                <c:pt idx="8712">
                  <c:v>0.50474560000000013</c:v>
                </c:pt>
                <c:pt idx="8713">
                  <c:v>0.50480347000000003</c:v>
                </c:pt>
                <c:pt idx="8714">
                  <c:v>0.50486133999999994</c:v>
                </c:pt>
                <c:pt idx="8715">
                  <c:v>0.50491921000000017</c:v>
                </c:pt>
                <c:pt idx="8716">
                  <c:v>0.50497696999999986</c:v>
                </c:pt>
                <c:pt idx="8717">
                  <c:v>0.50503483999999998</c:v>
                </c:pt>
                <c:pt idx="8718">
                  <c:v>0.50509282</c:v>
                </c:pt>
                <c:pt idx="8719">
                  <c:v>0.50515069000000001</c:v>
                </c:pt>
                <c:pt idx="8720">
                  <c:v>0.50520855999999992</c:v>
                </c:pt>
                <c:pt idx="8721">
                  <c:v>0.50526643999999998</c:v>
                </c:pt>
                <c:pt idx="8722">
                  <c:v>0.50532431</c:v>
                </c:pt>
                <c:pt idx="8723">
                  <c:v>0.50538217999999979</c:v>
                </c:pt>
                <c:pt idx="8724">
                  <c:v>0.50544005000000003</c:v>
                </c:pt>
                <c:pt idx="8725">
                  <c:v>0.50549791999999993</c:v>
                </c:pt>
                <c:pt idx="8726">
                  <c:v>0.50555578999999973</c:v>
                </c:pt>
                <c:pt idx="8727">
                  <c:v>0.50561365999999996</c:v>
                </c:pt>
                <c:pt idx="8728">
                  <c:v>0.50567106000000017</c:v>
                </c:pt>
                <c:pt idx="8729">
                  <c:v>0.50572905000000012</c:v>
                </c:pt>
                <c:pt idx="8730">
                  <c:v>0.50578691999999992</c:v>
                </c:pt>
                <c:pt idx="8731">
                  <c:v>0.50584479000000004</c:v>
                </c:pt>
                <c:pt idx="8732">
                  <c:v>0.50590265999999984</c:v>
                </c:pt>
                <c:pt idx="8733">
                  <c:v>0.50596052999999985</c:v>
                </c:pt>
                <c:pt idx="8734">
                  <c:v>0.50601839999999987</c:v>
                </c:pt>
                <c:pt idx="8735">
                  <c:v>0.50607626999999988</c:v>
                </c:pt>
                <c:pt idx="8736">
                  <c:v>0.5061341399999999</c:v>
                </c:pt>
                <c:pt idx="8737">
                  <c:v>0.50619201000000003</c:v>
                </c:pt>
                <c:pt idx="8738">
                  <c:v>0.50624988000000004</c:v>
                </c:pt>
                <c:pt idx="8739">
                  <c:v>0.50630775000000006</c:v>
                </c:pt>
                <c:pt idx="8740">
                  <c:v>0.50636562000000007</c:v>
                </c:pt>
                <c:pt idx="8741">
                  <c:v>0.50642349999999992</c:v>
                </c:pt>
                <c:pt idx="8742">
                  <c:v>0.50648136999999993</c:v>
                </c:pt>
                <c:pt idx="8743">
                  <c:v>0.50653924000000006</c:v>
                </c:pt>
                <c:pt idx="8744">
                  <c:v>0.50659711000000007</c:v>
                </c:pt>
                <c:pt idx="8745">
                  <c:v>0.50665497999999998</c:v>
                </c:pt>
                <c:pt idx="8746">
                  <c:v>0.50671284999999988</c:v>
                </c:pt>
                <c:pt idx="8747">
                  <c:v>0.50677072000000001</c:v>
                </c:pt>
                <c:pt idx="8748">
                  <c:v>0.50682859000000002</c:v>
                </c:pt>
                <c:pt idx="8749">
                  <c:v>0.50688645999999993</c:v>
                </c:pt>
                <c:pt idx="8750">
                  <c:v>0.50694433000000005</c:v>
                </c:pt>
                <c:pt idx="8751">
                  <c:v>0.50700220000000007</c:v>
                </c:pt>
                <c:pt idx="8752">
                  <c:v>0.50706006999999986</c:v>
                </c:pt>
                <c:pt idx="8753">
                  <c:v>0.50711793999999988</c:v>
                </c:pt>
                <c:pt idx="8754">
                  <c:v>0.50717581000000012</c:v>
                </c:pt>
                <c:pt idx="8755">
                  <c:v>0.50723367999999991</c:v>
                </c:pt>
                <c:pt idx="8756">
                  <c:v>0.50729155000000004</c:v>
                </c:pt>
                <c:pt idx="8757">
                  <c:v>0.50734964999999999</c:v>
                </c:pt>
                <c:pt idx="8758">
                  <c:v>0.50740751999999989</c:v>
                </c:pt>
                <c:pt idx="8759">
                  <c:v>0.50746538999999991</c:v>
                </c:pt>
                <c:pt idx="8760">
                  <c:v>0.50752325999999992</c:v>
                </c:pt>
                <c:pt idx="8761">
                  <c:v>0.50758112999999994</c:v>
                </c:pt>
                <c:pt idx="8762">
                  <c:v>0.50763900000000017</c:v>
                </c:pt>
                <c:pt idx="8763">
                  <c:v>0.50769687000000019</c:v>
                </c:pt>
                <c:pt idx="8764">
                  <c:v>0.50775475000000003</c:v>
                </c:pt>
                <c:pt idx="8765">
                  <c:v>0.50781261999999994</c:v>
                </c:pt>
                <c:pt idx="8766">
                  <c:v>0.50787049000000017</c:v>
                </c:pt>
                <c:pt idx="8767">
                  <c:v>0.50792836000000008</c:v>
                </c:pt>
                <c:pt idx="8768">
                  <c:v>0.50798623000000009</c:v>
                </c:pt>
                <c:pt idx="8769">
                  <c:v>0.50804398000000006</c:v>
                </c:pt>
                <c:pt idx="8770">
                  <c:v>0.50810185000000019</c:v>
                </c:pt>
                <c:pt idx="8771">
                  <c:v>0.50815971999999998</c:v>
                </c:pt>
                <c:pt idx="8772">
                  <c:v>0.50821758999999989</c:v>
                </c:pt>
                <c:pt idx="8773">
                  <c:v>0.50827557999999984</c:v>
                </c:pt>
                <c:pt idx="8774">
                  <c:v>0.50833344999999985</c:v>
                </c:pt>
                <c:pt idx="8775">
                  <c:v>0.50839131999999998</c:v>
                </c:pt>
                <c:pt idx="8776">
                  <c:v>0.50844919</c:v>
                </c:pt>
                <c:pt idx="8777">
                  <c:v>0.5085070599999999</c:v>
                </c:pt>
                <c:pt idx="8778">
                  <c:v>0.50856492999999992</c:v>
                </c:pt>
                <c:pt idx="8779">
                  <c:v>0.50862280000000004</c:v>
                </c:pt>
                <c:pt idx="8780">
                  <c:v>0.50868067000000017</c:v>
                </c:pt>
                <c:pt idx="8781">
                  <c:v>0.50873854000000007</c:v>
                </c:pt>
                <c:pt idx="8782">
                  <c:v>0.50879653000000002</c:v>
                </c:pt>
                <c:pt idx="8783">
                  <c:v>0.50885393999999984</c:v>
                </c:pt>
                <c:pt idx="8784">
                  <c:v>0.50891180999999996</c:v>
                </c:pt>
                <c:pt idx="8785">
                  <c:v>0.50896967999999998</c:v>
                </c:pt>
                <c:pt idx="8786">
                  <c:v>0.50902755</c:v>
                </c:pt>
                <c:pt idx="8787">
                  <c:v>0.50908542000000001</c:v>
                </c:pt>
                <c:pt idx="8788">
                  <c:v>0.50914317000000009</c:v>
                </c:pt>
                <c:pt idx="8789">
                  <c:v>0.5092010400000001</c:v>
                </c:pt>
                <c:pt idx="8790">
                  <c:v>0.50925903000000017</c:v>
                </c:pt>
                <c:pt idx="8791">
                  <c:v>0.50931689999999996</c:v>
                </c:pt>
                <c:pt idx="8792">
                  <c:v>0.50937476999999987</c:v>
                </c:pt>
                <c:pt idx="8793">
                  <c:v>0.50943263999999988</c:v>
                </c:pt>
                <c:pt idx="8794">
                  <c:v>0.50949051000000001</c:v>
                </c:pt>
                <c:pt idx="8795">
                  <c:v>0.50954837999999991</c:v>
                </c:pt>
                <c:pt idx="8796">
                  <c:v>0.50960625000000004</c:v>
                </c:pt>
                <c:pt idx="8797">
                  <c:v>0.50966411999999994</c:v>
                </c:pt>
                <c:pt idx="8798">
                  <c:v>0.50972199000000018</c:v>
                </c:pt>
                <c:pt idx="8799">
                  <c:v>0.50977986000000008</c:v>
                </c:pt>
                <c:pt idx="8800">
                  <c:v>0.50983772999999988</c:v>
                </c:pt>
                <c:pt idx="8801">
                  <c:v>0.50989560000000012</c:v>
                </c:pt>
                <c:pt idx="8802">
                  <c:v>0.50995347000000002</c:v>
                </c:pt>
                <c:pt idx="8803">
                  <c:v>0.51001133999999992</c:v>
                </c:pt>
                <c:pt idx="8804">
                  <c:v>0.51006921000000005</c:v>
                </c:pt>
                <c:pt idx="8805">
                  <c:v>0.51012708000000007</c:v>
                </c:pt>
                <c:pt idx="8806">
                  <c:v>0.51018495000000008</c:v>
                </c:pt>
                <c:pt idx="8807">
                  <c:v>0.5102428200000001</c:v>
                </c:pt>
                <c:pt idx="8808">
                  <c:v>0.51030069</c:v>
                </c:pt>
                <c:pt idx="8809">
                  <c:v>0.51035868000000006</c:v>
                </c:pt>
                <c:pt idx="8810">
                  <c:v>0.51041666999999991</c:v>
                </c:pt>
                <c:pt idx="8811">
                  <c:v>0.51047453999999992</c:v>
                </c:pt>
                <c:pt idx="8812">
                  <c:v>0.51053240999999994</c:v>
                </c:pt>
                <c:pt idx="8813">
                  <c:v>0.51059028000000006</c:v>
                </c:pt>
                <c:pt idx="8814">
                  <c:v>0.51064815000000019</c:v>
                </c:pt>
                <c:pt idx="8815">
                  <c:v>0.51070602000000009</c:v>
                </c:pt>
                <c:pt idx="8816">
                  <c:v>0.51076389</c:v>
                </c:pt>
                <c:pt idx="8817">
                  <c:v>0.51082176000000001</c:v>
                </c:pt>
                <c:pt idx="8818">
                  <c:v>0.51087963000000014</c:v>
                </c:pt>
                <c:pt idx="8819">
                  <c:v>0.51093749999999993</c:v>
                </c:pt>
                <c:pt idx="8820">
                  <c:v>0.51099536999999984</c:v>
                </c:pt>
                <c:pt idx="8821">
                  <c:v>0.51105323999999996</c:v>
                </c:pt>
                <c:pt idx="8822">
                  <c:v>0.51111110999999987</c:v>
                </c:pt>
                <c:pt idx="8823">
                  <c:v>0.51116897999999988</c:v>
                </c:pt>
                <c:pt idx="8824">
                  <c:v>0.51122685000000001</c:v>
                </c:pt>
                <c:pt idx="8825">
                  <c:v>0.51128471999999991</c:v>
                </c:pt>
                <c:pt idx="8826">
                  <c:v>0.51134258999999993</c:v>
                </c:pt>
                <c:pt idx="8827">
                  <c:v>0.51140046000000006</c:v>
                </c:pt>
                <c:pt idx="8828">
                  <c:v>0.51145833000000007</c:v>
                </c:pt>
                <c:pt idx="8829">
                  <c:v>0.51151619999999975</c:v>
                </c:pt>
                <c:pt idx="8830">
                  <c:v>0.51157406999999988</c:v>
                </c:pt>
                <c:pt idx="8831">
                  <c:v>0.51163194000000001</c:v>
                </c:pt>
                <c:pt idx="8832">
                  <c:v>0.51168981000000013</c:v>
                </c:pt>
                <c:pt idx="8833">
                  <c:v>0.51174768999999998</c:v>
                </c:pt>
                <c:pt idx="8834">
                  <c:v>0.51180567000000021</c:v>
                </c:pt>
                <c:pt idx="8835">
                  <c:v>0.51186365999999994</c:v>
                </c:pt>
                <c:pt idx="8836">
                  <c:v>0.51192153000000018</c:v>
                </c:pt>
                <c:pt idx="8837">
                  <c:v>0.51197939999999997</c:v>
                </c:pt>
                <c:pt idx="8838">
                  <c:v>0.51203726999999988</c:v>
                </c:pt>
                <c:pt idx="8839">
                  <c:v>0.51209514</c:v>
                </c:pt>
                <c:pt idx="8840">
                  <c:v>0.51215288999999986</c:v>
                </c:pt>
                <c:pt idx="8841">
                  <c:v>0.51221075999999988</c:v>
                </c:pt>
                <c:pt idx="8842">
                  <c:v>0.51226863</c:v>
                </c:pt>
                <c:pt idx="8843">
                  <c:v>0.51232649999999991</c:v>
                </c:pt>
                <c:pt idx="8844">
                  <c:v>0.51238448999999986</c:v>
                </c:pt>
                <c:pt idx="8845">
                  <c:v>0.51244235999999987</c:v>
                </c:pt>
                <c:pt idx="8846">
                  <c:v>0.51250023</c:v>
                </c:pt>
                <c:pt idx="8847">
                  <c:v>0.51255809999999991</c:v>
                </c:pt>
                <c:pt idx="8848">
                  <c:v>0.51261597000000003</c:v>
                </c:pt>
                <c:pt idx="8849">
                  <c:v>0.51267384000000005</c:v>
                </c:pt>
                <c:pt idx="8850">
                  <c:v>0.51273171000000017</c:v>
                </c:pt>
                <c:pt idx="8851">
                  <c:v>0.51278958000000008</c:v>
                </c:pt>
                <c:pt idx="8852">
                  <c:v>0.5128474500000002</c:v>
                </c:pt>
                <c:pt idx="8853">
                  <c:v>0.51290532</c:v>
                </c:pt>
                <c:pt idx="8854">
                  <c:v>0.5129631899999999</c:v>
                </c:pt>
                <c:pt idx="8855">
                  <c:v>0.51302106000000003</c:v>
                </c:pt>
                <c:pt idx="8856">
                  <c:v>0.51307894000000009</c:v>
                </c:pt>
                <c:pt idx="8857">
                  <c:v>0.51313681</c:v>
                </c:pt>
                <c:pt idx="8858">
                  <c:v>0.51319468000000001</c:v>
                </c:pt>
                <c:pt idx="8859">
                  <c:v>0.51325254999999992</c:v>
                </c:pt>
                <c:pt idx="8860">
                  <c:v>0.51331041999999993</c:v>
                </c:pt>
                <c:pt idx="8861">
                  <c:v>0.51336793999999997</c:v>
                </c:pt>
                <c:pt idx="8862">
                  <c:v>0.5134258100000002</c:v>
                </c:pt>
                <c:pt idx="8863">
                  <c:v>0.51348367999999989</c:v>
                </c:pt>
                <c:pt idx="8864">
                  <c:v>0.51354155000000001</c:v>
                </c:pt>
                <c:pt idx="8865">
                  <c:v>0.51359942000000003</c:v>
                </c:pt>
                <c:pt idx="8866">
                  <c:v>0.51365729000000004</c:v>
                </c:pt>
                <c:pt idx="8867">
                  <c:v>0.51371515999999984</c:v>
                </c:pt>
                <c:pt idx="8868">
                  <c:v>0.51377302999999996</c:v>
                </c:pt>
                <c:pt idx="8869">
                  <c:v>0.51383089999999998</c:v>
                </c:pt>
                <c:pt idx="8870">
                  <c:v>0.51388876999999988</c:v>
                </c:pt>
                <c:pt idx="8871">
                  <c:v>0.51394664000000001</c:v>
                </c:pt>
                <c:pt idx="8872">
                  <c:v>0.51400451000000003</c:v>
                </c:pt>
                <c:pt idx="8873">
                  <c:v>0.51406237999999982</c:v>
                </c:pt>
                <c:pt idx="8874">
                  <c:v>0.51412025000000017</c:v>
                </c:pt>
                <c:pt idx="8875">
                  <c:v>0.51417812000000007</c:v>
                </c:pt>
                <c:pt idx="8876">
                  <c:v>0.51423599999999992</c:v>
                </c:pt>
                <c:pt idx="8877">
                  <c:v>0.51429387000000004</c:v>
                </c:pt>
                <c:pt idx="8878">
                  <c:v>0.51435174000000006</c:v>
                </c:pt>
                <c:pt idx="8879">
                  <c:v>0.51440961000000018</c:v>
                </c:pt>
                <c:pt idx="8880">
                  <c:v>0.51446747999999987</c:v>
                </c:pt>
                <c:pt idx="8881">
                  <c:v>0.51452534999999988</c:v>
                </c:pt>
                <c:pt idx="8882">
                  <c:v>0.5145832199999999</c:v>
                </c:pt>
                <c:pt idx="8883">
                  <c:v>0.51464109000000013</c:v>
                </c:pt>
                <c:pt idx="8884">
                  <c:v>0.51469896000000004</c:v>
                </c:pt>
                <c:pt idx="8885">
                  <c:v>0.51475683000000005</c:v>
                </c:pt>
                <c:pt idx="8886">
                  <c:v>0.51481470000000007</c:v>
                </c:pt>
                <c:pt idx="8887">
                  <c:v>0.51487256999999986</c:v>
                </c:pt>
                <c:pt idx="8888">
                  <c:v>0.51493055999999993</c:v>
                </c:pt>
                <c:pt idx="8889">
                  <c:v>0.51498842999999983</c:v>
                </c:pt>
                <c:pt idx="8890">
                  <c:v>0.51504641000000018</c:v>
                </c:pt>
                <c:pt idx="8891">
                  <c:v>0.51510427999999997</c:v>
                </c:pt>
                <c:pt idx="8892">
                  <c:v>0.51516214999999976</c:v>
                </c:pt>
                <c:pt idx="8893">
                  <c:v>0.51522002</c:v>
                </c:pt>
                <c:pt idx="8894">
                  <c:v>0.51527789000000002</c:v>
                </c:pt>
                <c:pt idx="8895">
                  <c:v>0.51533575999999992</c:v>
                </c:pt>
                <c:pt idx="8896">
                  <c:v>0.51539363000000005</c:v>
                </c:pt>
                <c:pt idx="8897">
                  <c:v>0.51545150000000006</c:v>
                </c:pt>
                <c:pt idx="8898">
                  <c:v>0.51550937000000008</c:v>
                </c:pt>
                <c:pt idx="8899">
                  <c:v>0.51556724999999992</c:v>
                </c:pt>
                <c:pt idx="8900">
                  <c:v>0.51562512000000005</c:v>
                </c:pt>
                <c:pt idx="8901">
                  <c:v>0.51568299000000006</c:v>
                </c:pt>
                <c:pt idx="8902">
                  <c:v>0.51574086000000019</c:v>
                </c:pt>
                <c:pt idx="8903">
                  <c:v>0.51579873000000021</c:v>
                </c:pt>
                <c:pt idx="8904">
                  <c:v>0.5158566</c:v>
                </c:pt>
                <c:pt idx="8905">
                  <c:v>0.51591447000000001</c:v>
                </c:pt>
                <c:pt idx="8906">
                  <c:v>0.51597233999999992</c:v>
                </c:pt>
                <c:pt idx="8907">
                  <c:v>0.51603021000000004</c:v>
                </c:pt>
                <c:pt idx="8908">
                  <c:v>0.51608807999999984</c:v>
                </c:pt>
                <c:pt idx="8909">
                  <c:v>0.51614594999999996</c:v>
                </c:pt>
                <c:pt idx="8910">
                  <c:v>0.51620381999999998</c:v>
                </c:pt>
                <c:pt idx="8911">
                  <c:v>0.51626169</c:v>
                </c:pt>
                <c:pt idx="8912">
                  <c:v>0.5163195599999999</c:v>
                </c:pt>
                <c:pt idx="8913">
                  <c:v>0.51637743000000003</c:v>
                </c:pt>
                <c:pt idx="8914">
                  <c:v>0.51643541999999998</c:v>
                </c:pt>
                <c:pt idx="8915">
                  <c:v>0.51649281999999996</c:v>
                </c:pt>
                <c:pt idx="8916">
                  <c:v>0.51655068999999987</c:v>
                </c:pt>
                <c:pt idx="8917">
                  <c:v>0.51660855999999999</c:v>
                </c:pt>
                <c:pt idx="8918">
                  <c:v>0.51666643999999984</c:v>
                </c:pt>
                <c:pt idx="8919">
                  <c:v>0.51672430999999996</c:v>
                </c:pt>
                <c:pt idx="8920">
                  <c:v>0.51678217999999987</c:v>
                </c:pt>
                <c:pt idx="8921">
                  <c:v>0.51684005000000011</c:v>
                </c:pt>
                <c:pt idx="8922">
                  <c:v>0.51689792000000001</c:v>
                </c:pt>
                <c:pt idx="8923">
                  <c:v>0.51695579000000003</c:v>
                </c:pt>
                <c:pt idx="8924">
                  <c:v>0.51701365999999993</c:v>
                </c:pt>
                <c:pt idx="8925">
                  <c:v>0.51707153000000017</c:v>
                </c:pt>
                <c:pt idx="8926">
                  <c:v>0.51712940000000018</c:v>
                </c:pt>
                <c:pt idx="8927">
                  <c:v>0.51718726999999987</c:v>
                </c:pt>
                <c:pt idx="8928">
                  <c:v>0.51724513999999999</c:v>
                </c:pt>
                <c:pt idx="8929">
                  <c:v>0.51730301000000001</c:v>
                </c:pt>
                <c:pt idx="8930">
                  <c:v>0.51736087999999991</c:v>
                </c:pt>
                <c:pt idx="8931">
                  <c:v>0.51741874999999993</c:v>
                </c:pt>
                <c:pt idx="8932">
                  <c:v>0.51747661999999994</c:v>
                </c:pt>
                <c:pt idx="8933">
                  <c:v>0.51753449000000007</c:v>
                </c:pt>
                <c:pt idx="8934">
                  <c:v>0.51759235999999986</c:v>
                </c:pt>
                <c:pt idx="8935">
                  <c:v>0.51765022999999999</c:v>
                </c:pt>
                <c:pt idx="8936">
                  <c:v>0.5177081</c:v>
                </c:pt>
                <c:pt idx="8937">
                  <c:v>0.51776597000000002</c:v>
                </c:pt>
                <c:pt idx="8938">
                  <c:v>0.51782384000000004</c:v>
                </c:pt>
                <c:pt idx="8939">
                  <c:v>0.51788171000000005</c:v>
                </c:pt>
                <c:pt idx="8940">
                  <c:v>0.5179397</c:v>
                </c:pt>
                <c:pt idx="8941">
                  <c:v>0.51799757000000002</c:v>
                </c:pt>
                <c:pt idx="8942">
                  <c:v>0.51805544000000003</c:v>
                </c:pt>
                <c:pt idx="8943">
                  <c:v>0.51811342999999987</c:v>
                </c:pt>
                <c:pt idx="8944">
                  <c:v>0.5181713</c:v>
                </c:pt>
                <c:pt idx="8945">
                  <c:v>0.51822917000000002</c:v>
                </c:pt>
                <c:pt idx="8946">
                  <c:v>0.51828703999999992</c:v>
                </c:pt>
                <c:pt idx="8947">
                  <c:v>0.51834491000000005</c:v>
                </c:pt>
                <c:pt idx="8948">
                  <c:v>0.51840277999999995</c:v>
                </c:pt>
                <c:pt idx="8949">
                  <c:v>0.51846065000000008</c:v>
                </c:pt>
                <c:pt idx="8950">
                  <c:v>0.51851851999999998</c:v>
                </c:pt>
                <c:pt idx="8951">
                  <c:v>0.51857638999999989</c:v>
                </c:pt>
                <c:pt idx="8952">
                  <c:v>0.51863426000000001</c:v>
                </c:pt>
                <c:pt idx="8953">
                  <c:v>0.51869213000000003</c:v>
                </c:pt>
                <c:pt idx="8954">
                  <c:v>0.51875000000000004</c:v>
                </c:pt>
                <c:pt idx="8955">
                  <c:v>0.51880786999999984</c:v>
                </c:pt>
                <c:pt idx="8956">
                  <c:v>0.51886573999999996</c:v>
                </c:pt>
                <c:pt idx="8957">
                  <c:v>0.51892360999999998</c:v>
                </c:pt>
                <c:pt idx="8958">
                  <c:v>0.51898148</c:v>
                </c:pt>
                <c:pt idx="8959">
                  <c:v>0.51903935000000001</c:v>
                </c:pt>
                <c:pt idx="8960">
                  <c:v>0.51909722000000003</c:v>
                </c:pt>
                <c:pt idx="8961">
                  <c:v>0.51915509000000004</c:v>
                </c:pt>
                <c:pt idx="8962">
                  <c:v>0.51921295999999995</c:v>
                </c:pt>
                <c:pt idx="8963">
                  <c:v>0.51927083000000018</c:v>
                </c:pt>
                <c:pt idx="8964">
                  <c:v>0.51932882000000002</c:v>
                </c:pt>
                <c:pt idx="8965">
                  <c:v>0.51938668999999993</c:v>
                </c:pt>
                <c:pt idx="8966">
                  <c:v>0.51944456000000006</c:v>
                </c:pt>
                <c:pt idx="8967">
                  <c:v>0.5195025499999999</c:v>
                </c:pt>
                <c:pt idx="8968">
                  <c:v>0.51955984</c:v>
                </c:pt>
                <c:pt idx="8969">
                  <c:v>0.51961829000000004</c:v>
                </c:pt>
                <c:pt idx="8970">
                  <c:v>0.51967558000000003</c:v>
                </c:pt>
                <c:pt idx="8971">
                  <c:v>0.51973403000000018</c:v>
                </c:pt>
                <c:pt idx="8972">
                  <c:v>0.51979190000000008</c:v>
                </c:pt>
                <c:pt idx="8973">
                  <c:v>0.51984976999999999</c:v>
                </c:pt>
                <c:pt idx="8974">
                  <c:v>0.51990764</c:v>
                </c:pt>
                <c:pt idx="8975">
                  <c:v>0.51996551000000002</c:v>
                </c:pt>
                <c:pt idx="8976">
                  <c:v>0.52002337999999992</c:v>
                </c:pt>
                <c:pt idx="8977">
                  <c:v>0.52008125000000005</c:v>
                </c:pt>
                <c:pt idx="8978">
                  <c:v>0.52013912000000007</c:v>
                </c:pt>
                <c:pt idx="8979">
                  <c:v>0.52019698999999986</c:v>
                </c:pt>
                <c:pt idx="8980">
                  <c:v>0.52025485999999999</c:v>
                </c:pt>
                <c:pt idx="8981">
                  <c:v>0.52031272999999989</c:v>
                </c:pt>
                <c:pt idx="8982">
                  <c:v>0.52037060000000002</c:v>
                </c:pt>
                <c:pt idx="8983">
                  <c:v>0.52042847000000003</c:v>
                </c:pt>
                <c:pt idx="8984">
                  <c:v>0.52048633999999983</c:v>
                </c:pt>
                <c:pt idx="8985">
                  <c:v>0.52054421000000017</c:v>
                </c:pt>
                <c:pt idx="8986">
                  <c:v>0.52060208000000008</c:v>
                </c:pt>
                <c:pt idx="8987">
                  <c:v>0.5206599500000002</c:v>
                </c:pt>
                <c:pt idx="8988">
                  <c:v>0.52071782</c:v>
                </c:pt>
                <c:pt idx="8989">
                  <c:v>0.52077523000000014</c:v>
                </c:pt>
                <c:pt idx="8990">
                  <c:v>0.52083309999999994</c:v>
                </c:pt>
                <c:pt idx="8991">
                  <c:v>0.52089097000000018</c:v>
                </c:pt>
                <c:pt idx="8992">
                  <c:v>0.52094884000000008</c:v>
                </c:pt>
                <c:pt idx="8993">
                  <c:v>0.52100670999999987</c:v>
                </c:pt>
                <c:pt idx="8994">
                  <c:v>0.52106469999999994</c:v>
                </c:pt>
                <c:pt idx="8995">
                  <c:v>0.52112257000000006</c:v>
                </c:pt>
                <c:pt idx="8996">
                  <c:v>0.52118044000000008</c:v>
                </c:pt>
                <c:pt idx="8997">
                  <c:v>0.52123831000000009</c:v>
                </c:pt>
                <c:pt idx="8998">
                  <c:v>0.52129617999999989</c:v>
                </c:pt>
                <c:pt idx="8999">
                  <c:v>0.52135405000000001</c:v>
                </c:pt>
                <c:pt idx="9000">
                  <c:v>0.52141191999999992</c:v>
                </c:pt>
                <c:pt idx="9001">
                  <c:v>0.52146978999999993</c:v>
                </c:pt>
                <c:pt idx="9002">
                  <c:v>0.52152765999999984</c:v>
                </c:pt>
                <c:pt idx="9003">
                  <c:v>0.52158552999999985</c:v>
                </c:pt>
                <c:pt idx="9004">
                  <c:v>0.52164339999999998</c:v>
                </c:pt>
                <c:pt idx="9005">
                  <c:v>0.52170126999999999</c:v>
                </c:pt>
                <c:pt idx="9006">
                  <c:v>0.52175914000000001</c:v>
                </c:pt>
                <c:pt idx="9007">
                  <c:v>0.52181701000000003</c:v>
                </c:pt>
                <c:pt idx="9008">
                  <c:v>0.52187488000000004</c:v>
                </c:pt>
                <c:pt idx="9009">
                  <c:v>0.52193275000000006</c:v>
                </c:pt>
                <c:pt idx="9010">
                  <c:v>0.52199062000000018</c:v>
                </c:pt>
                <c:pt idx="9011">
                  <c:v>0.52204850000000003</c:v>
                </c:pt>
                <c:pt idx="9012">
                  <c:v>0.52210636999999993</c:v>
                </c:pt>
                <c:pt idx="9013">
                  <c:v>0.52216424000000006</c:v>
                </c:pt>
                <c:pt idx="9014">
                  <c:v>0.52222211000000007</c:v>
                </c:pt>
                <c:pt idx="9015">
                  <c:v>0.52227997999999998</c:v>
                </c:pt>
                <c:pt idx="9016">
                  <c:v>0.52233784999999988</c:v>
                </c:pt>
                <c:pt idx="9017">
                  <c:v>0.52239572000000001</c:v>
                </c:pt>
                <c:pt idx="9018">
                  <c:v>0.52245358999999991</c:v>
                </c:pt>
                <c:pt idx="9019">
                  <c:v>0.52251156999999993</c:v>
                </c:pt>
                <c:pt idx="9020">
                  <c:v>0.52256955999999988</c:v>
                </c:pt>
                <c:pt idx="9021">
                  <c:v>0.52262743000000011</c:v>
                </c:pt>
                <c:pt idx="9022">
                  <c:v>0.52268530000000002</c:v>
                </c:pt>
                <c:pt idx="9023">
                  <c:v>0.52274317000000003</c:v>
                </c:pt>
                <c:pt idx="9024">
                  <c:v>0.52280104000000005</c:v>
                </c:pt>
                <c:pt idx="9025">
                  <c:v>0.52285891000000018</c:v>
                </c:pt>
                <c:pt idx="9026">
                  <c:v>0.52291677999999986</c:v>
                </c:pt>
                <c:pt idx="9027">
                  <c:v>0.52297464999999999</c:v>
                </c:pt>
                <c:pt idx="9028">
                  <c:v>0.52303251999999989</c:v>
                </c:pt>
                <c:pt idx="9029">
                  <c:v>0.52309039000000002</c:v>
                </c:pt>
                <c:pt idx="9030">
                  <c:v>0.52314826000000003</c:v>
                </c:pt>
                <c:pt idx="9031">
                  <c:v>0.52320612999999994</c:v>
                </c:pt>
                <c:pt idx="9032">
                  <c:v>0.52326389000000006</c:v>
                </c:pt>
                <c:pt idx="9033">
                  <c:v>0.52332175999999997</c:v>
                </c:pt>
                <c:pt idx="9034">
                  <c:v>0.52337962999999998</c:v>
                </c:pt>
                <c:pt idx="9035">
                  <c:v>0.52343749999999989</c:v>
                </c:pt>
                <c:pt idx="9036">
                  <c:v>0.52349537000000002</c:v>
                </c:pt>
                <c:pt idx="9037">
                  <c:v>0.52355335999999997</c:v>
                </c:pt>
                <c:pt idx="9038">
                  <c:v>0.52361123000000021</c:v>
                </c:pt>
                <c:pt idx="9039">
                  <c:v>0.5236691</c:v>
                </c:pt>
                <c:pt idx="9040">
                  <c:v>0.52372697000000001</c:v>
                </c:pt>
                <c:pt idx="9041">
                  <c:v>0.52378484000000003</c:v>
                </c:pt>
                <c:pt idx="9042">
                  <c:v>0.52384271000000004</c:v>
                </c:pt>
                <c:pt idx="9043">
                  <c:v>0.52390057999999984</c:v>
                </c:pt>
                <c:pt idx="9044">
                  <c:v>0.52395844999999996</c:v>
                </c:pt>
                <c:pt idx="9045">
                  <c:v>0.52401631999999987</c:v>
                </c:pt>
                <c:pt idx="9046">
                  <c:v>0.52407419</c:v>
                </c:pt>
                <c:pt idx="9047">
                  <c:v>0.52413171000000003</c:v>
                </c:pt>
                <c:pt idx="9048">
                  <c:v>0.52418957999999993</c:v>
                </c:pt>
                <c:pt idx="9049">
                  <c:v>0.52424744999999984</c:v>
                </c:pt>
                <c:pt idx="9050">
                  <c:v>0.52430531999999996</c:v>
                </c:pt>
                <c:pt idx="9051">
                  <c:v>0.52436318999999976</c:v>
                </c:pt>
                <c:pt idx="9052">
                  <c:v>0.52442105999999999</c:v>
                </c:pt>
                <c:pt idx="9053">
                  <c:v>0.52447893999999984</c:v>
                </c:pt>
                <c:pt idx="9054">
                  <c:v>0.52453680999999985</c:v>
                </c:pt>
                <c:pt idx="9055">
                  <c:v>0.52459467999999998</c:v>
                </c:pt>
                <c:pt idx="9056">
                  <c:v>0.52465255</c:v>
                </c:pt>
                <c:pt idx="9057">
                  <c:v>0.52471042000000001</c:v>
                </c:pt>
                <c:pt idx="9058">
                  <c:v>0.52476829000000003</c:v>
                </c:pt>
                <c:pt idx="9059">
                  <c:v>0.52482615999999993</c:v>
                </c:pt>
                <c:pt idx="9060">
                  <c:v>0.52488403000000017</c:v>
                </c:pt>
                <c:pt idx="9061">
                  <c:v>0.52494201000000018</c:v>
                </c:pt>
                <c:pt idx="9062">
                  <c:v>0.5249998800000002</c:v>
                </c:pt>
                <c:pt idx="9063">
                  <c:v>0.5250577500000001</c:v>
                </c:pt>
                <c:pt idx="9064">
                  <c:v>0.52511562000000001</c:v>
                </c:pt>
                <c:pt idx="9065">
                  <c:v>0.52517350000000007</c:v>
                </c:pt>
                <c:pt idx="9066">
                  <c:v>0.52523137000000009</c:v>
                </c:pt>
                <c:pt idx="9067">
                  <c:v>0.5252892400000001</c:v>
                </c:pt>
                <c:pt idx="9068">
                  <c:v>0.52534711000000001</c:v>
                </c:pt>
                <c:pt idx="9069">
                  <c:v>0.52540497999999991</c:v>
                </c:pt>
                <c:pt idx="9070">
                  <c:v>0.52546284999999993</c:v>
                </c:pt>
                <c:pt idx="9071">
                  <c:v>0.52552071999999983</c:v>
                </c:pt>
                <c:pt idx="9072">
                  <c:v>0.52557858999999985</c:v>
                </c:pt>
                <c:pt idx="9073">
                  <c:v>0.52563645999999997</c:v>
                </c:pt>
                <c:pt idx="9074">
                  <c:v>0.5256944400000001</c:v>
                </c:pt>
                <c:pt idx="9075">
                  <c:v>0.52575231</c:v>
                </c:pt>
                <c:pt idx="9076">
                  <c:v>0.52581019000000007</c:v>
                </c:pt>
                <c:pt idx="9077">
                  <c:v>0.52586805999999997</c:v>
                </c:pt>
                <c:pt idx="9078">
                  <c:v>0.52592592999999999</c:v>
                </c:pt>
                <c:pt idx="9079">
                  <c:v>0.5259838</c:v>
                </c:pt>
                <c:pt idx="9080">
                  <c:v>0.52604167000000013</c:v>
                </c:pt>
                <c:pt idx="9081">
                  <c:v>0.52609954000000003</c:v>
                </c:pt>
                <c:pt idx="9082">
                  <c:v>0.52615741000000005</c:v>
                </c:pt>
                <c:pt idx="9083">
                  <c:v>0.52621528000000006</c:v>
                </c:pt>
                <c:pt idx="9084">
                  <c:v>0.52627315000000008</c:v>
                </c:pt>
                <c:pt idx="9085">
                  <c:v>0.52633102000000009</c:v>
                </c:pt>
                <c:pt idx="9086">
                  <c:v>0.52638889</c:v>
                </c:pt>
                <c:pt idx="9087">
                  <c:v>0.5264467599999999</c:v>
                </c:pt>
                <c:pt idx="9088">
                  <c:v>0.52650463000000003</c:v>
                </c:pt>
                <c:pt idx="9089">
                  <c:v>0.52656249999999982</c:v>
                </c:pt>
                <c:pt idx="9090">
                  <c:v>0.52662036999999984</c:v>
                </c:pt>
                <c:pt idx="9091">
                  <c:v>0.52667824000000008</c:v>
                </c:pt>
                <c:pt idx="9092">
                  <c:v>0.52673610999999987</c:v>
                </c:pt>
                <c:pt idx="9093">
                  <c:v>0.52679398</c:v>
                </c:pt>
                <c:pt idx="9094">
                  <c:v>0.52685185000000012</c:v>
                </c:pt>
                <c:pt idx="9095">
                  <c:v>0.52690972000000003</c:v>
                </c:pt>
                <c:pt idx="9096">
                  <c:v>0.52696758999999993</c:v>
                </c:pt>
                <c:pt idx="9097">
                  <c:v>0.52702546000000017</c:v>
                </c:pt>
                <c:pt idx="9098">
                  <c:v>0.52708333000000007</c:v>
                </c:pt>
                <c:pt idx="9099">
                  <c:v>0.52714119999999998</c:v>
                </c:pt>
                <c:pt idx="9100">
                  <c:v>0.52719919000000004</c:v>
                </c:pt>
                <c:pt idx="9101">
                  <c:v>0.52725717999999988</c:v>
                </c:pt>
                <c:pt idx="9102">
                  <c:v>0.52731505000000001</c:v>
                </c:pt>
                <c:pt idx="9103">
                  <c:v>0.52737291999999991</c:v>
                </c:pt>
                <c:pt idx="9104">
                  <c:v>0.52743078999999993</c:v>
                </c:pt>
                <c:pt idx="9105">
                  <c:v>0.52748865999999994</c:v>
                </c:pt>
                <c:pt idx="9106">
                  <c:v>0.52754653000000007</c:v>
                </c:pt>
                <c:pt idx="9107">
                  <c:v>0.52760428000000004</c:v>
                </c:pt>
                <c:pt idx="9108">
                  <c:v>0.52766226999999988</c:v>
                </c:pt>
                <c:pt idx="9109">
                  <c:v>0.52772014</c:v>
                </c:pt>
                <c:pt idx="9110">
                  <c:v>0.52777801000000013</c:v>
                </c:pt>
                <c:pt idx="9111">
                  <c:v>0.52783588000000004</c:v>
                </c:pt>
                <c:pt idx="9112">
                  <c:v>0.52789375000000005</c:v>
                </c:pt>
                <c:pt idx="9113">
                  <c:v>0.52795162000000018</c:v>
                </c:pt>
                <c:pt idx="9114">
                  <c:v>0.52800948999999997</c:v>
                </c:pt>
                <c:pt idx="9115">
                  <c:v>0.52806735999999987</c:v>
                </c:pt>
                <c:pt idx="9116">
                  <c:v>0.52812523000000011</c:v>
                </c:pt>
                <c:pt idx="9117">
                  <c:v>0.52818309999999991</c:v>
                </c:pt>
                <c:pt idx="9118">
                  <c:v>0.52824097000000003</c:v>
                </c:pt>
                <c:pt idx="9119">
                  <c:v>0.52829884000000005</c:v>
                </c:pt>
                <c:pt idx="9120">
                  <c:v>0.52835671000000006</c:v>
                </c:pt>
                <c:pt idx="9121">
                  <c:v>0.52841457999999997</c:v>
                </c:pt>
                <c:pt idx="9122">
                  <c:v>0.52847245000000009</c:v>
                </c:pt>
                <c:pt idx="9123">
                  <c:v>0.52853031999999989</c:v>
                </c:pt>
                <c:pt idx="9124">
                  <c:v>0.5285881899999999</c:v>
                </c:pt>
                <c:pt idx="9125">
                  <c:v>0.52864606000000003</c:v>
                </c:pt>
                <c:pt idx="9126">
                  <c:v>0.52870394000000009</c:v>
                </c:pt>
                <c:pt idx="9127">
                  <c:v>0.52876146000000002</c:v>
                </c:pt>
                <c:pt idx="9128">
                  <c:v>0.52881933000000003</c:v>
                </c:pt>
                <c:pt idx="9129">
                  <c:v>0.52887720000000005</c:v>
                </c:pt>
                <c:pt idx="9130">
                  <c:v>0.52893507000000017</c:v>
                </c:pt>
                <c:pt idx="9131">
                  <c:v>0.52899294000000008</c:v>
                </c:pt>
                <c:pt idx="9132">
                  <c:v>0.5290508100000002</c:v>
                </c:pt>
                <c:pt idx="9133">
                  <c:v>0.52910868</c:v>
                </c:pt>
                <c:pt idx="9134">
                  <c:v>0.5291665499999999</c:v>
                </c:pt>
                <c:pt idx="9135">
                  <c:v>0.52922442000000003</c:v>
                </c:pt>
                <c:pt idx="9136">
                  <c:v>0.52928228999999993</c:v>
                </c:pt>
                <c:pt idx="9137">
                  <c:v>0.52934015999999984</c:v>
                </c:pt>
                <c:pt idx="9138">
                  <c:v>0.52939791999999997</c:v>
                </c:pt>
                <c:pt idx="9139">
                  <c:v>0.52945578999999987</c:v>
                </c:pt>
                <c:pt idx="9140">
                  <c:v>0.52951365999999989</c:v>
                </c:pt>
                <c:pt idx="9141">
                  <c:v>0.52957153000000001</c:v>
                </c:pt>
                <c:pt idx="9142">
                  <c:v>0.52962940000000014</c:v>
                </c:pt>
                <c:pt idx="9143">
                  <c:v>0.52968737999999993</c:v>
                </c:pt>
                <c:pt idx="9144">
                  <c:v>0.52974525000000028</c:v>
                </c:pt>
                <c:pt idx="9145">
                  <c:v>0.52980312000000007</c:v>
                </c:pt>
                <c:pt idx="9146">
                  <c:v>0.52986100000000003</c:v>
                </c:pt>
                <c:pt idx="9147">
                  <c:v>0.52991887000000004</c:v>
                </c:pt>
                <c:pt idx="9148">
                  <c:v>0.52997674000000006</c:v>
                </c:pt>
                <c:pt idx="9149">
                  <c:v>0.53003461000000018</c:v>
                </c:pt>
                <c:pt idx="9150">
                  <c:v>0.53009247999999998</c:v>
                </c:pt>
                <c:pt idx="9151">
                  <c:v>0.53015034999999988</c:v>
                </c:pt>
                <c:pt idx="9152">
                  <c:v>0.53020822000000001</c:v>
                </c:pt>
                <c:pt idx="9153">
                  <c:v>0.53026619999999991</c:v>
                </c:pt>
                <c:pt idx="9154">
                  <c:v>0.53032418999999986</c:v>
                </c:pt>
                <c:pt idx="9155">
                  <c:v>0.53038205999999988</c:v>
                </c:pt>
                <c:pt idx="9156">
                  <c:v>0.53043993</c:v>
                </c:pt>
                <c:pt idx="9157">
                  <c:v>0.53049780000000002</c:v>
                </c:pt>
                <c:pt idx="9158">
                  <c:v>0.53055567000000003</c:v>
                </c:pt>
                <c:pt idx="9159">
                  <c:v>0.53061353999999994</c:v>
                </c:pt>
                <c:pt idx="9160">
                  <c:v>0.53067141000000029</c:v>
                </c:pt>
                <c:pt idx="9161">
                  <c:v>0.53072928000000008</c:v>
                </c:pt>
                <c:pt idx="9162">
                  <c:v>0.53078714999999987</c:v>
                </c:pt>
                <c:pt idx="9163">
                  <c:v>0.53084502000000011</c:v>
                </c:pt>
                <c:pt idx="9164">
                  <c:v>0.53090289000000002</c:v>
                </c:pt>
                <c:pt idx="9165">
                  <c:v>0.53096075999999992</c:v>
                </c:pt>
                <c:pt idx="9166">
                  <c:v>0.53101874999999987</c:v>
                </c:pt>
                <c:pt idx="9167">
                  <c:v>0.53107662</c:v>
                </c:pt>
                <c:pt idx="9168">
                  <c:v>0.53113449000000001</c:v>
                </c:pt>
                <c:pt idx="9169">
                  <c:v>0.53119235999999992</c:v>
                </c:pt>
                <c:pt idx="9170">
                  <c:v>0.53125023000000005</c:v>
                </c:pt>
                <c:pt idx="9171">
                  <c:v>0.53130810000000006</c:v>
                </c:pt>
                <c:pt idx="9172">
                  <c:v>0.53136597000000008</c:v>
                </c:pt>
                <c:pt idx="9173">
                  <c:v>0.53142383999999998</c:v>
                </c:pt>
                <c:pt idx="9174">
                  <c:v>0.53148171</c:v>
                </c:pt>
                <c:pt idx="9175">
                  <c:v>0.5315395799999999</c:v>
                </c:pt>
                <c:pt idx="9176">
                  <c:v>0.53159745000000003</c:v>
                </c:pt>
                <c:pt idx="9177">
                  <c:v>0.53165532000000004</c:v>
                </c:pt>
                <c:pt idx="9178">
                  <c:v>0.53171319000000006</c:v>
                </c:pt>
                <c:pt idx="9179">
                  <c:v>0.53177048999999998</c:v>
                </c:pt>
                <c:pt idx="9180">
                  <c:v>0.53182847000000011</c:v>
                </c:pt>
                <c:pt idx="9181">
                  <c:v>0.5318863399999999</c:v>
                </c:pt>
                <c:pt idx="9182">
                  <c:v>0.53194421000000014</c:v>
                </c:pt>
                <c:pt idx="9183">
                  <c:v>0.53200207999999993</c:v>
                </c:pt>
                <c:pt idx="9184">
                  <c:v>0.53205994999999984</c:v>
                </c:pt>
                <c:pt idx="9185">
                  <c:v>0.53211781999999996</c:v>
                </c:pt>
                <c:pt idx="9186">
                  <c:v>0.53217568999999998</c:v>
                </c:pt>
                <c:pt idx="9187">
                  <c:v>0.53223355999999988</c:v>
                </c:pt>
                <c:pt idx="9188">
                  <c:v>0.53229143999999995</c:v>
                </c:pt>
                <c:pt idx="9189">
                  <c:v>0.53234930999999996</c:v>
                </c:pt>
                <c:pt idx="9190">
                  <c:v>0.53240717999999987</c:v>
                </c:pt>
                <c:pt idx="9191">
                  <c:v>0.53246505</c:v>
                </c:pt>
                <c:pt idx="9192">
                  <c:v>0.5325229199999999</c:v>
                </c:pt>
                <c:pt idx="9193">
                  <c:v>0.53258078999999992</c:v>
                </c:pt>
                <c:pt idx="9194">
                  <c:v>0.53263866000000004</c:v>
                </c:pt>
                <c:pt idx="9195">
                  <c:v>0.53269653000000017</c:v>
                </c:pt>
                <c:pt idx="9196">
                  <c:v>0.53275440000000018</c:v>
                </c:pt>
                <c:pt idx="9197">
                  <c:v>0.53281226999999987</c:v>
                </c:pt>
                <c:pt idx="9198">
                  <c:v>0.53287013999999999</c:v>
                </c:pt>
                <c:pt idx="9199">
                  <c:v>0.53292801000000012</c:v>
                </c:pt>
                <c:pt idx="9200">
                  <c:v>0.53298588000000002</c:v>
                </c:pt>
                <c:pt idx="9201">
                  <c:v>0.53304375000000004</c:v>
                </c:pt>
                <c:pt idx="9202">
                  <c:v>0.53310162000000005</c:v>
                </c:pt>
                <c:pt idx="9203">
                  <c:v>0.53315949000000018</c:v>
                </c:pt>
                <c:pt idx="9204">
                  <c:v>0.53321735999999986</c:v>
                </c:pt>
                <c:pt idx="9205">
                  <c:v>0.53327522999999999</c:v>
                </c:pt>
                <c:pt idx="9206">
                  <c:v>0.53333321999999983</c:v>
                </c:pt>
                <c:pt idx="9207">
                  <c:v>0.53339108999999996</c:v>
                </c:pt>
                <c:pt idx="9208">
                  <c:v>0.53344906999999997</c:v>
                </c:pt>
                <c:pt idx="9209">
                  <c:v>0.53350693999999987</c:v>
                </c:pt>
                <c:pt idx="9210">
                  <c:v>0.53356481</c:v>
                </c:pt>
                <c:pt idx="9211">
                  <c:v>0.53362269000000018</c:v>
                </c:pt>
                <c:pt idx="9212">
                  <c:v>0.53368055999999997</c:v>
                </c:pt>
                <c:pt idx="9213">
                  <c:v>0.53373842999999999</c:v>
                </c:pt>
                <c:pt idx="9214">
                  <c:v>0.5337963</c:v>
                </c:pt>
                <c:pt idx="9215">
                  <c:v>0.53385417000000002</c:v>
                </c:pt>
                <c:pt idx="9216">
                  <c:v>0.53391203999999992</c:v>
                </c:pt>
                <c:pt idx="9217">
                  <c:v>0.53396991000000005</c:v>
                </c:pt>
                <c:pt idx="9218">
                  <c:v>0.53402778000000006</c:v>
                </c:pt>
                <c:pt idx="9219">
                  <c:v>0.53408565000000019</c:v>
                </c:pt>
                <c:pt idx="9220">
                  <c:v>0.53414352000000009</c:v>
                </c:pt>
                <c:pt idx="9221">
                  <c:v>0.53420139</c:v>
                </c:pt>
                <c:pt idx="9222">
                  <c:v>0.53425926000000001</c:v>
                </c:pt>
                <c:pt idx="9223">
                  <c:v>0.53431712999999992</c:v>
                </c:pt>
                <c:pt idx="9224">
                  <c:v>0.53437500000000004</c:v>
                </c:pt>
                <c:pt idx="9225">
                  <c:v>0.53443286999999973</c:v>
                </c:pt>
                <c:pt idx="9226">
                  <c:v>0.53449073999999996</c:v>
                </c:pt>
                <c:pt idx="9227">
                  <c:v>0.53454860999999998</c:v>
                </c:pt>
                <c:pt idx="9228">
                  <c:v>0.53460648</c:v>
                </c:pt>
                <c:pt idx="9229">
                  <c:v>0.53466435000000001</c:v>
                </c:pt>
                <c:pt idx="9230">
                  <c:v>0.53472222000000003</c:v>
                </c:pt>
                <c:pt idx="9231">
                  <c:v>0.53478009000000004</c:v>
                </c:pt>
                <c:pt idx="9232">
                  <c:v>0.53483796000000006</c:v>
                </c:pt>
                <c:pt idx="9233">
                  <c:v>0.53489595000000012</c:v>
                </c:pt>
                <c:pt idx="9234">
                  <c:v>0.53495393999999996</c:v>
                </c:pt>
                <c:pt idx="9235">
                  <c:v>0.53501180999999998</c:v>
                </c:pt>
                <c:pt idx="9236">
                  <c:v>0.53506967999999999</c:v>
                </c:pt>
                <c:pt idx="9237">
                  <c:v>0.53512755000000001</c:v>
                </c:pt>
                <c:pt idx="9238">
                  <c:v>0.53518542000000002</c:v>
                </c:pt>
                <c:pt idx="9239">
                  <c:v>0.53524329000000004</c:v>
                </c:pt>
                <c:pt idx="9240">
                  <c:v>0.53530115999999994</c:v>
                </c:pt>
                <c:pt idx="9241">
                  <c:v>0.53535845000000004</c:v>
                </c:pt>
                <c:pt idx="9242">
                  <c:v>0.53541689999999986</c:v>
                </c:pt>
                <c:pt idx="9243">
                  <c:v>0.53547464999999983</c:v>
                </c:pt>
                <c:pt idx="9244">
                  <c:v>0.53553251999999985</c:v>
                </c:pt>
                <c:pt idx="9245">
                  <c:v>0.53559038999999986</c:v>
                </c:pt>
                <c:pt idx="9246">
                  <c:v>0.5356482600000001</c:v>
                </c:pt>
                <c:pt idx="9247">
                  <c:v>0.53570613</c:v>
                </c:pt>
                <c:pt idx="9248">
                  <c:v>0.53576400000000002</c:v>
                </c:pt>
                <c:pt idx="9249">
                  <c:v>0.53582187000000014</c:v>
                </c:pt>
                <c:pt idx="9250">
                  <c:v>0.5358798600000001</c:v>
                </c:pt>
                <c:pt idx="9251">
                  <c:v>0.53593773</c:v>
                </c:pt>
                <c:pt idx="9252">
                  <c:v>0.53599560000000013</c:v>
                </c:pt>
                <c:pt idx="9253">
                  <c:v>0.53605347000000003</c:v>
                </c:pt>
                <c:pt idx="9254">
                  <c:v>0.53611133999999994</c:v>
                </c:pt>
                <c:pt idx="9255">
                  <c:v>0.53616921000000017</c:v>
                </c:pt>
                <c:pt idx="9256">
                  <c:v>0.53622708000000008</c:v>
                </c:pt>
                <c:pt idx="9257">
                  <c:v>0.53628495000000009</c:v>
                </c:pt>
                <c:pt idx="9258">
                  <c:v>0.53634282</c:v>
                </c:pt>
                <c:pt idx="9259">
                  <c:v>0.53640069000000001</c:v>
                </c:pt>
                <c:pt idx="9260">
                  <c:v>0.53645855999999992</c:v>
                </c:pt>
                <c:pt idx="9261">
                  <c:v>0.53651597000000006</c:v>
                </c:pt>
                <c:pt idx="9262">
                  <c:v>0.53657395999999991</c:v>
                </c:pt>
                <c:pt idx="9263">
                  <c:v>0.53663183000000014</c:v>
                </c:pt>
                <c:pt idx="9264">
                  <c:v>0.53668970000000005</c:v>
                </c:pt>
                <c:pt idx="9265">
                  <c:v>0.53674757000000017</c:v>
                </c:pt>
                <c:pt idx="9266">
                  <c:v>0.53680544000000019</c:v>
                </c:pt>
                <c:pt idx="9267">
                  <c:v>0.53686331000000009</c:v>
                </c:pt>
                <c:pt idx="9268">
                  <c:v>0.53692118</c:v>
                </c:pt>
                <c:pt idx="9269">
                  <c:v>0.53697905000000012</c:v>
                </c:pt>
                <c:pt idx="9270">
                  <c:v>0.53703691999999992</c:v>
                </c:pt>
                <c:pt idx="9271">
                  <c:v>0.53709479000000004</c:v>
                </c:pt>
                <c:pt idx="9272">
                  <c:v>0.53715265999999984</c:v>
                </c:pt>
                <c:pt idx="9273">
                  <c:v>0.53721052999999985</c:v>
                </c:pt>
                <c:pt idx="9274">
                  <c:v>0.53726839999999987</c:v>
                </c:pt>
                <c:pt idx="9275">
                  <c:v>0.53732626999999988</c:v>
                </c:pt>
                <c:pt idx="9276">
                  <c:v>0.5373841399999999</c:v>
                </c:pt>
                <c:pt idx="9277">
                  <c:v>0.53744213000000007</c:v>
                </c:pt>
                <c:pt idx="9278">
                  <c:v>0.53749999999999998</c:v>
                </c:pt>
                <c:pt idx="9279">
                  <c:v>0.53755786999999988</c:v>
                </c:pt>
                <c:pt idx="9280">
                  <c:v>0.53761574000000001</c:v>
                </c:pt>
                <c:pt idx="9281">
                  <c:v>0.53767361000000014</c:v>
                </c:pt>
                <c:pt idx="9282">
                  <c:v>0.53773148000000004</c:v>
                </c:pt>
                <c:pt idx="9283">
                  <c:v>0.53778935000000005</c:v>
                </c:pt>
                <c:pt idx="9284">
                  <c:v>0.53784722000000018</c:v>
                </c:pt>
                <c:pt idx="9285">
                  <c:v>0.5379050900000002</c:v>
                </c:pt>
                <c:pt idx="9286">
                  <c:v>0.53796307999999993</c:v>
                </c:pt>
                <c:pt idx="9287">
                  <c:v>0.53802095000000005</c:v>
                </c:pt>
                <c:pt idx="9288">
                  <c:v>0.53807882000000018</c:v>
                </c:pt>
                <c:pt idx="9289">
                  <c:v>0.53813668999999986</c:v>
                </c:pt>
                <c:pt idx="9290">
                  <c:v>0.53819455999999999</c:v>
                </c:pt>
                <c:pt idx="9291">
                  <c:v>0.53825243</c:v>
                </c:pt>
                <c:pt idx="9292">
                  <c:v>0.53831029999999991</c:v>
                </c:pt>
                <c:pt idx="9293">
                  <c:v>0.53836816999999992</c:v>
                </c:pt>
                <c:pt idx="9294">
                  <c:v>0.53842592999999983</c:v>
                </c:pt>
                <c:pt idx="9295">
                  <c:v>0.53848379999999985</c:v>
                </c:pt>
                <c:pt idx="9296">
                  <c:v>0.53854177999999997</c:v>
                </c:pt>
                <c:pt idx="9297">
                  <c:v>0.53859964999999999</c:v>
                </c:pt>
                <c:pt idx="9298">
                  <c:v>0.53865741000000011</c:v>
                </c:pt>
                <c:pt idx="9299">
                  <c:v>0.53871528000000002</c:v>
                </c:pt>
                <c:pt idx="9300">
                  <c:v>0.53877315000000003</c:v>
                </c:pt>
                <c:pt idx="9301">
                  <c:v>0.53883113000000005</c:v>
                </c:pt>
                <c:pt idx="9302">
                  <c:v>0.53888900000000017</c:v>
                </c:pt>
                <c:pt idx="9303">
                  <c:v>0.53894687000000019</c:v>
                </c:pt>
                <c:pt idx="9304">
                  <c:v>0.53900486000000003</c:v>
                </c:pt>
                <c:pt idx="9305">
                  <c:v>0.53906272999999993</c:v>
                </c:pt>
                <c:pt idx="9306">
                  <c:v>0.53912002000000003</c:v>
                </c:pt>
                <c:pt idx="9307">
                  <c:v>0.53917847000000019</c:v>
                </c:pt>
                <c:pt idx="9308">
                  <c:v>0.53923633999999987</c:v>
                </c:pt>
                <c:pt idx="9309">
                  <c:v>0.53929421000000011</c:v>
                </c:pt>
                <c:pt idx="9310">
                  <c:v>0.5393520799999999</c:v>
                </c:pt>
                <c:pt idx="9311">
                  <c:v>0.53940995000000003</c:v>
                </c:pt>
                <c:pt idx="9312">
                  <c:v>0.53946781999999993</c:v>
                </c:pt>
                <c:pt idx="9313">
                  <c:v>0.53952523000000019</c:v>
                </c:pt>
                <c:pt idx="9314">
                  <c:v>0.53958309999999998</c:v>
                </c:pt>
                <c:pt idx="9315">
                  <c:v>0.53964097000000011</c:v>
                </c:pt>
                <c:pt idx="9316">
                  <c:v>0.53969884000000012</c:v>
                </c:pt>
                <c:pt idx="9317">
                  <c:v>0.53975671000000003</c:v>
                </c:pt>
                <c:pt idx="9318">
                  <c:v>0.53981457999999993</c:v>
                </c:pt>
                <c:pt idx="9319">
                  <c:v>0.53987244999999984</c:v>
                </c:pt>
                <c:pt idx="9320">
                  <c:v>0.53993031999999996</c:v>
                </c:pt>
                <c:pt idx="9321">
                  <c:v>0.53998818999999987</c:v>
                </c:pt>
                <c:pt idx="9322">
                  <c:v>0.54004605999999999</c:v>
                </c:pt>
                <c:pt idx="9323">
                  <c:v>0.54010393999999984</c:v>
                </c:pt>
                <c:pt idx="9324">
                  <c:v>0.54016180999999996</c:v>
                </c:pt>
                <c:pt idx="9325">
                  <c:v>0.54021967999999998</c:v>
                </c:pt>
                <c:pt idx="9326">
                  <c:v>0.54027755</c:v>
                </c:pt>
                <c:pt idx="9327">
                  <c:v>0.54033542000000001</c:v>
                </c:pt>
                <c:pt idx="9328">
                  <c:v>0.54039329000000003</c:v>
                </c:pt>
                <c:pt idx="9329">
                  <c:v>0.54045115999999993</c:v>
                </c:pt>
                <c:pt idx="9330">
                  <c:v>0.54050903000000017</c:v>
                </c:pt>
                <c:pt idx="9331">
                  <c:v>0.54056689999999996</c:v>
                </c:pt>
                <c:pt idx="9332">
                  <c:v>0.54062476999999998</c:v>
                </c:pt>
                <c:pt idx="9333">
                  <c:v>0.54068263999999999</c:v>
                </c:pt>
                <c:pt idx="9334">
                  <c:v>0.54074051000000012</c:v>
                </c:pt>
                <c:pt idx="9335">
                  <c:v>0.54079838000000002</c:v>
                </c:pt>
                <c:pt idx="9336">
                  <c:v>0.54085625000000004</c:v>
                </c:pt>
                <c:pt idx="9337">
                  <c:v>0.54091411999999994</c:v>
                </c:pt>
                <c:pt idx="9338">
                  <c:v>0.54097199000000018</c:v>
                </c:pt>
                <c:pt idx="9339">
                  <c:v>0.54102986000000008</c:v>
                </c:pt>
                <c:pt idx="9340">
                  <c:v>0.54108785000000004</c:v>
                </c:pt>
                <c:pt idx="9341">
                  <c:v>0.54114583000000016</c:v>
                </c:pt>
                <c:pt idx="9342">
                  <c:v>0.54120370000000007</c:v>
                </c:pt>
                <c:pt idx="9343">
                  <c:v>0.54126156999999986</c:v>
                </c:pt>
                <c:pt idx="9344">
                  <c:v>0.54131943999999999</c:v>
                </c:pt>
                <c:pt idx="9345">
                  <c:v>0.54137731</c:v>
                </c:pt>
                <c:pt idx="9346">
                  <c:v>0.54143519000000007</c:v>
                </c:pt>
                <c:pt idx="9347">
                  <c:v>0.54149305999999997</c:v>
                </c:pt>
                <c:pt idx="9348">
                  <c:v>0.54155092999999987</c:v>
                </c:pt>
                <c:pt idx="9349">
                  <c:v>0.54160880000000011</c:v>
                </c:pt>
                <c:pt idx="9350">
                  <c:v>0.54166667000000002</c:v>
                </c:pt>
                <c:pt idx="9351">
                  <c:v>0.54172454000000003</c:v>
                </c:pt>
                <c:pt idx="9352">
                  <c:v>0.54178241000000005</c:v>
                </c:pt>
                <c:pt idx="9353">
                  <c:v>0.54184028000000017</c:v>
                </c:pt>
                <c:pt idx="9354">
                  <c:v>0.54189815000000019</c:v>
                </c:pt>
                <c:pt idx="9355">
                  <c:v>0.54195602000000009</c:v>
                </c:pt>
                <c:pt idx="9356">
                  <c:v>0.54201389</c:v>
                </c:pt>
                <c:pt idx="9357">
                  <c:v>0.54207176000000001</c:v>
                </c:pt>
                <c:pt idx="9358">
                  <c:v>0.54212963000000014</c:v>
                </c:pt>
                <c:pt idx="9359">
                  <c:v>0.54218749999999993</c:v>
                </c:pt>
                <c:pt idx="9360">
                  <c:v>0.54224536999999984</c:v>
                </c:pt>
                <c:pt idx="9361">
                  <c:v>0.54230323999999996</c:v>
                </c:pt>
                <c:pt idx="9362">
                  <c:v>0.54236110999999987</c:v>
                </c:pt>
                <c:pt idx="9363">
                  <c:v>0.54241897999999988</c:v>
                </c:pt>
                <c:pt idx="9364">
                  <c:v>0.54247685000000001</c:v>
                </c:pt>
                <c:pt idx="9365">
                  <c:v>0.54253471999999991</c:v>
                </c:pt>
                <c:pt idx="9366">
                  <c:v>0.54259258999999993</c:v>
                </c:pt>
                <c:pt idx="9367">
                  <c:v>0.54265057999999999</c:v>
                </c:pt>
                <c:pt idx="9368">
                  <c:v>0.54270856000000001</c:v>
                </c:pt>
                <c:pt idx="9369">
                  <c:v>0.54276643999999996</c:v>
                </c:pt>
                <c:pt idx="9370">
                  <c:v>0.54282372999999984</c:v>
                </c:pt>
                <c:pt idx="9371">
                  <c:v>0.54288217999999988</c:v>
                </c:pt>
                <c:pt idx="9372">
                  <c:v>0.54294005000000012</c:v>
                </c:pt>
                <c:pt idx="9373">
                  <c:v>0.54299792000000002</c:v>
                </c:pt>
                <c:pt idx="9374">
                  <c:v>0.54305579000000004</c:v>
                </c:pt>
                <c:pt idx="9375">
                  <c:v>0.54311365999999994</c:v>
                </c:pt>
                <c:pt idx="9376">
                  <c:v>0.54317153000000018</c:v>
                </c:pt>
                <c:pt idx="9377">
                  <c:v>0.54322939999999997</c:v>
                </c:pt>
                <c:pt idx="9378">
                  <c:v>0.54328726999999988</c:v>
                </c:pt>
                <c:pt idx="9379">
                  <c:v>0.54334514</c:v>
                </c:pt>
                <c:pt idx="9380">
                  <c:v>0.54340301000000002</c:v>
                </c:pt>
                <c:pt idx="9381">
                  <c:v>0.54346087999999992</c:v>
                </c:pt>
                <c:pt idx="9382">
                  <c:v>0.54351874999999994</c:v>
                </c:pt>
                <c:pt idx="9383">
                  <c:v>0.54357662000000007</c:v>
                </c:pt>
                <c:pt idx="9384">
                  <c:v>0.54363448999999997</c:v>
                </c:pt>
                <c:pt idx="9385">
                  <c:v>0.54369235999999999</c:v>
                </c:pt>
                <c:pt idx="9386">
                  <c:v>0.54375023000000011</c:v>
                </c:pt>
                <c:pt idx="9387">
                  <c:v>0.54380810000000002</c:v>
                </c:pt>
                <c:pt idx="9388">
                  <c:v>0.54386597000000003</c:v>
                </c:pt>
                <c:pt idx="9389">
                  <c:v>0.54392384000000005</c:v>
                </c:pt>
                <c:pt idx="9390">
                  <c:v>0.54398171000000017</c:v>
                </c:pt>
                <c:pt idx="9391">
                  <c:v>0.54403958000000008</c:v>
                </c:pt>
                <c:pt idx="9392">
                  <c:v>0.54409699</c:v>
                </c:pt>
                <c:pt idx="9393">
                  <c:v>0.54415486000000002</c:v>
                </c:pt>
                <c:pt idx="9394">
                  <c:v>0.54421284999999986</c:v>
                </c:pt>
                <c:pt idx="9395">
                  <c:v>0.54427071999999999</c:v>
                </c:pt>
                <c:pt idx="9396">
                  <c:v>0.54432859</c:v>
                </c:pt>
                <c:pt idx="9397">
                  <c:v>0.54438645999999991</c:v>
                </c:pt>
                <c:pt idx="9398">
                  <c:v>0.54444433000000003</c:v>
                </c:pt>
                <c:pt idx="9399">
                  <c:v>0.54450219999999994</c:v>
                </c:pt>
                <c:pt idx="9400">
                  <c:v>0.54456007000000006</c:v>
                </c:pt>
                <c:pt idx="9401">
                  <c:v>0.54461794000000008</c:v>
                </c:pt>
                <c:pt idx="9402">
                  <c:v>0.54467581000000032</c:v>
                </c:pt>
                <c:pt idx="9403">
                  <c:v>0.54473368</c:v>
                </c:pt>
                <c:pt idx="9404">
                  <c:v>0.54479155000000012</c:v>
                </c:pt>
                <c:pt idx="9405">
                  <c:v>0.54484942000000014</c:v>
                </c:pt>
                <c:pt idx="9406">
                  <c:v>0.54490729000000004</c:v>
                </c:pt>
                <c:pt idx="9407">
                  <c:v>0.54496515999999984</c:v>
                </c:pt>
                <c:pt idx="9408">
                  <c:v>0.54502302999999996</c:v>
                </c:pt>
                <c:pt idx="9409">
                  <c:v>0.54508102000000003</c:v>
                </c:pt>
                <c:pt idx="9410">
                  <c:v>0.54513889000000004</c:v>
                </c:pt>
                <c:pt idx="9411">
                  <c:v>0.54519676000000006</c:v>
                </c:pt>
                <c:pt idx="9412">
                  <c:v>0.54525463000000018</c:v>
                </c:pt>
                <c:pt idx="9413">
                  <c:v>0.54531249999999987</c:v>
                </c:pt>
                <c:pt idx="9414">
                  <c:v>0.54537036999999988</c:v>
                </c:pt>
                <c:pt idx="9415">
                  <c:v>0.54542824000000001</c:v>
                </c:pt>
                <c:pt idx="9416">
                  <c:v>0.54548610999999991</c:v>
                </c:pt>
                <c:pt idx="9417">
                  <c:v>0.54554397999999993</c:v>
                </c:pt>
                <c:pt idx="9418">
                  <c:v>0.54560196999999999</c:v>
                </c:pt>
                <c:pt idx="9419">
                  <c:v>0.54565984000000012</c:v>
                </c:pt>
                <c:pt idx="9420">
                  <c:v>0.54571771000000002</c:v>
                </c:pt>
                <c:pt idx="9421">
                  <c:v>0.54577558000000004</c:v>
                </c:pt>
                <c:pt idx="9422">
                  <c:v>0.54583345000000005</c:v>
                </c:pt>
                <c:pt idx="9423">
                  <c:v>0.54589132000000018</c:v>
                </c:pt>
                <c:pt idx="9424">
                  <c:v>0.54594918999999997</c:v>
                </c:pt>
                <c:pt idx="9425">
                  <c:v>0.54600705999999999</c:v>
                </c:pt>
                <c:pt idx="9426">
                  <c:v>0.54606493</c:v>
                </c:pt>
                <c:pt idx="9427">
                  <c:v>0.54612280000000002</c:v>
                </c:pt>
                <c:pt idx="9428">
                  <c:v>0.54618067000000003</c:v>
                </c:pt>
                <c:pt idx="9429">
                  <c:v>0.54623853999999994</c:v>
                </c:pt>
                <c:pt idx="9430">
                  <c:v>0.54629641000000018</c:v>
                </c:pt>
                <c:pt idx="9431">
                  <c:v>0.54635427999999997</c:v>
                </c:pt>
                <c:pt idx="9432">
                  <c:v>0.54641214999999976</c:v>
                </c:pt>
                <c:pt idx="9433">
                  <c:v>0.54647002</c:v>
                </c:pt>
                <c:pt idx="9434">
                  <c:v>0.54652789000000002</c:v>
                </c:pt>
                <c:pt idx="9435">
                  <c:v>0.54658575999999992</c:v>
                </c:pt>
                <c:pt idx="9436">
                  <c:v>0.54664363000000016</c:v>
                </c:pt>
                <c:pt idx="9437">
                  <c:v>0.54670150000000017</c:v>
                </c:pt>
                <c:pt idx="9438">
                  <c:v>0.54675937000000019</c:v>
                </c:pt>
                <c:pt idx="9439">
                  <c:v>0.54681725000000003</c:v>
                </c:pt>
                <c:pt idx="9440">
                  <c:v>0.54687512000000005</c:v>
                </c:pt>
                <c:pt idx="9441">
                  <c:v>0.54693299000000006</c:v>
                </c:pt>
                <c:pt idx="9442">
                  <c:v>0.54699086000000019</c:v>
                </c:pt>
                <c:pt idx="9443">
                  <c:v>0.54704873000000021</c:v>
                </c:pt>
                <c:pt idx="9444">
                  <c:v>0.5471066</c:v>
                </c:pt>
                <c:pt idx="9445">
                  <c:v>0.54716447000000001</c:v>
                </c:pt>
                <c:pt idx="9446">
                  <c:v>0.54722199000000005</c:v>
                </c:pt>
                <c:pt idx="9447">
                  <c:v>0.54727986000000017</c:v>
                </c:pt>
                <c:pt idx="9448">
                  <c:v>0.54733773000000008</c:v>
                </c:pt>
                <c:pt idx="9449">
                  <c:v>0.5473956000000002</c:v>
                </c:pt>
                <c:pt idx="9450">
                  <c:v>0.54745347</c:v>
                </c:pt>
                <c:pt idx="9451">
                  <c:v>0.5475113399999999</c:v>
                </c:pt>
                <c:pt idx="9452">
                  <c:v>0.54756921000000003</c:v>
                </c:pt>
                <c:pt idx="9453">
                  <c:v>0.54762708000000004</c:v>
                </c:pt>
                <c:pt idx="9454">
                  <c:v>0.54768484000000017</c:v>
                </c:pt>
                <c:pt idx="9455">
                  <c:v>0.54774271000000019</c:v>
                </c:pt>
                <c:pt idx="9456">
                  <c:v>0.54780068999999998</c:v>
                </c:pt>
                <c:pt idx="9457">
                  <c:v>0.54785855999999999</c:v>
                </c:pt>
                <c:pt idx="9458">
                  <c:v>0.54791643999999984</c:v>
                </c:pt>
                <c:pt idx="9459">
                  <c:v>0.54797419000000003</c:v>
                </c:pt>
                <c:pt idx="9460">
                  <c:v>0.54803205999999993</c:v>
                </c:pt>
                <c:pt idx="9461">
                  <c:v>0.54808993000000017</c:v>
                </c:pt>
                <c:pt idx="9462">
                  <c:v>0.54814780000000018</c:v>
                </c:pt>
                <c:pt idx="9463">
                  <c:v>0.54820579000000003</c:v>
                </c:pt>
                <c:pt idx="9464">
                  <c:v>0.54826365999999993</c:v>
                </c:pt>
                <c:pt idx="9465">
                  <c:v>0.54832153000000017</c:v>
                </c:pt>
                <c:pt idx="9466">
                  <c:v>0.54837940000000018</c:v>
                </c:pt>
                <c:pt idx="9467">
                  <c:v>0.54843726999999987</c:v>
                </c:pt>
                <c:pt idx="9468">
                  <c:v>0.54849513999999999</c:v>
                </c:pt>
                <c:pt idx="9469">
                  <c:v>0.54855301000000001</c:v>
                </c:pt>
                <c:pt idx="9470">
                  <c:v>0.54861088000000002</c:v>
                </c:pt>
                <c:pt idx="9471">
                  <c:v>0.54866875000000004</c:v>
                </c:pt>
                <c:pt idx="9472">
                  <c:v>0.5487267400000001</c:v>
                </c:pt>
                <c:pt idx="9473">
                  <c:v>0.54878461000000012</c:v>
                </c:pt>
                <c:pt idx="9474">
                  <c:v>0.54884248000000002</c:v>
                </c:pt>
                <c:pt idx="9475">
                  <c:v>0.54890046000000003</c:v>
                </c:pt>
                <c:pt idx="9476">
                  <c:v>0.54895833000000005</c:v>
                </c:pt>
                <c:pt idx="9477">
                  <c:v>0.54901620000000007</c:v>
                </c:pt>
                <c:pt idx="9478">
                  <c:v>0.54907406999999997</c:v>
                </c:pt>
                <c:pt idx="9479">
                  <c:v>0.54913193999999999</c:v>
                </c:pt>
                <c:pt idx="9480">
                  <c:v>0.54918981000000011</c:v>
                </c:pt>
                <c:pt idx="9481">
                  <c:v>0.54924769000000018</c:v>
                </c:pt>
                <c:pt idx="9482">
                  <c:v>0.54930555999999997</c:v>
                </c:pt>
                <c:pt idx="9483">
                  <c:v>0.54936342999999987</c:v>
                </c:pt>
                <c:pt idx="9484">
                  <c:v>0.5494213</c:v>
                </c:pt>
                <c:pt idx="9485">
                  <c:v>0.54947917000000002</c:v>
                </c:pt>
                <c:pt idx="9486">
                  <c:v>0.54953703999999992</c:v>
                </c:pt>
                <c:pt idx="9487">
                  <c:v>0.54959491000000005</c:v>
                </c:pt>
                <c:pt idx="9488">
                  <c:v>0.54965278000000006</c:v>
                </c:pt>
                <c:pt idx="9489">
                  <c:v>0.54971065000000019</c:v>
                </c:pt>
                <c:pt idx="9490">
                  <c:v>0.54976852000000009</c:v>
                </c:pt>
                <c:pt idx="9491">
                  <c:v>0.54982639</c:v>
                </c:pt>
                <c:pt idx="9492">
                  <c:v>0.54988426000000001</c:v>
                </c:pt>
                <c:pt idx="9493">
                  <c:v>0.54994225000000019</c:v>
                </c:pt>
                <c:pt idx="9494">
                  <c:v>0.55000011999999998</c:v>
                </c:pt>
                <c:pt idx="9495">
                  <c:v>0.55005799</c:v>
                </c:pt>
                <c:pt idx="9496">
                  <c:v>0.55011586000000001</c:v>
                </c:pt>
                <c:pt idx="9497">
                  <c:v>0.55017373000000003</c:v>
                </c:pt>
                <c:pt idx="9498">
                  <c:v>0.55023160000000004</c:v>
                </c:pt>
                <c:pt idx="9499">
                  <c:v>0.55028957999999983</c:v>
                </c:pt>
                <c:pt idx="9500">
                  <c:v>0.55034744999999996</c:v>
                </c:pt>
                <c:pt idx="9501">
                  <c:v>0.55040531999999998</c:v>
                </c:pt>
                <c:pt idx="9502">
                  <c:v>0.55046318999999977</c:v>
                </c:pt>
                <c:pt idx="9503">
                  <c:v>0.55052049000000003</c:v>
                </c:pt>
                <c:pt idx="9504">
                  <c:v>0.55057893999999996</c:v>
                </c:pt>
                <c:pt idx="9505">
                  <c:v>0.55063622999999984</c:v>
                </c:pt>
                <c:pt idx="9506">
                  <c:v>0.55069410000000008</c:v>
                </c:pt>
                <c:pt idx="9507">
                  <c:v>0.55075255000000001</c:v>
                </c:pt>
                <c:pt idx="9508">
                  <c:v>0.55081042000000002</c:v>
                </c:pt>
                <c:pt idx="9509">
                  <c:v>0.55086829000000004</c:v>
                </c:pt>
                <c:pt idx="9510">
                  <c:v>0.55092615999999994</c:v>
                </c:pt>
                <c:pt idx="9511">
                  <c:v>0.55098403000000018</c:v>
                </c:pt>
                <c:pt idx="9512">
                  <c:v>0.55104190000000008</c:v>
                </c:pt>
                <c:pt idx="9513">
                  <c:v>0.55109976999999999</c:v>
                </c:pt>
                <c:pt idx="9514">
                  <c:v>0.55115764</c:v>
                </c:pt>
                <c:pt idx="9515">
                  <c:v>0.55121551000000002</c:v>
                </c:pt>
                <c:pt idx="9516">
                  <c:v>0.55127337999999992</c:v>
                </c:pt>
                <c:pt idx="9517">
                  <c:v>0.55133125000000005</c:v>
                </c:pt>
                <c:pt idx="9518">
                  <c:v>0.55138912000000007</c:v>
                </c:pt>
                <c:pt idx="9519">
                  <c:v>0.55144698999999986</c:v>
                </c:pt>
                <c:pt idx="9520">
                  <c:v>0.55150485999999999</c:v>
                </c:pt>
                <c:pt idx="9521">
                  <c:v>0.55156272999999989</c:v>
                </c:pt>
                <c:pt idx="9522">
                  <c:v>0.55162060000000013</c:v>
                </c:pt>
                <c:pt idx="9523">
                  <c:v>0.55167847000000014</c:v>
                </c:pt>
                <c:pt idx="9524">
                  <c:v>0.55173633999999994</c:v>
                </c:pt>
                <c:pt idx="9525">
                  <c:v>0.55179374999999997</c:v>
                </c:pt>
                <c:pt idx="9526">
                  <c:v>0.5518516200000001</c:v>
                </c:pt>
                <c:pt idx="9527">
                  <c:v>0.55190961000000016</c:v>
                </c:pt>
                <c:pt idx="9528">
                  <c:v>0.55196748000000007</c:v>
                </c:pt>
                <c:pt idx="9529">
                  <c:v>0.55202534999999997</c:v>
                </c:pt>
                <c:pt idx="9530">
                  <c:v>0.55208321999999999</c:v>
                </c:pt>
                <c:pt idx="9531">
                  <c:v>0.55214109000000011</c:v>
                </c:pt>
                <c:pt idx="9532">
                  <c:v>0.55219896000000002</c:v>
                </c:pt>
                <c:pt idx="9533">
                  <c:v>0.55225683000000003</c:v>
                </c:pt>
                <c:pt idx="9534">
                  <c:v>0.55231469999999994</c:v>
                </c:pt>
                <c:pt idx="9535">
                  <c:v>0.55237257000000006</c:v>
                </c:pt>
                <c:pt idx="9536">
                  <c:v>0.55243044000000008</c:v>
                </c:pt>
                <c:pt idx="9537">
                  <c:v>0.55248831000000009</c:v>
                </c:pt>
                <c:pt idx="9538">
                  <c:v>0.55254617999999989</c:v>
                </c:pt>
                <c:pt idx="9539">
                  <c:v>0.55260405000000012</c:v>
                </c:pt>
                <c:pt idx="9540">
                  <c:v>0.55266192000000003</c:v>
                </c:pt>
                <c:pt idx="9541">
                  <c:v>0.55271979000000004</c:v>
                </c:pt>
                <c:pt idx="9542">
                  <c:v>0.55277765999999995</c:v>
                </c:pt>
                <c:pt idx="9543">
                  <c:v>0.55283552999999996</c:v>
                </c:pt>
                <c:pt idx="9544">
                  <c:v>0.55289339999999998</c:v>
                </c:pt>
                <c:pt idx="9545">
                  <c:v>0.55295126999999999</c:v>
                </c:pt>
                <c:pt idx="9546">
                  <c:v>0.55300914000000001</c:v>
                </c:pt>
                <c:pt idx="9547">
                  <c:v>0.55306701000000003</c:v>
                </c:pt>
                <c:pt idx="9548">
                  <c:v>0.55312488000000004</c:v>
                </c:pt>
                <c:pt idx="9549">
                  <c:v>0.55318275000000006</c:v>
                </c:pt>
                <c:pt idx="9550">
                  <c:v>0.55324062000000018</c:v>
                </c:pt>
                <c:pt idx="9551">
                  <c:v>0.55329850000000003</c:v>
                </c:pt>
                <c:pt idx="9552">
                  <c:v>0.55335659999999987</c:v>
                </c:pt>
                <c:pt idx="9553">
                  <c:v>0.55341446999999988</c:v>
                </c:pt>
                <c:pt idx="9554">
                  <c:v>0.5534723399999999</c:v>
                </c:pt>
                <c:pt idx="9555">
                  <c:v>0.55353021000000002</c:v>
                </c:pt>
                <c:pt idx="9556">
                  <c:v>0.55358807999999993</c:v>
                </c:pt>
                <c:pt idx="9557">
                  <c:v>0.55364595000000016</c:v>
                </c:pt>
                <c:pt idx="9558">
                  <c:v>0.55370370000000002</c:v>
                </c:pt>
                <c:pt idx="9559">
                  <c:v>0.55376168999999997</c:v>
                </c:pt>
                <c:pt idx="9560">
                  <c:v>0.55381943999999994</c:v>
                </c:pt>
                <c:pt idx="9561">
                  <c:v>0.55387730999999996</c:v>
                </c:pt>
                <c:pt idx="9562">
                  <c:v>0.55393530000000002</c:v>
                </c:pt>
                <c:pt idx="9563">
                  <c:v>0.55399317000000003</c:v>
                </c:pt>
                <c:pt idx="9564">
                  <c:v>0.55405104000000005</c:v>
                </c:pt>
                <c:pt idx="9565">
                  <c:v>0.55410891000000018</c:v>
                </c:pt>
                <c:pt idx="9566">
                  <c:v>0.55416677999999986</c:v>
                </c:pt>
                <c:pt idx="9567">
                  <c:v>0.55422464999999999</c:v>
                </c:pt>
                <c:pt idx="9568">
                  <c:v>0.55428251999999989</c:v>
                </c:pt>
                <c:pt idx="9569">
                  <c:v>0.55434039000000002</c:v>
                </c:pt>
                <c:pt idx="9570">
                  <c:v>0.55439826000000003</c:v>
                </c:pt>
                <c:pt idx="9571">
                  <c:v>0.55445612999999994</c:v>
                </c:pt>
                <c:pt idx="9572">
                  <c:v>0.55451400000000006</c:v>
                </c:pt>
                <c:pt idx="9573">
                  <c:v>0.55457187000000019</c:v>
                </c:pt>
                <c:pt idx="9574">
                  <c:v>0.55462975000000014</c:v>
                </c:pt>
                <c:pt idx="9575">
                  <c:v>0.55468762000000005</c:v>
                </c:pt>
                <c:pt idx="9576">
                  <c:v>0.55474549000000029</c:v>
                </c:pt>
                <c:pt idx="9577">
                  <c:v>0.55480336000000008</c:v>
                </c:pt>
                <c:pt idx="9578">
                  <c:v>0.55486133999999998</c:v>
                </c:pt>
                <c:pt idx="9579">
                  <c:v>0.55491862999999997</c:v>
                </c:pt>
                <c:pt idx="9580">
                  <c:v>0.55497662000000003</c:v>
                </c:pt>
                <c:pt idx="9581">
                  <c:v>0.55503449000000005</c:v>
                </c:pt>
                <c:pt idx="9582">
                  <c:v>0.55509236000000006</c:v>
                </c:pt>
                <c:pt idx="9583">
                  <c:v>0.55515023000000019</c:v>
                </c:pt>
                <c:pt idx="9584">
                  <c:v>0.55520810000000009</c:v>
                </c:pt>
                <c:pt idx="9585">
                  <c:v>0.55526597</c:v>
                </c:pt>
                <c:pt idx="9586">
                  <c:v>0.55532384000000001</c:v>
                </c:pt>
                <c:pt idx="9587">
                  <c:v>0.55538171000000003</c:v>
                </c:pt>
                <c:pt idx="9588">
                  <c:v>0.55543957999999993</c:v>
                </c:pt>
                <c:pt idx="9589">
                  <c:v>0.55549744999999984</c:v>
                </c:pt>
                <c:pt idx="9590">
                  <c:v>0.55555531999999996</c:v>
                </c:pt>
                <c:pt idx="9591">
                  <c:v>0.55561318999999987</c:v>
                </c:pt>
                <c:pt idx="9592">
                  <c:v>0.55567106000000011</c:v>
                </c:pt>
                <c:pt idx="9593">
                  <c:v>0.55572893999999995</c:v>
                </c:pt>
                <c:pt idx="9594">
                  <c:v>0.55578680999999996</c:v>
                </c:pt>
                <c:pt idx="9595">
                  <c:v>0.55584468000000009</c:v>
                </c:pt>
                <c:pt idx="9596">
                  <c:v>0.55590255</c:v>
                </c:pt>
                <c:pt idx="9597">
                  <c:v>0.55596042000000001</c:v>
                </c:pt>
                <c:pt idx="9598">
                  <c:v>0.55601829000000003</c:v>
                </c:pt>
                <c:pt idx="9599">
                  <c:v>0.55607615999999993</c:v>
                </c:pt>
                <c:pt idx="9600">
                  <c:v>0.55613403000000017</c:v>
                </c:pt>
                <c:pt idx="9601">
                  <c:v>0.55619190000000018</c:v>
                </c:pt>
                <c:pt idx="9602">
                  <c:v>0.55624976999999998</c:v>
                </c:pt>
                <c:pt idx="9603">
                  <c:v>0.55630763999999999</c:v>
                </c:pt>
                <c:pt idx="9604">
                  <c:v>0.55636551000000001</c:v>
                </c:pt>
                <c:pt idx="9605">
                  <c:v>0.55642350000000007</c:v>
                </c:pt>
                <c:pt idx="9606">
                  <c:v>0.55648147999999997</c:v>
                </c:pt>
                <c:pt idx="9607">
                  <c:v>0.55653934999999988</c:v>
                </c:pt>
                <c:pt idx="9608">
                  <c:v>0.55659722</c:v>
                </c:pt>
                <c:pt idx="9609">
                  <c:v>0.55665509000000013</c:v>
                </c:pt>
                <c:pt idx="9610">
                  <c:v>0.55671295999999992</c:v>
                </c:pt>
                <c:pt idx="9611">
                  <c:v>0.55677071999999994</c:v>
                </c:pt>
                <c:pt idx="9612">
                  <c:v>0.55682858999999996</c:v>
                </c:pt>
                <c:pt idx="9613">
                  <c:v>0.55688656999999986</c:v>
                </c:pt>
                <c:pt idx="9614">
                  <c:v>0.5569444400000001</c:v>
                </c:pt>
                <c:pt idx="9615">
                  <c:v>0.55700231</c:v>
                </c:pt>
                <c:pt idx="9616">
                  <c:v>0.55706019000000007</c:v>
                </c:pt>
                <c:pt idx="9617">
                  <c:v>0.55711805999999997</c:v>
                </c:pt>
                <c:pt idx="9618">
                  <c:v>0.55717592999999999</c:v>
                </c:pt>
                <c:pt idx="9619">
                  <c:v>0.5572338</c:v>
                </c:pt>
                <c:pt idx="9620">
                  <c:v>0.55729167000000013</c:v>
                </c:pt>
                <c:pt idx="9621">
                  <c:v>0.55734954000000003</c:v>
                </c:pt>
                <c:pt idx="9622">
                  <c:v>0.55740741000000005</c:v>
                </c:pt>
                <c:pt idx="9623">
                  <c:v>0.55746528000000006</c:v>
                </c:pt>
                <c:pt idx="9624">
                  <c:v>0.55752315000000008</c:v>
                </c:pt>
                <c:pt idx="9625">
                  <c:v>0.55758102000000009</c:v>
                </c:pt>
                <c:pt idx="9626">
                  <c:v>0.55763889000000011</c:v>
                </c:pt>
                <c:pt idx="9627">
                  <c:v>0.55769676000000001</c:v>
                </c:pt>
                <c:pt idx="9628">
                  <c:v>0.55775463000000014</c:v>
                </c:pt>
                <c:pt idx="9629">
                  <c:v>0.55781249999999993</c:v>
                </c:pt>
                <c:pt idx="9630">
                  <c:v>0.55787036999999984</c:v>
                </c:pt>
                <c:pt idx="9631">
                  <c:v>0.55792824000000008</c:v>
                </c:pt>
                <c:pt idx="9632">
                  <c:v>0.55798623000000003</c:v>
                </c:pt>
                <c:pt idx="9633">
                  <c:v>0.55804363000000012</c:v>
                </c:pt>
                <c:pt idx="9634">
                  <c:v>0.55810150000000003</c:v>
                </c:pt>
                <c:pt idx="9635">
                  <c:v>0.55815994999999996</c:v>
                </c:pt>
                <c:pt idx="9636">
                  <c:v>0.55821781999999998</c:v>
                </c:pt>
                <c:pt idx="9637">
                  <c:v>0.55827568999999999</c:v>
                </c:pt>
                <c:pt idx="9638">
                  <c:v>0.5583335599999999</c:v>
                </c:pt>
                <c:pt idx="9639">
                  <c:v>0.55839144000000007</c:v>
                </c:pt>
                <c:pt idx="9640">
                  <c:v>0.55844872999999984</c:v>
                </c:pt>
                <c:pt idx="9641">
                  <c:v>0.55850717999999988</c:v>
                </c:pt>
                <c:pt idx="9642">
                  <c:v>0.55856505000000001</c:v>
                </c:pt>
                <c:pt idx="9643">
                  <c:v>0.55862234</c:v>
                </c:pt>
                <c:pt idx="9644">
                  <c:v>0.55868079000000004</c:v>
                </c:pt>
                <c:pt idx="9645">
                  <c:v>0.55873866000000005</c:v>
                </c:pt>
                <c:pt idx="9646">
                  <c:v>0.55879653000000018</c:v>
                </c:pt>
                <c:pt idx="9647">
                  <c:v>0.55885439999999997</c:v>
                </c:pt>
                <c:pt idx="9648">
                  <c:v>0.55891226999999988</c:v>
                </c:pt>
                <c:pt idx="9649">
                  <c:v>0.55897014</c:v>
                </c:pt>
                <c:pt idx="9650">
                  <c:v>0.55902801000000013</c:v>
                </c:pt>
                <c:pt idx="9651">
                  <c:v>0.55908588000000004</c:v>
                </c:pt>
                <c:pt idx="9652">
                  <c:v>0.55914375000000005</c:v>
                </c:pt>
                <c:pt idx="9653">
                  <c:v>0.55920162000000018</c:v>
                </c:pt>
                <c:pt idx="9654">
                  <c:v>0.55925948999999997</c:v>
                </c:pt>
                <c:pt idx="9655">
                  <c:v>0.55931735999999987</c:v>
                </c:pt>
                <c:pt idx="9656">
                  <c:v>0.55937523000000011</c:v>
                </c:pt>
                <c:pt idx="9657">
                  <c:v>0.55943309999999991</c:v>
                </c:pt>
                <c:pt idx="9658">
                  <c:v>0.55949097000000003</c:v>
                </c:pt>
                <c:pt idx="9659">
                  <c:v>0.55954884000000005</c:v>
                </c:pt>
                <c:pt idx="9660">
                  <c:v>0.55960624999999997</c:v>
                </c:pt>
                <c:pt idx="9661">
                  <c:v>0.55966424000000004</c:v>
                </c:pt>
                <c:pt idx="9662">
                  <c:v>0.55972211000000005</c:v>
                </c:pt>
                <c:pt idx="9663">
                  <c:v>0.55977998000000018</c:v>
                </c:pt>
                <c:pt idx="9664">
                  <c:v>0.55983784999999997</c:v>
                </c:pt>
                <c:pt idx="9665">
                  <c:v>0.55989560000000016</c:v>
                </c:pt>
                <c:pt idx="9666">
                  <c:v>0.55995359</c:v>
                </c:pt>
                <c:pt idx="9667">
                  <c:v>0.56001133999999997</c:v>
                </c:pt>
                <c:pt idx="9668">
                  <c:v>0.56006920999999998</c:v>
                </c:pt>
                <c:pt idx="9669">
                  <c:v>0.56012708</c:v>
                </c:pt>
                <c:pt idx="9670">
                  <c:v>0.56018507000000017</c:v>
                </c:pt>
                <c:pt idx="9671">
                  <c:v>0.56024294000000008</c:v>
                </c:pt>
                <c:pt idx="9672">
                  <c:v>0.5603008100000002</c:v>
                </c:pt>
                <c:pt idx="9673">
                  <c:v>0.56035868</c:v>
                </c:pt>
                <c:pt idx="9674">
                  <c:v>0.5604165499999999</c:v>
                </c:pt>
                <c:pt idx="9675">
                  <c:v>0.56047442000000003</c:v>
                </c:pt>
                <c:pt idx="9676">
                  <c:v>0.56053228999999993</c:v>
                </c:pt>
                <c:pt idx="9677">
                  <c:v>0.56059015999999984</c:v>
                </c:pt>
                <c:pt idx="9678">
                  <c:v>0.56064803000000007</c:v>
                </c:pt>
                <c:pt idx="9679">
                  <c:v>0.56070590000000009</c:v>
                </c:pt>
                <c:pt idx="9680">
                  <c:v>0.56076376999999988</c:v>
                </c:pt>
                <c:pt idx="9681">
                  <c:v>0.56082164000000012</c:v>
                </c:pt>
                <c:pt idx="9682">
                  <c:v>0.56087951000000014</c:v>
                </c:pt>
                <c:pt idx="9683">
                  <c:v>0.56093737999999993</c:v>
                </c:pt>
                <c:pt idx="9684">
                  <c:v>0.56099525000000028</c:v>
                </c:pt>
                <c:pt idx="9685">
                  <c:v>0.56105324000000001</c:v>
                </c:pt>
                <c:pt idx="9686">
                  <c:v>0.56111122999999996</c:v>
                </c:pt>
                <c:pt idx="9687">
                  <c:v>0.56116909999999998</c:v>
                </c:pt>
                <c:pt idx="9688">
                  <c:v>0.56122696999999988</c:v>
                </c:pt>
                <c:pt idx="9689">
                  <c:v>0.56128484000000001</c:v>
                </c:pt>
                <c:pt idx="9690">
                  <c:v>0.56134271000000002</c:v>
                </c:pt>
                <c:pt idx="9691">
                  <c:v>0.56140057999999993</c:v>
                </c:pt>
                <c:pt idx="9692">
                  <c:v>0.56145845000000005</c:v>
                </c:pt>
                <c:pt idx="9693">
                  <c:v>0.56151631999999996</c:v>
                </c:pt>
                <c:pt idx="9694">
                  <c:v>0.56157418999999986</c:v>
                </c:pt>
                <c:pt idx="9695">
                  <c:v>0.56163205999999999</c:v>
                </c:pt>
                <c:pt idx="9696">
                  <c:v>0.56168993000000011</c:v>
                </c:pt>
                <c:pt idx="9697">
                  <c:v>0.56174780000000013</c:v>
                </c:pt>
                <c:pt idx="9698">
                  <c:v>0.56180567000000015</c:v>
                </c:pt>
                <c:pt idx="9699">
                  <c:v>0.56186353999999994</c:v>
                </c:pt>
                <c:pt idx="9700">
                  <c:v>0.56192141000000029</c:v>
                </c:pt>
                <c:pt idx="9701">
                  <c:v>0.56197928000000008</c:v>
                </c:pt>
                <c:pt idx="9702">
                  <c:v>0.56203714999999987</c:v>
                </c:pt>
                <c:pt idx="9703">
                  <c:v>0.56209502000000011</c:v>
                </c:pt>
                <c:pt idx="9704">
                  <c:v>0.56215289000000002</c:v>
                </c:pt>
                <c:pt idx="9705">
                  <c:v>0.56221075999999992</c:v>
                </c:pt>
                <c:pt idx="9706">
                  <c:v>0.56226863000000005</c:v>
                </c:pt>
                <c:pt idx="9707">
                  <c:v>0.56232650000000006</c:v>
                </c:pt>
                <c:pt idx="9708">
                  <c:v>0.56238437000000008</c:v>
                </c:pt>
                <c:pt idx="9709">
                  <c:v>0.56244225000000003</c:v>
                </c:pt>
                <c:pt idx="9710">
                  <c:v>0.56250011999999994</c:v>
                </c:pt>
                <c:pt idx="9711">
                  <c:v>0.56255810000000006</c:v>
                </c:pt>
                <c:pt idx="9712">
                  <c:v>0.56261550999999999</c:v>
                </c:pt>
                <c:pt idx="9713">
                  <c:v>0.56267338</c:v>
                </c:pt>
                <c:pt idx="9714">
                  <c:v>0.56273125000000013</c:v>
                </c:pt>
                <c:pt idx="9715">
                  <c:v>0.56278912000000003</c:v>
                </c:pt>
                <c:pt idx="9716">
                  <c:v>0.56284699000000005</c:v>
                </c:pt>
                <c:pt idx="9717">
                  <c:v>0.56290486000000017</c:v>
                </c:pt>
                <c:pt idx="9718">
                  <c:v>0.56296261999999997</c:v>
                </c:pt>
                <c:pt idx="9719">
                  <c:v>0.5630206000000002</c:v>
                </c:pt>
                <c:pt idx="9720">
                  <c:v>0.56307836</c:v>
                </c:pt>
                <c:pt idx="9721">
                  <c:v>0.5631363399999999</c:v>
                </c:pt>
                <c:pt idx="9722">
                  <c:v>0.56319421000000014</c:v>
                </c:pt>
                <c:pt idx="9723">
                  <c:v>0.56325207999999993</c:v>
                </c:pt>
                <c:pt idx="9724">
                  <c:v>0.56330994999999984</c:v>
                </c:pt>
                <c:pt idx="9725">
                  <c:v>0.56336781999999996</c:v>
                </c:pt>
                <c:pt idx="9726">
                  <c:v>0.56342568999999998</c:v>
                </c:pt>
                <c:pt idx="9727">
                  <c:v>0.56348355999999988</c:v>
                </c:pt>
                <c:pt idx="9728">
                  <c:v>0.56354143999999995</c:v>
                </c:pt>
                <c:pt idx="9729">
                  <c:v>0.56359930999999996</c:v>
                </c:pt>
                <c:pt idx="9730">
                  <c:v>0.56365717999999998</c:v>
                </c:pt>
                <c:pt idx="9731">
                  <c:v>0.56371505000000011</c:v>
                </c:pt>
                <c:pt idx="9732">
                  <c:v>0.56377292000000001</c:v>
                </c:pt>
                <c:pt idx="9733">
                  <c:v>0.56383079000000003</c:v>
                </c:pt>
                <c:pt idx="9734">
                  <c:v>0.56388866000000004</c:v>
                </c:pt>
                <c:pt idx="9735">
                  <c:v>0.56394653000000017</c:v>
                </c:pt>
                <c:pt idx="9736">
                  <c:v>0.56400440000000018</c:v>
                </c:pt>
                <c:pt idx="9737">
                  <c:v>0.56406226999999987</c:v>
                </c:pt>
                <c:pt idx="9738">
                  <c:v>0.56412025000000021</c:v>
                </c:pt>
                <c:pt idx="9739">
                  <c:v>0.56417824000000005</c:v>
                </c:pt>
                <c:pt idx="9740">
                  <c:v>0.56423611000000007</c:v>
                </c:pt>
                <c:pt idx="9741">
                  <c:v>0.56429397999999997</c:v>
                </c:pt>
                <c:pt idx="9742">
                  <c:v>0.56435197000000004</c:v>
                </c:pt>
                <c:pt idx="9743">
                  <c:v>0.56440984000000005</c:v>
                </c:pt>
                <c:pt idx="9744">
                  <c:v>0.56446771000000007</c:v>
                </c:pt>
                <c:pt idx="9745">
                  <c:v>0.56452558000000008</c:v>
                </c:pt>
                <c:pt idx="9746">
                  <c:v>0.56458355999999987</c:v>
                </c:pt>
                <c:pt idx="9747">
                  <c:v>0.56464144000000016</c:v>
                </c:pt>
                <c:pt idx="9748">
                  <c:v>0.56469931000000029</c:v>
                </c:pt>
                <c:pt idx="9749">
                  <c:v>0.56475706000000003</c:v>
                </c:pt>
                <c:pt idx="9750">
                  <c:v>0.56481493000000005</c:v>
                </c:pt>
                <c:pt idx="9751">
                  <c:v>0.56487279999999984</c:v>
                </c:pt>
                <c:pt idx="9752">
                  <c:v>0.56493066999999997</c:v>
                </c:pt>
                <c:pt idx="9753">
                  <c:v>0.56498853999999998</c:v>
                </c:pt>
                <c:pt idx="9754">
                  <c:v>0.56504595000000013</c:v>
                </c:pt>
                <c:pt idx="9755">
                  <c:v>0.56510382000000003</c:v>
                </c:pt>
                <c:pt idx="9756">
                  <c:v>0.56516169000000005</c:v>
                </c:pt>
                <c:pt idx="9757">
                  <c:v>0.56521956000000007</c:v>
                </c:pt>
                <c:pt idx="9758">
                  <c:v>0.56527742999999997</c:v>
                </c:pt>
                <c:pt idx="9759">
                  <c:v>0.56533529999999999</c:v>
                </c:pt>
                <c:pt idx="9760">
                  <c:v>0.56539317</c:v>
                </c:pt>
                <c:pt idx="9761">
                  <c:v>0.56545162000000004</c:v>
                </c:pt>
                <c:pt idx="9762">
                  <c:v>0.56550949000000017</c:v>
                </c:pt>
                <c:pt idx="9763">
                  <c:v>0.56556735999999996</c:v>
                </c:pt>
                <c:pt idx="9764">
                  <c:v>0.56562523000000031</c:v>
                </c:pt>
                <c:pt idx="9765">
                  <c:v>0.56568309999999999</c:v>
                </c:pt>
                <c:pt idx="9766">
                  <c:v>0.56574097000000012</c:v>
                </c:pt>
                <c:pt idx="9767">
                  <c:v>0.56579884000000014</c:v>
                </c:pt>
                <c:pt idx="9768">
                  <c:v>0.56585671000000004</c:v>
                </c:pt>
                <c:pt idx="9769">
                  <c:v>0.56591457999999983</c:v>
                </c:pt>
                <c:pt idx="9770">
                  <c:v>0.56597244999999996</c:v>
                </c:pt>
                <c:pt idx="9771">
                  <c:v>0.56603020999999998</c:v>
                </c:pt>
                <c:pt idx="9772">
                  <c:v>0.56608807999999999</c:v>
                </c:pt>
                <c:pt idx="9773">
                  <c:v>0.56614595000000012</c:v>
                </c:pt>
                <c:pt idx="9774">
                  <c:v>0.56620382000000002</c:v>
                </c:pt>
                <c:pt idx="9775">
                  <c:v>0.56626169000000004</c:v>
                </c:pt>
                <c:pt idx="9776">
                  <c:v>0.56631956000000006</c:v>
                </c:pt>
                <c:pt idx="9777">
                  <c:v>0.56637743000000018</c:v>
                </c:pt>
                <c:pt idx="9778">
                  <c:v>0.56643484</c:v>
                </c:pt>
                <c:pt idx="9779">
                  <c:v>0.56649282000000001</c:v>
                </c:pt>
                <c:pt idx="9780">
                  <c:v>0.56655069000000002</c:v>
                </c:pt>
                <c:pt idx="9781">
                  <c:v>0.56660856000000004</c:v>
                </c:pt>
                <c:pt idx="9782">
                  <c:v>0.56666643999999999</c:v>
                </c:pt>
                <c:pt idx="9783">
                  <c:v>0.56672431000000012</c:v>
                </c:pt>
                <c:pt idx="9784">
                  <c:v>0.56678217999999991</c:v>
                </c:pt>
                <c:pt idx="9785">
                  <c:v>0.56684005000000015</c:v>
                </c:pt>
                <c:pt idx="9786">
                  <c:v>0.56689792000000017</c:v>
                </c:pt>
                <c:pt idx="9787">
                  <c:v>0.56695579000000018</c:v>
                </c:pt>
                <c:pt idx="9788">
                  <c:v>0.56701366000000009</c:v>
                </c:pt>
                <c:pt idx="9789">
                  <c:v>0.56707153000000021</c:v>
                </c:pt>
                <c:pt idx="9790">
                  <c:v>0.56712940000000012</c:v>
                </c:pt>
                <c:pt idx="9791">
                  <c:v>0.56718737999999991</c:v>
                </c:pt>
                <c:pt idx="9792">
                  <c:v>0.56724525000000015</c:v>
                </c:pt>
                <c:pt idx="9793">
                  <c:v>0.56730311999999994</c:v>
                </c:pt>
                <c:pt idx="9794">
                  <c:v>0.567361</c:v>
                </c:pt>
                <c:pt idx="9795">
                  <c:v>0.56741887000000002</c:v>
                </c:pt>
                <c:pt idx="9796">
                  <c:v>0.56747673999999992</c:v>
                </c:pt>
                <c:pt idx="9797">
                  <c:v>0.56753461000000005</c:v>
                </c:pt>
                <c:pt idx="9798">
                  <c:v>0.56759248000000007</c:v>
                </c:pt>
                <c:pt idx="9799">
                  <c:v>0.56765034999999997</c:v>
                </c:pt>
                <c:pt idx="9800">
                  <c:v>0.5677082200000001</c:v>
                </c:pt>
                <c:pt idx="9801">
                  <c:v>0.56776609</c:v>
                </c:pt>
                <c:pt idx="9802">
                  <c:v>0.56782396000000002</c:v>
                </c:pt>
                <c:pt idx="9803">
                  <c:v>0.56788183000000014</c:v>
                </c:pt>
                <c:pt idx="9804">
                  <c:v>0.56793970000000005</c:v>
                </c:pt>
                <c:pt idx="9805">
                  <c:v>0.56799757000000017</c:v>
                </c:pt>
                <c:pt idx="9806">
                  <c:v>0.56805544000000019</c:v>
                </c:pt>
                <c:pt idx="9807">
                  <c:v>0.56811331000000009</c:v>
                </c:pt>
                <c:pt idx="9808">
                  <c:v>0.56817118</c:v>
                </c:pt>
                <c:pt idx="9809">
                  <c:v>0.56822905000000012</c:v>
                </c:pt>
                <c:pt idx="9810">
                  <c:v>0.56828691999999992</c:v>
                </c:pt>
                <c:pt idx="9811">
                  <c:v>0.56834479000000004</c:v>
                </c:pt>
                <c:pt idx="9812">
                  <c:v>0.56840265999999984</c:v>
                </c:pt>
                <c:pt idx="9813">
                  <c:v>0.56846052999999985</c:v>
                </c:pt>
                <c:pt idx="9814">
                  <c:v>0.56851839999999987</c:v>
                </c:pt>
                <c:pt idx="9815">
                  <c:v>0.56857638999999993</c:v>
                </c:pt>
                <c:pt idx="9816">
                  <c:v>0.56863426000000017</c:v>
                </c:pt>
                <c:pt idx="9817">
                  <c:v>0.56869225000000012</c:v>
                </c:pt>
                <c:pt idx="9818">
                  <c:v>0.56875012000000003</c:v>
                </c:pt>
                <c:pt idx="9819">
                  <c:v>0.56880799000000004</c:v>
                </c:pt>
                <c:pt idx="9820">
                  <c:v>0.56886585999999995</c:v>
                </c:pt>
                <c:pt idx="9821">
                  <c:v>0.56892372999999996</c:v>
                </c:pt>
                <c:pt idx="9822">
                  <c:v>0.56898159999999998</c:v>
                </c:pt>
                <c:pt idx="9823">
                  <c:v>0.56903946999999999</c:v>
                </c:pt>
                <c:pt idx="9824">
                  <c:v>0.56909722000000018</c:v>
                </c:pt>
                <c:pt idx="9825">
                  <c:v>0.5691550900000002</c:v>
                </c:pt>
                <c:pt idx="9826">
                  <c:v>0.56921295999999999</c:v>
                </c:pt>
                <c:pt idx="9827">
                  <c:v>0.56927095000000005</c:v>
                </c:pt>
                <c:pt idx="9828">
                  <c:v>0.56932882000000018</c:v>
                </c:pt>
                <c:pt idx="9829">
                  <c:v>0.56938656999999993</c:v>
                </c:pt>
                <c:pt idx="9830">
                  <c:v>0.56944443999999994</c:v>
                </c:pt>
                <c:pt idx="9831">
                  <c:v>0.56950230999999985</c:v>
                </c:pt>
                <c:pt idx="9832">
                  <c:v>0.56956018999999991</c:v>
                </c:pt>
                <c:pt idx="9833">
                  <c:v>0.56961806000000004</c:v>
                </c:pt>
                <c:pt idx="9834">
                  <c:v>0.56967604000000005</c:v>
                </c:pt>
                <c:pt idx="9835">
                  <c:v>0.56973391000000018</c:v>
                </c:pt>
                <c:pt idx="9836">
                  <c:v>0.56979178000000008</c:v>
                </c:pt>
                <c:pt idx="9837">
                  <c:v>0.5698496500000001</c:v>
                </c:pt>
                <c:pt idx="9838">
                  <c:v>0.56990752</c:v>
                </c:pt>
                <c:pt idx="9839">
                  <c:v>0.56996539000000002</c:v>
                </c:pt>
                <c:pt idx="9840">
                  <c:v>0.57002326000000003</c:v>
                </c:pt>
                <c:pt idx="9841">
                  <c:v>0.57008113000000005</c:v>
                </c:pt>
                <c:pt idx="9842">
                  <c:v>0.57013900000000017</c:v>
                </c:pt>
                <c:pt idx="9843">
                  <c:v>0.57019687000000019</c:v>
                </c:pt>
                <c:pt idx="9844">
                  <c:v>0.57025475000000003</c:v>
                </c:pt>
                <c:pt idx="9845">
                  <c:v>0.57031261999999994</c:v>
                </c:pt>
                <c:pt idx="9846">
                  <c:v>0.57037049000000017</c:v>
                </c:pt>
                <c:pt idx="9847">
                  <c:v>0.57042800999999999</c:v>
                </c:pt>
                <c:pt idx="9848">
                  <c:v>0.57048588</c:v>
                </c:pt>
                <c:pt idx="9849">
                  <c:v>0.57054375000000002</c:v>
                </c:pt>
                <c:pt idx="9850">
                  <c:v>0.57060162000000014</c:v>
                </c:pt>
                <c:pt idx="9851">
                  <c:v>0.57065949000000016</c:v>
                </c:pt>
                <c:pt idx="9852">
                  <c:v>0.57071736000000006</c:v>
                </c:pt>
                <c:pt idx="9853">
                  <c:v>0.5707752300000003</c:v>
                </c:pt>
                <c:pt idx="9854">
                  <c:v>0.57083310000000009</c:v>
                </c:pt>
                <c:pt idx="9855">
                  <c:v>0.57089097000000011</c:v>
                </c:pt>
                <c:pt idx="9856">
                  <c:v>0.57094884000000012</c:v>
                </c:pt>
                <c:pt idx="9857">
                  <c:v>0.57100671000000003</c:v>
                </c:pt>
                <c:pt idx="9858">
                  <c:v>0.57106457999999993</c:v>
                </c:pt>
                <c:pt idx="9859">
                  <c:v>0.57112244999999984</c:v>
                </c:pt>
                <c:pt idx="9860">
                  <c:v>0.57118031999999996</c:v>
                </c:pt>
                <c:pt idx="9861">
                  <c:v>0.57123818999999987</c:v>
                </c:pt>
                <c:pt idx="9862">
                  <c:v>0.57129605999999999</c:v>
                </c:pt>
                <c:pt idx="9863">
                  <c:v>0.57135393999999984</c:v>
                </c:pt>
                <c:pt idx="9864">
                  <c:v>0.57141180999999996</c:v>
                </c:pt>
                <c:pt idx="9865">
                  <c:v>0.57146967999999998</c:v>
                </c:pt>
                <c:pt idx="9866">
                  <c:v>0.57152755</c:v>
                </c:pt>
                <c:pt idx="9867">
                  <c:v>0.57158542000000001</c:v>
                </c:pt>
                <c:pt idx="9868">
                  <c:v>0.57164329000000014</c:v>
                </c:pt>
                <c:pt idx="9869">
                  <c:v>0.57170116000000004</c:v>
                </c:pt>
                <c:pt idx="9870">
                  <c:v>0.57175903000000028</c:v>
                </c:pt>
                <c:pt idx="9871">
                  <c:v>0.57181701000000018</c:v>
                </c:pt>
                <c:pt idx="9872">
                  <c:v>0.57187500000000013</c:v>
                </c:pt>
                <c:pt idx="9873">
                  <c:v>0.57193287000000004</c:v>
                </c:pt>
                <c:pt idx="9874">
                  <c:v>0.57199074000000005</c:v>
                </c:pt>
                <c:pt idx="9875">
                  <c:v>0.57204861000000029</c:v>
                </c:pt>
                <c:pt idx="9876">
                  <c:v>0.57210647999999997</c:v>
                </c:pt>
                <c:pt idx="9877">
                  <c:v>0.57216434999999988</c:v>
                </c:pt>
                <c:pt idx="9878">
                  <c:v>0.57222222</c:v>
                </c:pt>
                <c:pt idx="9879">
                  <c:v>0.57228009000000002</c:v>
                </c:pt>
                <c:pt idx="9880">
                  <c:v>0.57233795999999992</c:v>
                </c:pt>
                <c:pt idx="9881">
                  <c:v>0.57239583000000016</c:v>
                </c:pt>
                <c:pt idx="9882">
                  <c:v>0.57245370000000007</c:v>
                </c:pt>
                <c:pt idx="9883">
                  <c:v>0.57251156999999986</c:v>
                </c:pt>
                <c:pt idx="9884">
                  <c:v>0.57256943999999999</c:v>
                </c:pt>
                <c:pt idx="9885">
                  <c:v>0.57262731000000011</c:v>
                </c:pt>
                <c:pt idx="9886">
                  <c:v>0.57268519000000018</c:v>
                </c:pt>
                <c:pt idx="9887">
                  <c:v>0.57274306000000008</c:v>
                </c:pt>
                <c:pt idx="9888">
                  <c:v>0.57280092999999999</c:v>
                </c:pt>
                <c:pt idx="9889">
                  <c:v>0.57285880000000011</c:v>
                </c:pt>
                <c:pt idx="9890">
                  <c:v>0.57291667000000002</c:v>
                </c:pt>
                <c:pt idx="9891">
                  <c:v>0.57297454000000003</c:v>
                </c:pt>
                <c:pt idx="9892">
                  <c:v>0.57303241000000005</c:v>
                </c:pt>
                <c:pt idx="9893">
                  <c:v>0.57309028000000017</c:v>
                </c:pt>
                <c:pt idx="9894">
                  <c:v>0.57314815000000019</c:v>
                </c:pt>
                <c:pt idx="9895">
                  <c:v>0.57320602000000009</c:v>
                </c:pt>
                <c:pt idx="9896">
                  <c:v>0.57326389</c:v>
                </c:pt>
                <c:pt idx="9897">
                  <c:v>0.57332176000000001</c:v>
                </c:pt>
                <c:pt idx="9898">
                  <c:v>0.57337963000000014</c:v>
                </c:pt>
                <c:pt idx="9899">
                  <c:v>0.57343749999999993</c:v>
                </c:pt>
                <c:pt idx="9900">
                  <c:v>0.57349559999999999</c:v>
                </c:pt>
                <c:pt idx="9901">
                  <c:v>0.57355347000000001</c:v>
                </c:pt>
                <c:pt idx="9902">
                  <c:v>0.57361134000000003</c:v>
                </c:pt>
                <c:pt idx="9903">
                  <c:v>0.57366921000000015</c:v>
                </c:pt>
                <c:pt idx="9904">
                  <c:v>0.57372707999999994</c:v>
                </c:pt>
                <c:pt idx="9905">
                  <c:v>0.57378484000000018</c:v>
                </c:pt>
                <c:pt idx="9906">
                  <c:v>0.57384270999999998</c:v>
                </c:pt>
                <c:pt idx="9907">
                  <c:v>0.57390068999999999</c:v>
                </c:pt>
                <c:pt idx="9908">
                  <c:v>0.57395856000000001</c:v>
                </c:pt>
                <c:pt idx="9909">
                  <c:v>0.57401586000000004</c:v>
                </c:pt>
                <c:pt idx="9910">
                  <c:v>0.57407372999999984</c:v>
                </c:pt>
                <c:pt idx="9911">
                  <c:v>0.57413159999999996</c:v>
                </c:pt>
                <c:pt idx="9912">
                  <c:v>0.57418946999999998</c:v>
                </c:pt>
                <c:pt idx="9913">
                  <c:v>0.57424792000000002</c:v>
                </c:pt>
                <c:pt idx="9914">
                  <c:v>0.57430579000000004</c:v>
                </c:pt>
                <c:pt idx="9915">
                  <c:v>0.57436307999999991</c:v>
                </c:pt>
                <c:pt idx="9916">
                  <c:v>0.57442153000000018</c:v>
                </c:pt>
                <c:pt idx="9917">
                  <c:v>0.57447939999999997</c:v>
                </c:pt>
                <c:pt idx="9918">
                  <c:v>0.57453726999999988</c:v>
                </c:pt>
                <c:pt idx="9919">
                  <c:v>0.57459514</c:v>
                </c:pt>
                <c:pt idx="9920">
                  <c:v>0.57465301000000013</c:v>
                </c:pt>
                <c:pt idx="9921">
                  <c:v>0.57471088000000004</c:v>
                </c:pt>
                <c:pt idx="9922">
                  <c:v>0.57476875000000005</c:v>
                </c:pt>
                <c:pt idx="9923">
                  <c:v>0.57482662000000018</c:v>
                </c:pt>
                <c:pt idx="9924">
                  <c:v>0.57488403000000021</c:v>
                </c:pt>
                <c:pt idx="9925">
                  <c:v>0.57494201000000011</c:v>
                </c:pt>
                <c:pt idx="9926">
                  <c:v>0.57499988000000013</c:v>
                </c:pt>
                <c:pt idx="9927">
                  <c:v>0.57505775000000003</c:v>
                </c:pt>
                <c:pt idx="9928">
                  <c:v>0.57511562000000005</c:v>
                </c:pt>
                <c:pt idx="9929">
                  <c:v>0.5751735</c:v>
                </c:pt>
                <c:pt idx="9930">
                  <c:v>0.57523137000000002</c:v>
                </c:pt>
                <c:pt idx="9931">
                  <c:v>0.57528911999999999</c:v>
                </c:pt>
                <c:pt idx="9932">
                  <c:v>0.57534699</c:v>
                </c:pt>
                <c:pt idx="9933">
                  <c:v>0.57540498000000007</c:v>
                </c:pt>
                <c:pt idx="9934">
                  <c:v>0.57546272999999992</c:v>
                </c:pt>
                <c:pt idx="9935">
                  <c:v>0.57552060000000005</c:v>
                </c:pt>
                <c:pt idx="9936">
                  <c:v>0.57557847000000018</c:v>
                </c:pt>
                <c:pt idx="9937">
                  <c:v>0.57563633999999997</c:v>
                </c:pt>
                <c:pt idx="9938">
                  <c:v>0.5756942100000001</c:v>
                </c:pt>
                <c:pt idx="9939">
                  <c:v>0.57575208</c:v>
                </c:pt>
                <c:pt idx="9940">
                  <c:v>0.57580995000000013</c:v>
                </c:pt>
                <c:pt idx="9941">
                  <c:v>0.57586794000000008</c:v>
                </c:pt>
                <c:pt idx="9942">
                  <c:v>0.57592581000000032</c:v>
                </c:pt>
                <c:pt idx="9943">
                  <c:v>0.57598368</c:v>
                </c:pt>
                <c:pt idx="9944">
                  <c:v>0.57604155000000012</c:v>
                </c:pt>
                <c:pt idx="9945">
                  <c:v>0.57609942000000014</c:v>
                </c:pt>
                <c:pt idx="9946">
                  <c:v>0.57615729000000004</c:v>
                </c:pt>
                <c:pt idx="9947">
                  <c:v>0.57621515999999984</c:v>
                </c:pt>
                <c:pt idx="9948">
                  <c:v>0.57627302999999996</c:v>
                </c:pt>
                <c:pt idx="9949">
                  <c:v>0.57633089999999998</c:v>
                </c:pt>
                <c:pt idx="9950">
                  <c:v>0.57638876999999988</c:v>
                </c:pt>
                <c:pt idx="9951">
                  <c:v>0.57644664000000001</c:v>
                </c:pt>
                <c:pt idx="9952">
                  <c:v>0.57650451000000003</c:v>
                </c:pt>
                <c:pt idx="9953">
                  <c:v>0.57656261999999991</c:v>
                </c:pt>
                <c:pt idx="9954">
                  <c:v>0.57662049000000015</c:v>
                </c:pt>
                <c:pt idx="9955">
                  <c:v>0.57667835999999995</c:v>
                </c:pt>
                <c:pt idx="9956">
                  <c:v>0.57673622999999996</c:v>
                </c:pt>
                <c:pt idx="9957">
                  <c:v>0.57679410000000009</c:v>
                </c:pt>
                <c:pt idx="9958">
                  <c:v>0.57685196999999999</c:v>
                </c:pt>
                <c:pt idx="9959">
                  <c:v>0.57690984000000012</c:v>
                </c:pt>
                <c:pt idx="9960">
                  <c:v>0.57696771000000002</c:v>
                </c:pt>
                <c:pt idx="9961">
                  <c:v>0.57702558000000004</c:v>
                </c:pt>
                <c:pt idx="9962">
                  <c:v>0.57708345000000005</c:v>
                </c:pt>
                <c:pt idx="9963">
                  <c:v>0.57714132000000018</c:v>
                </c:pt>
                <c:pt idx="9964">
                  <c:v>0.57719918999999997</c:v>
                </c:pt>
                <c:pt idx="9965">
                  <c:v>0.57725705999999999</c:v>
                </c:pt>
                <c:pt idx="9966">
                  <c:v>0.57731493</c:v>
                </c:pt>
                <c:pt idx="9967">
                  <c:v>0.57737280000000002</c:v>
                </c:pt>
                <c:pt idx="9968">
                  <c:v>0.57743067000000003</c:v>
                </c:pt>
                <c:pt idx="9969">
                  <c:v>0.57748853999999994</c:v>
                </c:pt>
                <c:pt idx="9970">
                  <c:v>0.57754641000000018</c:v>
                </c:pt>
                <c:pt idx="9971">
                  <c:v>0.57760428000000008</c:v>
                </c:pt>
                <c:pt idx="9972">
                  <c:v>0.57766214999999987</c:v>
                </c:pt>
                <c:pt idx="9973">
                  <c:v>0.57772002000000011</c:v>
                </c:pt>
                <c:pt idx="9974">
                  <c:v>0.57777789000000013</c:v>
                </c:pt>
                <c:pt idx="9975">
                  <c:v>0.57783576000000003</c:v>
                </c:pt>
                <c:pt idx="9976">
                  <c:v>0.57789363000000016</c:v>
                </c:pt>
                <c:pt idx="9977">
                  <c:v>0.57795162000000011</c:v>
                </c:pt>
                <c:pt idx="9978">
                  <c:v>0.57800903000000015</c:v>
                </c:pt>
                <c:pt idx="9979">
                  <c:v>0.57806689999999994</c:v>
                </c:pt>
                <c:pt idx="9980">
                  <c:v>0.57812477000000018</c:v>
                </c:pt>
                <c:pt idx="9981">
                  <c:v>0.57818263999999997</c:v>
                </c:pt>
                <c:pt idx="9982">
                  <c:v>0.57824050999999999</c:v>
                </c:pt>
                <c:pt idx="9983">
                  <c:v>0.57829838</c:v>
                </c:pt>
                <c:pt idx="9984">
                  <c:v>0.57835625000000002</c:v>
                </c:pt>
                <c:pt idx="9985">
                  <c:v>0.57841411999999992</c:v>
                </c:pt>
                <c:pt idx="9986">
                  <c:v>0.57847187000000011</c:v>
                </c:pt>
                <c:pt idx="9987">
                  <c:v>0.57852975000000018</c:v>
                </c:pt>
                <c:pt idx="9988">
                  <c:v>0.57858761999999997</c:v>
                </c:pt>
                <c:pt idx="9989">
                  <c:v>0.5786454900000001</c:v>
                </c:pt>
                <c:pt idx="9990">
                  <c:v>0.57870336</c:v>
                </c:pt>
                <c:pt idx="9991">
                  <c:v>0.57876123000000013</c:v>
                </c:pt>
                <c:pt idx="9992">
                  <c:v>0.57881910000000003</c:v>
                </c:pt>
                <c:pt idx="9993">
                  <c:v>0.57887697000000005</c:v>
                </c:pt>
                <c:pt idx="9994">
                  <c:v>0.57893484000000017</c:v>
                </c:pt>
                <c:pt idx="9995">
                  <c:v>0.57899282000000007</c:v>
                </c:pt>
                <c:pt idx="9996">
                  <c:v>0.57905068999999998</c:v>
                </c:pt>
                <c:pt idx="9997">
                  <c:v>0.57910855999999999</c:v>
                </c:pt>
                <c:pt idx="9998">
                  <c:v>0.57916643999999984</c:v>
                </c:pt>
                <c:pt idx="9999">
                  <c:v>0.57922430999999996</c:v>
                </c:pt>
                <c:pt idx="10000">
                  <c:v>0.57928217999999987</c:v>
                </c:pt>
                <c:pt idx="10001">
                  <c:v>0.57934005000000011</c:v>
                </c:pt>
                <c:pt idx="10002">
                  <c:v>0.57939792000000001</c:v>
                </c:pt>
                <c:pt idx="10003">
                  <c:v>0.57945579000000003</c:v>
                </c:pt>
                <c:pt idx="10004">
                  <c:v>0.57951376999999993</c:v>
                </c:pt>
                <c:pt idx="10005">
                  <c:v>0.57957164000000005</c:v>
                </c:pt>
                <c:pt idx="10006">
                  <c:v>0.57962963000000023</c:v>
                </c:pt>
                <c:pt idx="10007">
                  <c:v>0.57968750000000002</c:v>
                </c:pt>
                <c:pt idx="10008">
                  <c:v>0.57974537000000015</c:v>
                </c:pt>
                <c:pt idx="10009">
                  <c:v>0.57980324000000005</c:v>
                </c:pt>
                <c:pt idx="10010">
                  <c:v>0.57986111000000018</c:v>
                </c:pt>
                <c:pt idx="10011">
                  <c:v>0.57991897999999997</c:v>
                </c:pt>
                <c:pt idx="10012">
                  <c:v>0.57997684999999999</c:v>
                </c:pt>
                <c:pt idx="10013">
                  <c:v>0.58003472</c:v>
                </c:pt>
                <c:pt idx="10014">
                  <c:v>0.58009259000000002</c:v>
                </c:pt>
                <c:pt idx="10015">
                  <c:v>0.58015046000000003</c:v>
                </c:pt>
                <c:pt idx="10016">
                  <c:v>0.58020833000000005</c:v>
                </c:pt>
                <c:pt idx="10017">
                  <c:v>0.58026620000000007</c:v>
                </c:pt>
                <c:pt idx="10018">
                  <c:v>0.58032406999999997</c:v>
                </c:pt>
                <c:pt idx="10019">
                  <c:v>0.58038193999999999</c:v>
                </c:pt>
                <c:pt idx="10020">
                  <c:v>0.58043981000000011</c:v>
                </c:pt>
                <c:pt idx="10021">
                  <c:v>0.58049769000000018</c:v>
                </c:pt>
                <c:pt idx="10022">
                  <c:v>0.58055555999999997</c:v>
                </c:pt>
                <c:pt idx="10023">
                  <c:v>0.58061342999999999</c:v>
                </c:pt>
                <c:pt idx="10024">
                  <c:v>0.58067141000000022</c:v>
                </c:pt>
                <c:pt idx="10025">
                  <c:v>0.58072928000000013</c:v>
                </c:pt>
                <c:pt idx="10026">
                  <c:v>0.58078726999999997</c:v>
                </c:pt>
                <c:pt idx="10027">
                  <c:v>0.58084514000000009</c:v>
                </c:pt>
                <c:pt idx="10028">
                  <c:v>0.58090301000000011</c:v>
                </c:pt>
                <c:pt idx="10029">
                  <c:v>0.58096088000000001</c:v>
                </c:pt>
                <c:pt idx="10030">
                  <c:v>0.58101875000000003</c:v>
                </c:pt>
                <c:pt idx="10031">
                  <c:v>0.58107604000000002</c:v>
                </c:pt>
                <c:pt idx="10032">
                  <c:v>0.58113391000000003</c:v>
                </c:pt>
                <c:pt idx="10033">
                  <c:v>0.58119236000000007</c:v>
                </c:pt>
                <c:pt idx="10034">
                  <c:v>0.5812502300000002</c:v>
                </c:pt>
                <c:pt idx="10035">
                  <c:v>0.58130752000000008</c:v>
                </c:pt>
                <c:pt idx="10036">
                  <c:v>0.58136539000000009</c:v>
                </c:pt>
                <c:pt idx="10037">
                  <c:v>0.58142326</c:v>
                </c:pt>
                <c:pt idx="10038">
                  <c:v>0.58148113000000001</c:v>
                </c:pt>
                <c:pt idx="10039">
                  <c:v>0.58153957999999983</c:v>
                </c:pt>
                <c:pt idx="10040">
                  <c:v>0.58159744999999996</c:v>
                </c:pt>
                <c:pt idx="10041">
                  <c:v>0.58165475000000011</c:v>
                </c:pt>
                <c:pt idx="10042">
                  <c:v>0.58171318999999988</c:v>
                </c:pt>
                <c:pt idx="10043">
                  <c:v>0.58177106000000012</c:v>
                </c:pt>
                <c:pt idx="10044">
                  <c:v>0.58182894000000007</c:v>
                </c:pt>
                <c:pt idx="10045">
                  <c:v>0.58188680999999998</c:v>
                </c:pt>
                <c:pt idx="10046">
                  <c:v>0.5819446800000001</c:v>
                </c:pt>
                <c:pt idx="10047">
                  <c:v>0.58200255000000001</c:v>
                </c:pt>
                <c:pt idx="10048">
                  <c:v>0.58206042000000002</c:v>
                </c:pt>
                <c:pt idx="10049">
                  <c:v>0.58211829000000004</c:v>
                </c:pt>
                <c:pt idx="10050">
                  <c:v>0.58217615999999994</c:v>
                </c:pt>
                <c:pt idx="10051">
                  <c:v>0.58223403000000018</c:v>
                </c:pt>
                <c:pt idx="10052">
                  <c:v>0.58229190000000008</c:v>
                </c:pt>
                <c:pt idx="10053">
                  <c:v>0.58234976999999999</c:v>
                </c:pt>
                <c:pt idx="10054">
                  <c:v>0.58240764</c:v>
                </c:pt>
                <c:pt idx="10055">
                  <c:v>0.58246551000000002</c:v>
                </c:pt>
                <c:pt idx="10056">
                  <c:v>0.58252337999999992</c:v>
                </c:pt>
                <c:pt idx="10057">
                  <c:v>0.58258079000000007</c:v>
                </c:pt>
                <c:pt idx="10058">
                  <c:v>0.5826386600000002</c:v>
                </c:pt>
                <c:pt idx="10059">
                  <c:v>0.5826966400000001</c:v>
                </c:pt>
                <c:pt idx="10060">
                  <c:v>0.58275451000000011</c:v>
                </c:pt>
                <c:pt idx="10061">
                  <c:v>0.58281237999999991</c:v>
                </c:pt>
                <c:pt idx="10062">
                  <c:v>0.58287025000000015</c:v>
                </c:pt>
                <c:pt idx="10063">
                  <c:v>0.58292812000000005</c:v>
                </c:pt>
                <c:pt idx="10064">
                  <c:v>0.582986</c:v>
                </c:pt>
                <c:pt idx="10065">
                  <c:v>0.58304387000000013</c:v>
                </c:pt>
                <c:pt idx="10066">
                  <c:v>0.58310174000000004</c:v>
                </c:pt>
                <c:pt idx="10067">
                  <c:v>0.58315961000000016</c:v>
                </c:pt>
                <c:pt idx="10068">
                  <c:v>0.58321748000000007</c:v>
                </c:pt>
                <c:pt idx="10069">
                  <c:v>0.58327534999999997</c:v>
                </c:pt>
                <c:pt idx="10070">
                  <c:v>0.58333321999999999</c:v>
                </c:pt>
                <c:pt idx="10071">
                  <c:v>0.58339120000000011</c:v>
                </c:pt>
                <c:pt idx="10072">
                  <c:v>0.58344907000000013</c:v>
                </c:pt>
                <c:pt idx="10073">
                  <c:v>0.58350693999999992</c:v>
                </c:pt>
                <c:pt idx="10074">
                  <c:v>0.58356481000000004</c:v>
                </c:pt>
                <c:pt idx="10075">
                  <c:v>0.58362269000000011</c:v>
                </c:pt>
                <c:pt idx="10076">
                  <c:v>0.58368056000000001</c:v>
                </c:pt>
                <c:pt idx="10077">
                  <c:v>0.58373843000000014</c:v>
                </c:pt>
                <c:pt idx="10078">
                  <c:v>0.58379630000000005</c:v>
                </c:pt>
                <c:pt idx="10079">
                  <c:v>0.58385417000000017</c:v>
                </c:pt>
                <c:pt idx="10080">
                  <c:v>0.58391204000000008</c:v>
                </c:pt>
                <c:pt idx="10081">
                  <c:v>0.58396990999999998</c:v>
                </c:pt>
                <c:pt idx="10082">
                  <c:v>0.58402789000000022</c:v>
                </c:pt>
                <c:pt idx="10083">
                  <c:v>0.58408576000000001</c:v>
                </c:pt>
                <c:pt idx="10084">
                  <c:v>0.58414363000000014</c:v>
                </c:pt>
                <c:pt idx="10085">
                  <c:v>0.58420150000000004</c:v>
                </c:pt>
                <c:pt idx="10086">
                  <c:v>0.58425936999999983</c:v>
                </c:pt>
                <c:pt idx="10087">
                  <c:v>0.58431725000000001</c:v>
                </c:pt>
                <c:pt idx="10088">
                  <c:v>0.58437512000000003</c:v>
                </c:pt>
                <c:pt idx="10089">
                  <c:v>0.58443298999999993</c:v>
                </c:pt>
                <c:pt idx="10090">
                  <c:v>0.58449085999999995</c:v>
                </c:pt>
                <c:pt idx="10091">
                  <c:v>0.58454872999999996</c:v>
                </c:pt>
                <c:pt idx="10092">
                  <c:v>0.58460659999999998</c:v>
                </c:pt>
                <c:pt idx="10093">
                  <c:v>0.58466446999999999</c:v>
                </c:pt>
                <c:pt idx="10094">
                  <c:v>0.58472234000000001</c:v>
                </c:pt>
                <c:pt idx="10095">
                  <c:v>0.58478021000000013</c:v>
                </c:pt>
                <c:pt idx="10096">
                  <c:v>0.58483808000000004</c:v>
                </c:pt>
                <c:pt idx="10097">
                  <c:v>0.58489595000000016</c:v>
                </c:pt>
                <c:pt idx="10098">
                  <c:v>0.58495382000000018</c:v>
                </c:pt>
                <c:pt idx="10099">
                  <c:v>0.58501168999999997</c:v>
                </c:pt>
                <c:pt idx="10100">
                  <c:v>0.58506955999999999</c:v>
                </c:pt>
                <c:pt idx="10101">
                  <c:v>0.58512743000000011</c:v>
                </c:pt>
                <c:pt idx="10102">
                  <c:v>0.58518530000000002</c:v>
                </c:pt>
                <c:pt idx="10103">
                  <c:v>0.58524317000000003</c:v>
                </c:pt>
                <c:pt idx="10104">
                  <c:v>0.58530104000000005</c:v>
                </c:pt>
                <c:pt idx="10105">
                  <c:v>0.58535891000000018</c:v>
                </c:pt>
                <c:pt idx="10106">
                  <c:v>0.58541677999999986</c:v>
                </c:pt>
                <c:pt idx="10107">
                  <c:v>0.58547464999999999</c:v>
                </c:pt>
                <c:pt idx="10108">
                  <c:v>0.58553251999999989</c:v>
                </c:pt>
                <c:pt idx="10109">
                  <c:v>0.58559039000000002</c:v>
                </c:pt>
                <c:pt idx="10110">
                  <c:v>0.58564826000000014</c:v>
                </c:pt>
                <c:pt idx="10111">
                  <c:v>0.58570579000000011</c:v>
                </c:pt>
                <c:pt idx="10112">
                  <c:v>0.58576366000000002</c:v>
                </c:pt>
                <c:pt idx="10113">
                  <c:v>0.58582153000000015</c:v>
                </c:pt>
                <c:pt idx="10114">
                  <c:v>0.58587940000000016</c:v>
                </c:pt>
                <c:pt idx="10115">
                  <c:v>0.58593727000000018</c:v>
                </c:pt>
                <c:pt idx="10116">
                  <c:v>0.58599514000000008</c:v>
                </c:pt>
                <c:pt idx="10117">
                  <c:v>0.58605300999999999</c:v>
                </c:pt>
                <c:pt idx="10118">
                  <c:v>0.58611088</c:v>
                </c:pt>
                <c:pt idx="10119">
                  <c:v>0.58616875000000002</c:v>
                </c:pt>
                <c:pt idx="10120">
                  <c:v>0.58622662000000003</c:v>
                </c:pt>
                <c:pt idx="10121">
                  <c:v>0.58628449000000005</c:v>
                </c:pt>
                <c:pt idx="10122">
                  <c:v>0.58634236000000006</c:v>
                </c:pt>
                <c:pt idx="10123">
                  <c:v>0.58640023000000019</c:v>
                </c:pt>
                <c:pt idx="10124">
                  <c:v>0.58645810000000009</c:v>
                </c:pt>
                <c:pt idx="10125">
                  <c:v>0.58651597</c:v>
                </c:pt>
                <c:pt idx="10126">
                  <c:v>0.58657384000000001</c:v>
                </c:pt>
                <c:pt idx="10127">
                  <c:v>0.58663171000000014</c:v>
                </c:pt>
                <c:pt idx="10128">
                  <c:v>0.58668958000000004</c:v>
                </c:pt>
                <c:pt idx="10129">
                  <c:v>0.58674744999999995</c:v>
                </c:pt>
                <c:pt idx="10130">
                  <c:v>0.58680532000000007</c:v>
                </c:pt>
                <c:pt idx="10131">
                  <c:v>0.58686318999999987</c:v>
                </c:pt>
                <c:pt idx="10132">
                  <c:v>0.58692106000000011</c:v>
                </c:pt>
                <c:pt idx="10133">
                  <c:v>0.58697893999999995</c:v>
                </c:pt>
                <c:pt idx="10134">
                  <c:v>0.58703680999999996</c:v>
                </c:pt>
                <c:pt idx="10135">
                  <c:v>0.58709468000000009</c:v>
                </c:pt>
                <c:pt idx="10136">
                  <c:v>0.58715255</c:v>
                </c:pt>
                <c:pt idx="10137">
                  <c:v>0.58721042000000001</c:v>
                </c:pt>
                <c:pt idx="10138">
                  <c:v>0.58726829000000003</c:v>
                </c:pt>
                <c:pt idx="10139">
                  <c:v>0.58732638999999986</c:v>
                </c:pt>
                <c:pt idx="10140">
                  <c:v>0.58738425999999999</c:v>
                </c:pt>
                <c:pt idx="10141">
                  <c:v>0.58744213000000001</c:v>
                </c:pt>
                <c:pt idx="10142">
                  <c:v>0.58750000000000002</c:v>
                </c:pt>
                <c:pt idx="10143">
                  <c:v>0.58755787000000004</c:v>
                </c:pt>
                <c:pt idx="10144">
                  <c:v>0.58761574000000005</c:v>
                </c:pt>
                <c:pt idx="10145">
                  <c:v>0.58767361000000029</c:v>
                </c:pt>
                <c:pt idx="10146">
                  <c:v>0.58773148000000008</c:v>
                </c:pt>
                <c:pt idx="10147">
                  <c:v>0.58778934999999999</c:v>
                </c:pt>
                <c:pt idx="10148">
                  <c:v>0.58784722000000011</c:v>
                </c:pt>
                <c:pt idx="10149">
                  <c:v>0.58790509000000013</c:v>
                </c:pt>
                <c:pt idx="10150">
                  <c:v>0.58796295999999992</c:v>
                </c:pt>
                <c:pt idx="10151">
                  <c:v>0.58802071999999994</c:v>
                </c:pt>
                <c:pt idx="10152">
                  <c:v>0.58807858999999996</c:v>
                </c:pt>
                <c:pt idx="10153">
                  <c:v>0.58813645999999997</c:v>
                </c:pt>
                <c:pt idx="10154">
                  <c:v>0.5881944400000001</c:v>
                </c:pt>
                <c:pt idx="10155">
                  <c:v>0.58825231</c:v>
                </c:pt>
                <c:pt idx="10156">
                  <c:v>0.58831019000000007</c:v>
                </c:pt>
                <c:pt idx="10157">
                  <c:v>0.58836805999999997</c:v>
                </c:pt>
                <c:pt idx="10158">
                  <c:v>0.58842592999999999</c:v>
                </c:pt>
                <c:pt idx="10159">
                  <c:v>0.5884838</c:v>
                </c:pt>
                <c:pt idx="10160">
                  <c:v>0.58854167000000013</c:v>
                </c:pt>
                <c:pt idx="10161">
                  <c:v>0.58859954000000003</c:v>
                </c:pt>
                <c:pt idx="10162">
                  <c:v>0.58865741000000016</c:v>
                </c:pt>
                <c:pt idx="10163">
                  <c:v>0.58871528000000017</c:v>
                </c:pt>
                <c:pt idx="10164">
                  <c:v>0.58877326000000019</c:v>
                </c:pt>
                <c:pt idx="10165">
                  <c:v>0.58883112999999998</c:v>
                </c:pt>
                <c:pt idx="10166">
                  <c:v>0.58888854000000002</c:v>
                </c:pt>
                <c:pt idx="10167">
                  <c:v>0.58894699000000017</c:v>
                </c:pt>
                <c:pt idx="10168">
                  <c:v>0.58900486000000019</c:v>
                </c:pt>
                <c:pt idx="10169">
                  <c:v>0.58906273000000009</c:v>
                </c:pt>
                <c:pt idx="10170">
                  <c:v>0.58912059999999999</c:v>
                </c:pt>
                <c:pt idx="10171">
                  <c:v>0.58917847000000012</c:v>
                </c:pt>
                <c:pt idx="10172">
                  <c:v>0.58923633999999991</c:v>
                </c:pt>
                <c:pt idx="10173">
                  <c:v>0.58929421000000015</c:v>
                </c:pt>
                <c:pt idx="10174">
                  <c:v>0.58935207999999983</c:v>
                </c:pt>
                <c:pt idx="10175">
                  <c:v>0.58940937000000004</c:v>
                </c:pt>
                <c:pt idx="10176">
                  <c:v>0.58946781999999998</c:v>
                </c:pt>
                <c:pt idx="10177">
                  <c:v>0.58952568999999999</c:v>
                </c:pt>
                <c:pt idx="10178">
                  <c:v>0.5895835599999999</c:v>
                </c:pt>
                <c:pt idx="10179">
                  <c:v>0.58964086000000016</c:v>
                </c:pt>
                <c:pt idx="10180">
                  <c:v>0.58969931000000009</c:v>
                </c:pt>
                <c:pt idx="10181">
                  <c:v>0.58975717999999999</c:v>
                </c:pt>
                <c:pt idx="10182">
                  <c:v>0.58981505000000012</c:v>
                </c:pt>
                <c:pt idx="10183">
                  <c:v>0.58987292000000002</c:v>
                </c:pt>
                <c:pt idx="10184">
                  <c:v>0.58993021000000012</c:v>
                </c:pt>
                <c:pt idx="10185">
                  <c:v>0.58998866000000005</c:v>
                </c:pt>
                <c:pt idx="10186">
                  <c:v>0.59004653000000018</c:v>
                </c:pt>
                <c:pt idx="10187">
                  <c:v>0.59010439999999997</c:v>
                </c:pt>
                <c:pt idx="10188">
                  <c:v>0.59016226999999988</c:v>
                </c:pt>
                <c:pt idx="10189">
                  <c:v>0.59022014</c:v>
                </c:pt>
                <c:pt idx="10190">
                  <c:v>0.59027766000000004</c:v>
                </c:pt>
                <c:pt idx="10191">
                  <c:v>0.59033553000000005</c:v>
                </c:pt>
                <c:pt idx="10192">
                  <c:v>0.59039340000000018</c:v>
                </c:pt>
                <c:pt idx="10193">
                  <c:v>0.59045126999999997</c:v>
                </c:pt>
                <c:pt idx="10194">
                  <c:v>0.59050913999999999</c:v>
                </c:pt>
                <c:pt idx="10195">
                  <c:v>0.59056701</c:v>
                </c:pt>
                <c:pt idx="10196">
                  <c:v>0.59062488000000013</c:v>
                </c:pt>
                <c:pt idx="10197">
                  <c:v>0.59068275000000003</c:v>
                </c:pt>
                <c:pt idx="10198">
                  <c:v>0.59074062000000016</c:v>
                </c:pt>
                <c:pt idx="10199">
                  <c:v>0.59079850000000012</c:v>
                </c:pt>
                <c:pt idx="10200">
                  <c:v>0.59085637000000002</c:v>
                </c:pt>
                <c:pt idx="10201">
                  <c:v>0.59091424000000004</c:v>
                </c:pt>
                <c:pt idx="10202">
                  <c:v>0.59097211000000005</c:v>
                </c:pt>
                <c:pt idx="10203">
                  <c:v>0.59102998000000018</c:v>
                </c:pt>
                <c:pt idx="10204">
                  <c:v>0.59108773000000003</c:v>
                </c:pt>
                <c:pt idx="10205">
                  <c:v>0.59114560000000016</c:v>
                </c:pt>
                <c:pt idx="10206">
                  <c:v>0.59120347000000018</c:v>
                </c:pt>
                <c:pt idx="10207">
                  <c:v>0.59126146000000002</c:v>
                </c:pt>
                <c:pt idx="10208">
                  <c:v>0.59131933000000003</c:v>
                </c:pt>
                <c:pt idx="10209">
                  <c:v>0.59137720000000005</c:v>
                </c:pt>
                <c:pt idx="10210">
                  <c:v>0.59143507000000017</c:v>
                </c:pt>
                <c:pt idx="10211">
                  <c:v>0.59149294000000008</c:v>
                </c:pt>
                <c:pt idx="10212">
                  <c:v>0.5915508100000002</c:v>
                </c:pt>
                <c:pt idx="10213">
                  <c:v>0.59160868000000011</c:v>
                </c:pt>
                <c:pt idx="10214">
                  <c:v>0.59166655000000001</c:v>
                </c:pt>
                <c:pt idx="10215">
                  <c:v>0.59172442000000014</c:v>
                </c:pt>
                <c:pt idx="10216">
                  <c:v>0.59178240999999998</c:v>
                </c:pt>
                <c:pt idx="10217">
                  <c:v>0.59184028000000011</c:v>
                </c:pt>
                <c:pt idx="10218">
                  <c:v>0.59189815000000012</c:v>
                </c:pt>
                <c:pt idx="10219">
                  <c:v>0.59195613000000002</c:v>
                </c:pt>
                <c:pt idx="10220">
                  <c:v>0.59201400000000004</c:v>
                </c:pt>
                <c:pt idx="10221">
                  <c:v>0.59207186999999994</c:v>
                </c:pt>
                <c:pt idx="10222">
                  <c:v>0.59212975000000012</c:v>
                </c:pt>
                <c:pt idx="10223">
                  <c:v>0.59218762000000003</c:v>
                </c:pt>
                <c:pt idx="10224">
                  <c:v>0.59224549000000015</c:v>
                </c:pt>
                <c:pt idx="10225">
                  <c:v>0.59230335999999983</c:v>
                </c:pt>
                <c:pt idx="10226">
                  <c:v>0.59236122999999996</c:v>
                </c:pt>
                <c:pt idx="10227">
                  <c:v>0.59241909999999998</c:v>
                </c:pt>
                <c:pt idx="10228">
                  <c:v>0.59247696999999988</c:v>
                </c:pt>
                <c:pt idx="10229">
                  <c:v>0.59253484000000001</c:v>
                </c:pt>
                <c:pt idx="10230">
                  <c:v>0.59259271000000002</c:v>
                </c:pt>
                <c:pt idx="10231">
                  <c:v>0.59265058000000004</c:v>
                </c:pt>
                <c:pt idx="10232">
                  <c:v>0.59270845000000016</c:v>
                </c:pt>
                <c:pt idx="10233">
                  <c:v>0.59276632000000007</c:v>
                </c:pt>
                <c:pt idx="10234">
                  <c:v>0.59282418999999997</c:v>
                </c:pt>
                <c:pt idx="10235">
                  <c:v>0.59288205999999999</c:v>
                </c:pt>
                <c:pt idx="10236">
                  <c:v>0.59293993000000011</c:v>
                </c:pt>
                <c:pt idx="10237">
                  <c:v>0.59299780000000013</c:v>
                </c:pt>
                <c:pt idx="10238">
                  <c:v>0.59305567000000015</c:v>
                </c:pt>
                <c:pt idx="10239">
                  <c:v>0.59311353999999994</c:v>
                </c:pt>
                <c:pt idx="10240">
                  <c:v>0.59317141000000029</c:v>
                </c:pt>
                <c:pt idx="10241">
                  <c:v>0.59322928000000008</c:v>
                </c:pt>
                <c:pt idx="10242">
                  <c:v>0.59328714999999987</c:v>
                </c:pt>
                <c:pt idx="10243">
                  <c:v>0.59334502000000011</c:v>
                </c:pt>
                <c:pt idx="10244">
                  <c:v>0.59340289000000002</c:v>
                </c:pt>
                <c:pt idx="10245">
                  <c:v>0.59346075999999992</c:v>
                </c:pt>
                <c:pt idx="10246">
                  <c:v>0.59351829</c:v>
                </c:pt>
                <c:pt idx="10247">
                  <c:v>0.59357627000000002</c:v>
                </c:pt>
                <c:pt idx="10248">
                  <c:v>0.59363414000000003</c:v>
                </c:pt>
                <c:pt idx="10249">
                  <c:v>0.59369201000000016</c:v>
                </c:pt>
                <c:pt idx="10250">
                  <c:v>0.59374988000000006</c:v>
                </c:pt>
                <c:pt idx="10251">
                  <c:v>0.59380774999999997</c:v>
                </c:pt>
                <c:pt idx="10252">
                  <c:v>0.59386550999999999</c:v>
                </c:pt>
                <c:pt idx="10253">
                  <c:v>0.59392338</c:v>
                </c:pt>
                <c:pt idx="10254">
                  <c:v>0.59398136999999984</c:v>
                </c:pt>
                <c:pt idx="10255">
                  <c:v>0.59403912000000003</c:v>
                </c:pt>
                <c:pt idx="10256">
                  <c:v>0.59409699000000005</c:v>
                </c:pt>
                <c:pt idx="10257">
                  <c:v>0.59415486000000017</c:v>
                </c:pt>
                <c:pt idx="10258">
                  <c:v>0.59421273000000008</c:v>
                </c:pt>
                <c:pt idx="10259">
                  <c:v>0.59427072000000003</c:v>
                </c:pt>
                <c:pt idx="10260">
                  <c:v>0.59432859000000005</c:v>
                </c:pt>
                <c:pt idx="10261">
                  <c:v>0.59438646000000006</c:v>
                </c:pt>
                <c:pt idx="10262">
                  <c:v>0.59444433000000019</c:v>
                </c:pt>
                <c:pt idx="10263">
                  <c:v>0.59450219999999987</c:v>
                </c:pt>
                <c:pt idx="10264">
                  <c:v>0.59456007</c:v>
                </c:pt>
                <c:pt idx="10265">
                  <c:v>0.59461794000000001</c:v>
                </c:pt>
                <c:pt idx="10266">
                  <c:v>0.59467581000000025</c:v>
                </c:pt>
                <c:pt idx="10267">
                  <c:v>0.59473368000000004</c:v>
                </c:pt>
                <c:pt idx="10268">
                  <c:v>0.59479155000000028</c:v>
                </c:pt>
                <c:pt idx="10269">
                  <c:v>0.5948494200000003</c:v>
                </c:pt>
                <c:pt idx="10270">
                  <c:v>0.59490728999999998</c:v>
                </c:pt>
                <c:pt idx="10271">
                  <c:v>0.59496539000000004</c:v>
                </c:pt>
                <c:pt idx="10272">
                  <c:v>0.59502176000000007</c:v>
                </c:pt>
                <c:pt idx="10273">
                  <c:v>0.59507963000000008</c:v>
                </c:pt>
                <c:pt idx="10274">
                  <c:v>0.59513899999999997</c:v>
                </c:pt>
                <c:pt idx="10275">
                  <c:v>0.59519686999999999</c:v>
                </c:pt>
                <c:pt idx="10276">
                  <c:v>0.59525475000000005</c:v>
                </c:pt>
                <c:pt idx="10277">
                  <c:v>0.59531111000000003</c:v>
                </c:pt>
                <c:pt idx="10278">
                  <c:v>0.59536991000000017</c:v>
                </c:pt>
                <c:pt idx="10279">
                  <c:v>0.59542824000000005</c:v>
                </c:pt>
                <c:pt idx="10280">
                  <c:v>0.59548611000000007</c:v>
                </c:pt>
                <c:pt idx="10281">
                  <c:v>0.59554397999999997</c:v>
                </c:pt>
                <c:pt idx="10282">
                  <c:v>0.59560035000000011</c:v>
                </c:pt>
                <c:pt idx="10283">
                  <c:v>0.59565972000000011</c:v>
                </c:pt>
                <c:pt idx="10284">
                  <c:v>0.59571759000000002</c:v>
                </c:pt>
                <c:pt idx="10285">
                  <c:v>0.59577546000000015</c:v>
                </c:pt>
                <c:pt idx="10286">
                  <c:v>0.59583275000000002</c:v>
                </c:pt>
                <c:pt idx="10287">
                  <c:v>0.59589086000000013</c:v>
                </c:pt>
                <c:pt idx="10288">
                  <c:v>0.59594676000000002</c:v>
                </c:pt>
                <c:pt idx="10289">
                  <c:v>0.59600717999999997</c:v>
                </c:pt>
                <c:pt idx="10290">
                  <c:v>0.5960647</c:v>
                </c:pt>
                <c:pt idx="10291">
                  <c:v>0.59612257000000002</c:v>
                </c:pt>
                <c:pt idx="10292">
                  <c:v>0.59617743000000012</c:v>
                </c:pt>
                <c:pt idx="10293">
                  <c:v>0.59623853999999998</c:v>
                </c:pt>
                <c:pt idx="10294">
                  <c:v>0.59629606000000002</c:v>
                </c:pt>
                <c:pt idx="10295">
                  <c:v>0.59635417000000002</c:v>
                </c:pt>
                <c:pt idx="10296">
                  <c:v>0.59641100000000002</c:v>
                </c:pt>
                <c:pt idx="10297">
                  <c:v>0.59646991000000005</c:v>
                </c:pt>
                <c:pt idx="10298">
                  <c:v>0.59652755000000002</c:v>
                </c:pt>
                <c:pt idx="10299">
                  <c:v>0.59658553000000003</c:v>
                </c:pt>
                <c:pt idx="10300">
                  <c:v>0.59664167000000023</c:v>
                </c:pt>
                <c:pt idx="10301">
                  <c:v>0.59670127000000028</c:v>
                </c:pt>
                <c:pt idx="10302">
                  <c:v>0.59675822000000012</c:v>
                </c:pt>
                <c:pt idx="10303">
                  <c:v>0.59681689999999998</c:v>
                </c:pt>
                <c:pt idx="10304">
                  <c:v>0.59687477000000011</c:v>
                </c:pt>
                <c:pt idx="10305">
                  <c:v>0.59693264000000001</c:v>
                </c:pt>
                <c:pt idx="10306">
                  <c:v>0.5969903900000002</c:v>
                </c:pt>
                <c:pt idx="10307">
                  <c:v>0.59704838000000005</c:v>
                </c:pt>
                <c:pt idx="10308">
                  <c:v>0.59710613000000001</c:v>
                </c:pt>
                <c:pt idx="10309">
                  <c:v>0.59716400000000003</c:v>
                </c:pt>
                <c:pt idx="10310">
                  <c:v>0.59722187000000015</c:v>
                </c:pt>
                <c:pt idx="10311">
                  <c:v>0.59727975000000011</c:v>
                </c:pt>
                <c:pt idx="10312">
                  <c:v>0.59733762000000001</c:v>
                </c:pt>
                <c:pt idx="10313">
                  <c:v>0.59739560000000014</c:v>
                </c:pt>
                <c:pt idx="10314">
                  <c:v>0.59745347000000004</c:v>
                </c:pt>
                <c:pt idx="10315">
                  <c:v>0.59751134000000006</c:v>
                </c:pt>
                <c:pt idx="10316">
                  <c:v>0.59756921000000018</c:v>
                </c:pt>
                <c:pt idx="10317">
                  <c:v>0.59762708000000009</c:v>
                </c:pt>
                <c:pt idx="10318">
                  <c:v>0.59768494999999999</c:v>
                </c:pt>
                <c:pt idx="10319">
                  <c:v>0.59774282000000012</c:v>
                </c:pt>
                <c:pt idx="10320">
                  <c:v>0.59780081000000007</c:v>
                </c:pt>
                <c:pt idx="10321">
                  <c:v>0.59785868000000009</c:v>
                </c:pt>
                <c:pt idx="10322">
                  <c:v>0.59791654999999988</c:v>
                </c:pt>
                <c:pt idx="10323">
                  <c:v>0.59797442000000012</c:v>
                </c:pt>
                <c:pt idx="10324">
                  <c:v>0.59803229000000002</c:v>
                </c:pt>
                <c:pt idx="10325">
                  <c:v>0.59809016000000004</c:v>
                </c:pt>
                <c:pt idx="10326">
                  <c:v>0.59814803000000016</c:v>
                </c:pt>
                <c:pt idx="10327">
                  <c:v>0.59820590000000018</c:v>
                </c:pt>
                <c:pt idx="10328">
                  <c:v>0.59826376999999986</c:v>
                </c:pt>
                <c:pt idx="10329">
                  <c:v>0.5983216400000001</c:v>
                </c:pt>
                <c:pt idx="10330">
                  <c:v>0.59837951000000011</c:v>
                </c:pt>
                <c:pt idx="10331">
                  <c:v>0.59843727000000002</c:v>
                </c:pt>
                <c:pt idx="10332">
                  <c:v>0.5984950200000001</c:v>
                </c:pt>
                <c:pt idx="10333">
                  <c:v>0.59855289</c:v>
                </c:pt>
                <c:pt idx="10334">
                  <c:v>0.59861076000000002</c:v>
                </c:pt>
                <c:pt idx="10335">
                  <c:v>0.59866863000000015</c:v>
                </c:pt>
                <c:pt idx="10336">
                  <c:v>0.59872650000000005</c:v>
                </c:pt>
                <c:pt idx="10337">
                  <c:v>0.59878437000000018</c:v>
                </c:pt>
                <c:pt idx="10338">
                  <c:v>0.59884225000000013</c:v>
                </c:pt>
                <c:pt idx="10339">
                  <c:v>0.59890012000000004</c:v>
                </c:pt>
                <c:pt idx="10340">
                  <c:v>0.59895799000000005</c:v>
                </c:pt>
                <c:pt idx="10341">
                  <c:v>0.59901586000000018</c:v>
                </c:pt>
                <c:pt idx="10342">
                  <c:v>0.59907373000000019</c:v>
                </c:pt>
                <c:pt idx="10343">
                  <c:v>0.59913160000000021</c:v>
                </c:pt>
                <c:pt idx="10344">
                  <c:v>0.59919005000000014</c:v>
                </c:pt>
                <c:pt idx="10345">
                  <c:v>0.59924792000000004</c:v>
                </c:pt>
                <c:pt idx="10346">
                  <c:v>0.59930578999999984</c:v>
                </c:pt>
                <c:pt idx="10347">
                  <c:v>0.59936307999999994</c:v>
                </c:pt>
                <c:pt idx="10348">
                  <c:v>0.59942152999999998</c:v>
                </c:pt>
                <c:pt idx="10349">
                  <c:v>0.59947940000000011</c:v>
                </c:pt>
                <c:pt idx="10350">
                  <c:v>0.59953668999999987</c:v>
                </c:pt>
                <c:pt idx="10351">
                  <c:v>0.59959456</c:v>
                </c:pt>
                <c:pt idx="10352">
                  <c:v>0.59965301000000015</c:v>
                </c:pt>
                <c:pt idx="10353">
                  <c:v>0.59971088000000017</c:v>
                </c:pt>
                <c:pt idx="10354">
                  <c:v>0.59976875000000018</c:v>
                </c:pt>
                <c:pt idx="10355">
                  <c:v>0.59982604000000017</c:v>
                </c:pt>
                <c:pt idx="10356">
                  <c:v>0.59988436999999983</c:v>
                </c:pt>
                <c:pt idx="10357">
                  <c:v>0.59994178000000009</c:v>
                </c:pt>
                <c:pt idx="10358">
                  <c:v>0.60000023000000013</c:v>
                </c:pt>
                <c:pt idx="10359">
                  <c:v>0.60005810000000004</c:v>
                </c:pt>
                <c:pt idx="10360">
                  <c:v>0.60011585999999995</c:v>
                </c:pt>
                <c:pt idx="10361">
                  <c:v>0.60017372999999996</c:v>
                </c:pt>
                <c:pt idx="10362">
                  <c:v>0.60023159999999998</c:v>
                </c:pt>
                <c:pt idx="10363">
                  <c:v>0.60028946999999999</c:v>
                </c:pt>
                <c:pt idx="10364">
                  <c:v>0.60034734000000001</c:v>
                </c:pt>
                <c:pt idx="10365">
                  <c:v>0.60040521000000013</c:v>
                </c:pt>
                <c:pt idx="10366">
                  <c:v>0.60046262000000006</c:v>
                </c:pt>
                <c:pt idx="10367">
                  <c:v>0.60052049000000018</c:v>
                </c:pt>
                <c:pt idx="10368">
                  <c:v>0.60057846999999998</c:v>
                </c:pt>
                <c:pt idx="10369">
                  <c:v>0.60063633999999999</c:v>
                </c:pt>
                <c:pt idx="10370">
                  <c:v>0.60069421000000023</c:v>
                </c:pt>
                <c:pt idx="10371">
                  <c:v>0.60075208000000002</c:v>
                </c:pt>
                <c:pt idx="10372">
                  <c:v>0.60080995000000015</c:v>
                </c:pt>
                <c:pt idx="10373">
                  <c:v>0.60086782000000005</c:v>
                </c:pt>
                <c:pt idx="10374">
                  <c:v>0.60092569000000029</c:v>
                </c:pt>
                <c:pt idx="10375">
                  <c:v>0.60098355999999997</c:v>
                </c:pt>
                <c:pt idx="10376">
                  <c:v>0.60104144000000015</c:v>
                </c:pt>
                <c:pt idx="10377">
                  <c:v>0.60109931000000016</c:v>
                </c:pt>
                <c:pt idx="10378">
                  <c:v>0.60115718000000007</c:v>
                </c:pt>
                <c:pt idx="10379">
                  <c:v>0.60121504999999997</c:v>
                </c:pt>
                <c:pt idx="10380">
                  <c:v>0.60127291999999999</c:v>
                </c:pt>
                <c:pt idx="10381">
                  <c:v>0.60133079</c:v>
                </c:pt>
                <c:pt idx="10382">
                  <c:v>0.60138866000000002</c:v>
                </c:pt>
                <c:pt idx="10383">
                  <c:v>0.60144653000000003</c:v>
                </c:pt>
                <c:pt idx="10384">
                  <c:v>0.60150440000000005</c:v>
                </c:pt>
                <c:pt idx="10385">
                  <c:v>0.60156227000000007</c:v>
                </c:pt>
                <c:pt idx="10386">
                  <c:v>0.60162014000000008</c:v>
                </c:pt>
                <c:pt idx="10387">
                  <c:v>0.6016780100000001</c:v>
                </c:pt>
                <c:pt idx="10388">
                  <c:v>0.60173588000000011</c:v>
                </c:pt>
                <c:pt idx="10389">
                  <c:v>0.60179375000000013</c:v>
                </c:pt>
                <c:pt idx="10390">
                  <c:v>0.60185162000000014</c:v>
                </c:pt>
                <c:pt idx="10391">
                  <c:v>0.60190949000000016</c:v>
                </c:pt>
                <c:pt idx="10392">
                  <c:v>0.60196736000000006</c:v>
                </c:pt>
                <c:pt idx="10393">
                  <c:v>0.6020252300000003</c:v>
                </c:pt>
                <c:pt idx="10394">
                  <c:v>0.60208310000000009</c:v>
                </c:pt>
                <c:pt idx="10395">
                  <c:v>0.60214097000000011</c:v>
                </c:pt>
                <c:pt idx="10396">
                  <c:v>0.60219884000000012</c:v>
                </c:pt>
                <c:pt idx="10397">
                  <c:v>0.60225671000000003</c:v>
                </c:pt>
                <c:pt idx="10398">
                  <c:v>0.60231457999999993</c:v>
                </c:pt>
                <c:pt idx="10399">
                  <c:v>0.60237244999999984</c:v>
                </c:pt>
                <c:pt idx="10400">
                  <c:v>0.60243031999999996</c:v>
                </c:pt>
                <c:pt idx="10401">
                  <c:v>0.60248818999999987</c:v>
                </c:pt>
                <c:pt idx="10402">
                  <c:v>0.60254617999999993</c:v>
                </c:pt>
                <c:pt idx="10403">
                  <c:v>0.60260416999999999</c:v>
                </c:pt>
                <c:pt idx="10404">
                  <c:v>0.60266215000000001</c:v>
                </c:pt>
                <c:pt idx="10405">
                  <c:v>0.60272002000000013</c:v>
                </c:pt>
                <c:pt idx="10406">
                  <c:v>0.60277789000000015</c:v>
                </c:pt>
                <c:pt idx="10407">
                  <c:v>0.60283576000000005</c:v>
                </c:pt>
                <c:pt idx="10408">
                  <c:v>0.60289363000000029</c:v>
                </c:pt>
                <c:pt idx="10409">
                  <c:v>0.60295150000000008</c:v>
                </c:pt>
                <c:pt idx="10410">
                  <c:v>0.6030092600000001</c:v>
                </c:pt>
                <c:pt idx="10411">
                  <c:v>0.60306725000000005</c:v>
                </c:pt>
                <c:pt idx="10412">
                  <c:v>0.60312500000000013</c:v>
                </c:pt>
                <c:pt idx="10413">
                  <c:v>0.60318298999999986</c:v>
                </c:pt>
                <c:pt idx="10414">
                  <c:v>0.60324074000000005</c:v>
                </c:pt>
                <c:pt idx="10415">
                  <c:v>0.60329861000000029</c:v>
                </c:pt>
                <c:pt idx="10416">
                  <c:v>0.60335647999999997</c:v>
                </c:pt>
                <c:pt idx="10417">
                  <c:v>0.60341434999999988</c:v>
                </c:pt>
                <c:pt idx="10418">
                  <c:v>0.60347222</c:v>
                </c:pt>
                <c:pt idx="10419">
                  <c:v>0.60353021000000018</c:v>
                </c:pt>
                <c:pt idx="10420">
                  <c:v>0.60358808000000008</c:v>
                </c:pt>
                <c:pt idx="10421">
                  <c:v>0.60364595000000032</c:v>
                </c:pt>
                <c:pt idx="10422">
                  <c:v>0.60370382000000011</c:v>
                </c:pt>
                <c:pt idx="10423">
                  <c:v>0.60376169000000013</c:v>
                </c:pt>
                <c:pt idx="10424">
                  <c:v>0.60381956000000003</c:v>
                </c:pt>
                <c:pt idx="10425">
                  <c:v>0.60387697000000018</c:v>
                </c:pt>
                <c:pt idx="10426">
                  <c:v>0.60393484000000008</c:v>
                </c:pt>
                <c:pt idx="10427">
                  <c:v>0.60399270999999999</c:v>
                </c:pt>
                <c:pt idx="10428">
                  <c:v>0.60405058</c:v>
                </c:pt>
                <c:pt idx="10429">
                  <c:v>0.60410845000000013</c:v>
                </c:pt>
                <c:pt idx="10430">
                  <c:v>0.60416690000000006</c:v>
                </c:pt>
                <c:pt idx="10431">
                  <c:v>0.60422419000000005</c:v>
                </c:pt>
                <c:pt idx="10432">
                  <c:v>0.60428206000000007</c:v>
                </c:pt>
                <c:pt idx="10433">
                  <c:v>0.60433992999999997</c:v>
                </c:pt>
                <c:pt idx="10434">
                  <c:v>0.60439779999999999</c:v>
                </c:pt>
                <c:pt idx="10435">
                  <c:v>0.60445579000000005</c:v>
                </c:pt>
                <c:pt idx="10436">
                  <c:v>0.60451365999999984</c:v>
                </c:pt>
                <c:pt idx="10437">
                  <c:v>0.60457152999999997</c:v>
                </c:pt>
                <c:pt idx="10438">
                  <c:v>0.60462928000000016</c:v>
                </c:pt>
                <c:pt idx="10439">
                  <c:v>0.60468715000000017</c:v>
                </c:pt>
                <c:pt idx="10440">
                  <c:v>0.60474514000000013</c:v>
                </c:pt>
                <c:pt idx="10441">
                  <c:v>0.60480312000000003</c:v>
                </c:pt>
                <c:pt idx="10442">
                  <c:v>0.60486099999999998</c:v>
                </c:pt>
                <c:pt idx="10443">
                  <c:v>0.60491887000000011</c:v>
                </c:pt>
                <c:pt idx="10444">
                  <c:v>0.60497662000000019</c:v>
                </c:pt>
                <c:pt idx="10445">
                  <c:v>0.60503448999999998</c:v>
                </c:pt>
                <c:pt idx="10446">
                  <c:v>0.60509248000000004</c:v>
                </c:pt>
                <c:pt idx="10447">
                  <c:v>0.60515035000000017</c:v>
                </c:pt>
                <c:pt idx="10448">
                  <c:v>0.60520822000000019</c:v>
                </c:pt>
                <c:pt idx="10449">
                  <c:v>0.60526609000000009</c:v>
                </c:pt>
                <c:pt idx="10450">
                  <c:v>0.60532395999999999</c:v>
                </c:pt>
                <c:pt idx="10451">
                  <c:v>0.60538183000000012</c:v>
                </c:pt>
                <c:pt idx="10452">
                  <c:v>0.60543970000000003</c:v>
                </c:pt>
                <c:pt idx="10453">
                  <c:v>0.60549757000000004</c:v>
                </c:pt>
                <c:pt idx="10454">
                  <c:v>0.60555543999999994</c:v>
                </c:pt>
                <c:pt idx="10455">
                  <c:v>0.60561330999999996</c:v>
                </c:pt>
                <c:pt idx="10456">
                  <c:v>0.60567118000000009</c:v>
                </c:pt>
                <c:pt idx="10457">
                  <c:v>0.6057290500000001</c:v>
                </c:pt>
                <c:pt idx="10458">
                  <c:v>0.60578692000000001</c:v>
                </c:pt>
                <c:pt idx="10459">
                  <c:v>0.60584479000000013</c:v>
                </c:pt>
                <c:pt idx="10460">
                  <c:v>0.60590266000000004</c:v>
                </c:pt>
                <c:pt idx="10461">
                  <c:v>0.60596053000000005</c:v>
                </c:pt>
                <c:pt idx="10462">
                  <c:v>0.60601840000000018</c:v>
                </c:pt>
                <c:pt idx="10463">
                  <c:v>0.60607626999999997</c:v>
                </c:pt>
                <c:pt idx="10464">
                  <c:v>0.60613413999999999</c:v>
                </c:pt>
                <c:pt idx="10465">
                  <c:v>0.60619201000000011</c:v>
                </c:pt>
                <c:pt idx="10466">
                  <c:v>0.60624988000000013</c:v>
                </c:pt>
                <c:pt idx="10467">
                  <c:v>0.60630775000000003</c:v>
                </c:pt>
                <c:pt idx="10468">
                  <c:v>0.60636562000000005</c:v>
                </c:pt>
                <c:pt idx="10469">
                  <c:v>0.6064235</c:v>
                </c:pt>
                <c:pt idx="10470">
                  <c:v>0.60648137000000002</c:v>
                </c:pt>
                <c:pt idx="10471">
                  <c:v>0.60653924000000004</c:v>
                </c:pt>
                <c:pt idx="10472">
                  <c:v>0.60659711000000005</c:v>
                </c:pt>
                <c:pt idx="10473">
                  <c:v>0.60665498000000018</c:v>
                </c:pt>
                <c:pt idx="10474">
                  <c:v>0.60671284999999997</c:v>
                </c:pt>
                <c:pt idx="10475">
                  <c:v>0.6067707200000001</c:v>
                </c:pt>
                <c:pt idx="10476">
                  <c:v>0.60682870000000011</c:v>
                </c:pt>
                <c:pt idx="10477">
                  <c:v>0.60688657000000001</c:v>
                </c:pt>
                <c:pt idx="10478">
                  <c:v>0.60694456000000008</c:v>
                </c:pt>
                <c:pt idx="10479">
                  <c:v>0.60700242999999998</c:v>
                </c:pt>
                <c:pt idx="10480">
                  <c:v>0.6070603</c:v>
                </c:pt>
                <c:pt idx="10481">
                  <c:v>0.60711817000000001</c:v>
                </c:pt>
                <c:pt idx="10482">
                  <c:v>0.60717604000000003</c:v>
                </c:pt>
                <c:pt idx="10483">
                  <c:v>0.60723391000000004</c:v>
                </c:pt>
                <c:pt idx="10484">
                  <c:v>0.60729178000000017</c:v>
                </c:pt>
                <c:pt idx="10485">
                  <c:v>0.6073496500000003</c:v>
                </c:pt>
                <c:pt idx="10486">
                  <c:v>0.60740752000000009</c:v>
                </c:pt>
                <c:pt idx="10487">
                  <c:v>0.6074653900000001</c:v>
                </c:pt>
                <c:pt idx="10488">
                  <c:v>0.60752326000000001</c:v>
                </c:pt>
                <c:pt idx="10489">
                  <c:v>0.60758113000000002</c:v>
                </c:pt>
                <c:pt idx="10490">
                  <c:v>0.60763900000000015</c:v>
                </c:pt>
                <c:pt idx="10491">
                  <c:v>0.60769686999999994</c:v>
                </c:pt>
                <c:pt idx="10492">
                  <c:v>0.60775475000000012</c:v>
                </c:pt>
                <c:pt idx="10493">
                  <c:v>0.60781262000000003</c:v>
                </c:pt>
                <c:pt idx="10494">
                  <c:v>0.60787049000000015</c:v>
                </c:pt>
                <c:pt idx="10495">
                  <c:v>0.60792835999999995</c:v>
                </c:pt>
                <c:pt idx="10496">
                  <c:v>0.60798622999999996</c:v>
                </c:pt>
                <c:pt idx="10497">
                  <c:v>0.60804410000000009</c:v>
                </c:pt>
                <c:pt idx="10498">
                  <c:v>0.60810196999999999</c:v>
                </c:pt>
                <c:pt idx="10499">
                  <c:v>0.60815984000000012</c:v>
                </c:pt>
                <c:pt idx="10500">
                  <c:v>0.60821771000000002</c:v>
                </c:pt>
                <c:pt idx="10501">
                  <c:v>0.60827558000000004</c:v>
                </c:pt>
                <c:pt idx="10502">
                  <c:v>0.60833345000000005</c:v>
                </c:pt>
                <c:pt idx="10503">
                  <c:v>0.60839132000000018</c:v>
                </c:pt>
                <c:pt idx="10504">
                  <c:v>0.60844918999999997</c:v>
                </c:pt>
                <c:pt idx="10505">
                  <c:v>0.60850705999999999</c:v>
                </c:pt>
                <c:pt idx="10506">
                  <c:v>0.60856493</c:v>
                </c:pt>
                <c:pt idx="10507">
                  <c:v>0.60862280000000013</c:v>
                </c:pt>
                <c:pt idx="10508">
                  <c:v>0.60868067000000015</c:v>
                </c:pt>
                <c:pt idx="10509">
                  <c:v>0.60873808000000018</c:v>
                </c:pt>
                <c:pt idx="10510">
                  <c:v>0.60879595000000031</c:v>
                </c:pt>
                <c:pt idx="10511">
                  <c:v>0.60885394000000004</c:v>
                </c:pt>
                <c:pt idx="10512">
                  <c:v>0.60891181000000016</c:v>
                </c:pt>
                <c:pt idx="10513">
                  <c:v>0.60896968000000018</c:v>
                </c:pt>
                <c:pt idx="10514">
                  <c:v>0.60902754999999997</c:v>
                </c:pt>
                <c:pt idx="10515">
                  <c:v>0.6090854200000001</c:v>
                </c:pt>
                <c:pt idx="10516">
                  <c:v>0.60914329000000011</c:v>
                </c:pt>
                <c:pt idx="10517">
                  <c:v>0.60920116000000002</c:v>
                </c:pt>
                <c:pt idx="10518">
                  <c:v>0.60925903000000015</c:v>
                </c:pt>
                <c:pt idx="10519">
                  <c:v>0.60931689999999994</c:v>
                </c:pt>
                <c:pt idx="10520">
                  <c:v>0.60937477000000018</c:v>
                </c:pt>
                <c:pt idx="10521">
                  <c:v>0.60943263999999997</c:v>
                </c:pt>
                <c:pt idx="10522">
                  <c:v>0.60949050999999999</c:v>
                </c:pt>
                <c:pt idx="10523">
                  <c:v>0.60954838</c:v>
                </c:pt>
                <c:pt idx="10524">
                  <c:v>0.60960625000000013</c:v>
                </c:pt>
                <c:pt idx="10525">
                  <c:v>0.60966412000000003</c:v>
                </c:pt>
                <c:pt idx="10526">
                  <c:v>0.60972199000000016</c:v>
                </c:pt>
                <c:pt idx="10527">
                  <c:v>0.60977986000000028</c:v>
                </c:pt>
                <c:pt idx="10528">
                  <c:v>0.60983773000000019</c:v>
                </c:pt>
                <c:pt idx="10529">
                  <c:v>0.60989560000000032</c:v>
                </c:pt>
                <c:pt idx="10530">
                  <c:v>0.60995347000000011</c:v>
                </c:pt>
                <c:pt idx="10531">
                  <c:v>0.61001134000000001</c:v>
                </c:pt>
                <c:pt idx="10532">
                  <c:v>0.61006921000000014</c:v>
                </c:pt>
                <c:pt idx="10533">
                  <c:v>0.61012708000000004</c:v>
                </c:pt>
                <c:pt idx="10534">
                  <c:v>0.61018494999999984</c:v>
                </c:pt>
                <c:pt idx="10535">
                  <c:v>0.61024294000000001</c:v>
                </c:pt>
                <c:pt idx="10536">
                  <c:v>0.61030093000000019</c:v>
                </c:pt>
                <c:pt idx="10537">
                  <c:v>0.6103588000000002</c:v>
                </c:pt>
                <c:pt idx="10538">
                  <c:v>0.61041666999999988</c:v>
                </c:pt>
                <c:pt idx="10539">
                  <c:v>0.61047454000000001</c:v>
                </c:pt>
                <c:pt idx="10540">
                  <c:v>0.61053241000000003</c:v>
                </c:pt>
                <c:pt idx="10541">
                  <c:v>0.61059028000000004</c:v>
                </c:pt>
                <c:pt idx="10542">
                  <c:v>0.61064814999999995</c:v>
                </c:pt>
                <c:pt idx="10543">
                  <c:v>0.61070602000000007</c:v>
                </c:pt>
                <c:pt idx="10544">
                  <c:v>0.61076388999999998</c:v>
                </c:pt>
                <c:pt idx="10545">
                  <c:v>0.6108217600000001</c:v>
                </c:pt>
                <c:pt idx="10546">
                  <c:v>0.61087963000000023</c:v>
                </c:pt>
                <c:pt idx="10547">
                  <c:v>0.61093750000000002</c:v>
                </c:pt>
                <c:pt idx="10548">
                  <c:v>0.61099549000000009</c:v>
                </c:pt>
                <c:pt idx="10549">
                  <c:v>0.61105335999999999</c:v>
                </c:pt>
                <c:pt idx="10550">
                  <c:v>0.61111111000000018</c:v>
                </c:pt>
                <c:pt idx="10551">
                  <c:v>0.61116910000000002</c:v>
                </c:pt>
                <c:pt idx="10552">
                  <c:v>0.61122697000000004</c:v>
                </c:pt>
                <c:pt idx="10553">
                  <c:v>0.61128484000000005</c:v>
                </c:pt>
                <c:pt idx="10554">
                  <c:v>0.61134271000000018</c:v>
                </c:pt>
                <c:pt idx="10555">
                  <c:v>0.61140058000000008</c:v>
                </c:pt>
                <c:pt idx="10556">
                  <c:v>0.61145845000000021</c:v>
                </c:pt>
                <c:pt idx="10557">
                  <c:v>0.61151631999999989</c:v>
                </c:pt>
                <c:pt idx="10558">
                  <c:v>0.61157419000000002</c:v>
                </c:pt>
                <c:pt idx="10559">
                  <c:v>0.61163206000000003</c:v>
                </c:pt>
                <c:pt idx="10560">
                  <c:v>0.61168993000000016</c:v>
                </c:pt>
                <c:pt idx="10561">
                  <c:v>0.61174779999999995</c:v>
                </c:pt>
                <c:pt idx="10562">
                  <c:v>0.61180567000000008</c:v>
                </c:pt>
                <c:pt idx="10563">
                  <c:v>0.61186308</c:v>
                </c:pt>
                <c:pt idx="10564">
                  <c:v>0.61192095000000013</c:v>
                </c:pt>
                <c:pt idx="10565">
                  <c:v>0.61197940000000028</c:v>
                </c:pt>
                <c:pt idx="10566">
                  <c:v>0.61203726999999997</c:v>
                </c:pt>
                <c:pt idx="10567">
                  <c:v>0.61209514000000009</c:v>
                </c:pt>
                <c:pt idx="10568">
                  <c:v>0.61215301000000011</c:v>
                </c:pt>
                <c:pt idx="10569">
                  <c:v>0.61221029999999999</c:v>
                </c:pt>
                <c:pt idx="10570">
                  <c:v>0.61226817</c:v>
                </c:pt>
                <c:pt idx="10571">
                  <c:v>0.61232662000000004</c:v>
                </c:pt>
                <c:pt idx="10572">
                  <c:v>0.61238391000000003</c:v>
                </c:pt>
                <c:pt idx="10573">
                  <c:v>0.61244178000000005</c:v>
                </c:pt>
                <c:pt idx="10574">
                  <c:v>0.61249965000000028</c:v>
                </c:pt>
                <c:pt idx="10575">
                  <c:v>0.61255752000000008</c:v>
                </c:pt>
                <c:pt idx="10576">
                  <c:v>0.6126153900000002</c:v>
                </c:pt>
                <c:pt idx="10577">
                  <c:v>0.61267326000000011</c:v>
                </c:pt>
                <c:pt idx="10578">
                  <c:v>0.61273171000000015</c:v>
                </c:pt>
                <c:pt idx="10579">
                  <c:v>0.61278900000000014</c:v>
                </c:pt>
                <c:pt idx="10580">
                  <c:v>0.61284687000000015</c:v>
                </c:pt>
                <c:pt idx="10581">
                  <c:v>0.61290475000000011</c:v>
                </c:pt>
                <c:pt idx="10582">
                  <c:v>0.61296262000000001</c:v>
                </c:pt>
                <c:pt idx="10583">
                  <c:v>0.61302049000000014</c:v>
                </c:pt>
                <c:pt idx="10584">
                  <c:v>0.61307836000000004</c:v>
                </c:pt>
                <c:pt idx="10585">
                  <c:v>0.61313680999999998</c:v>
                </c:pt>
                <c:pt idx="10586">
                  <c:v>0.6131946800000001</c:v>
                </c:pt>
                <c:pt idx="10587">
                  <c:v>0.61325207999999998</c:v>
                </c:pt>
                <c:pt idx="10588">
                  <c:v>0.61330994999999999</c:v>
                </c:pt>
                <c:pt idx="10589">
                  <c:v>0.61336782000000001</c:v>
                </c:pt>
                <c:pt idx="10590">
                  <c:v>0.61342569000000013</c:v>
                </c:pt>
                <c:pt idx="10591">
                  <c:v>0.61348367999999998</c:v>
                </c:pt>
                <c:pt idx="10592">
                  <c:v>0.61354154999999999</c:v>
                </c:pt>
                <c:pt idx="10593">
                  <c:v>0.61359942000000012</c:v>
                </c:pt>
                <c:pt idx="10594">
                  <c:v>0.61365729000000013</c:v>
                </c:pt>
                <c:pt idx="10595">
                  <c:v>0.61371516000000004</c:v>
                </c:pt>
                <c:pt idx="10596">
                  <c:v>0.61377303000000016</c:v>
                </c:pt>
                <c:pt idx="10597">
                  <c:v>0.61383090000000018</c:v>
                </c:pt>
                <c:pt idx="10598">
                  <c:v>0.61388876999999997</c:v>
                </c:pt>
                <c:pt idx="10599">
                  <c:v>0.6139466400000001</c:v>
                </c:pt>
                <c:pt idx="10600">
                  <c:v>0.61400451000000011</c:v>
                </c:pt>
                <c:pt idx="10601">
                  <c:v>0.61406237999999991</c:v>
                </c:pt>
                <c:pt idx="10602">
                  <c:v>0.61412025000000015</c:v>
                </c:pt>
                <c:pt idx="10603">
                  <c:v>0.61417812000000005</c:v>
                </c:pt>
                <c:pt idx="10604">
                  <c:v>0.614236</c:v>
                </c:pt>
                <c:pt idx="10605">
                  <c:v>0.61429387000000013</c:v>
                </c:pt>
                <c:pt idx="10606">
                  <c:v>0.61435174000000004</c:v>
                </c:pt>
                <c:pt idx="10607">
                  <c:v>0.61440961000000016</c:v>
                </c:pt>
                <c:pt idx="10608">
                  <c:v>0.61446748000000007</c:v>
                </c:pt>
                <c:pt idx="10609">
                  <c:v>0.61452534999999997</c:v>
                </c:pt>
                <c:pt idx="10610">
                  <c:v>0.61458321999999999</c:v>
                </c:pt>
                <c:pt idx="10611">
                  <c:v>0.61464109000000022</c:v>
                </c:pt>
                <c:pt idx="10612">
                  <c:v>0.61469896000000013</c:v>
                </c:pt>
                <c:pt idx="10613">
                  <c:v>0.61475683000000014</c:v>
                </c:pt>
                <c:pt idx="10614">
                  <c:v>0.61481470000000005</c:v>
                </c:pt>
                <c:pt idx="10615">
                  <c:v>0.61487269000000011</c:v>
                </c:pt>
                <c:pt idx="10616">
                  <c:v>0.61493067000000012</c:v>
                </c:pt>
                <c:pt idx="10617">
                  <c:v>0.61498854000000003</c:v>
                </c:pt>
                <c:pt idx="10618">
                  <c:v>0.61504641000000015</c:v>
                </c:pt>
                <c:pt idx="10619">
                  <c:v>0.61510428000000017</c:v>
                </c:pt>
                <c:pt idx="10620">
                  <c:v>0.61516215000000007</c:v>
                </c:pt>
                <c:pt idx="10621">
                  <c:v>0.6152200200000002</c:v>
                </c:pt>
                <c:pt idx="10622">
                  <c:v>0.61527778</c:v>
                </c:pt>
                <c:pt idx="10623">
                  <c:v>0.61533576000000001</c:v>
                </c:pt>
                <c:pt idx="10624">
                  <c:v>0.61539363000000014</c:v>
                </c:pt>
                <c:pt idx="10625">
                  <c:v>0.61545150000000004</c:v>
                </c:pt>
                <c:pt idx="10626">
                  <c:v>0.61550936999999983</c:v>
                </c:pt>
                <c:pt idx="10627">
                  <c:v>0.61556725000000001</c:v>
                </c:pt>
                <c:pt idx="10628">
                  <c:v>0.61562512000000014</c:v>
                </c:pt>
                <c:pt idx="10629">
                  <c:v>0.61568299000000004</c:v>
                </c:pt>
                <c:pt idx="10630">
                  <c:v>0.61574086000000006</c:v>
                </c:pt>
                <c:pt idx="10631">
                  <c:v>0.61579873000000007</c:v>
                </c:pt>
                <c:pt idx="10632">
                  <c:v>0.61585659999999998</c:v>
                </c:pt>
                <c:pt idx="10633">
                  <c:v>0.61591446999999999</c:v>
                </c:pt>
                <c:pt idx="10634">
                  <c:v>0.61597234000000001</c:v>
                </c:pt>
                <c:pt idx="10635">
                  <c:v>0.61603021000000013</c:v>
                </c:pt>
                <c:pt idx="10636">
                  <c:v>0.61608808000000004</c:v>
                </c:pt>
                <c:pt idx="10637">
                  <c:v>0.61614595000000016</c:v>
                </c:pt>
                <c:pt idx="10638">
                  <c:v>0.61620382000000018</c:v>
                </c:pt>
                <c:pt idx="10639">
                  <c:v>0.61626168999999997</c:v>
                </c:pt>
                <c:pt idx="10640">
                  <c:v>0.61631955999999999</c:v>
                </c:pt>
                <c:pt idx="10641">
                  <c:v>0.61637697000000002</c:v>
                </c:pt>
                <c:pt idx="10642">
                  <c:v>0.61643484000000004</c:v>
                </c:pt>
                <c:pt idx="10643">
                  <c:v>0.61649282000000005</c:v>
                </c:pt>
                <c:pt idx="10644">
                  <c:v>0.61655069000000018</c:v>
                </c:pt>
                <c:pt idx="10645">
                  <c:v>0.61660856000000008</c:v>
                </c:pt>
                <c:pt idx="10646">
                  <c:v>0.61666644000000004</c:v>
                </c:pt>
                <c:pt idx="10647">
                  <c:v>0.61672431000000016</c:v>
                </c:pt>
                <c:pt idx="10648">
                  <c:v>0.61678218000000007</c:v>
                </c:pt>
                <c:pt idx="10649">
                  <c:v>0.61684005000000008</c:v>
                </c:pt>
                <c:pt idx="10650">
                  <c:v>0.6168979200000001</c:v>
                </c:pt>
                <c:pt idx="10651">
                  <c:v>0.61695579000000011</c:v>
                </c:pt>
                <c:pt idx="10652">
                  <c:v>0.61701366000000002</c:v>
                </c:pt>
                <c:pt idx="10653">
                  <c:v>0.61707153000000015</c:v>
                </c:pt>
                <c:pt idx="10654">
                  <c:v>0.61712940000000016</c:v>
                </c:pt>
                <c:pt idx="10655">
                  <c:v>0.61718727000000018</c:v>
                </c:pt>
                <c:pt idx="10656">
                  <c:v>0.61724514000000008</c:v>
                </c:pt>
                <c:pt idx="10657">
                  <c:v>0.61730300999999999</c:v>
                </c:pt>
                <c:pt idx="10658">
                  <c:v>0.61736088</c:v>
                </c:pt>
                <c:pt idx="10659">
                  <c:v>0.61741875000000002</c:v>
                </c:pt>
                <c:pt idx="10660">
                  <c:v>0.61747662000000003</c:v>
                </c:pt>
                <c:pt idx="10661">
                  <c:v>0.61753449000000005</c:v>
                </c:pt>
                <c:pt idx="10662">
                  <c:v>0.61759236000000006</c:v>
                </c:pt>
                <c:pt idx="10663">
                  <c:v>0.6176502300000003</c:v>
                </c:pt>
                <c:pt idx="10664">
                  <c:v>0.6177081000000002</c:v>
                </c:pt>
                <c:pt idx="10665">
                  <c:v>0.61776597000000011</c:v>
                </c:pt>
                <c:pt idx="10666">
                  <c:v>0.61782384000000012</c:v>
                </c:pt>
                <c:pt idx="10667">
                  <c:v>0.61788171000000014</c:v>
                </c:pt>
                <c:pt idx="10668">
                  <c:v>0.61793958000000004</c:v>
                </c:pt>
                <c:pt idx="10669">
                  <c:v>0.61799744999999995</c:v>
                </c:pt>
                <c:pt idx="10670">
                  <c:v>0.61805532000000007</c:v>
                </c:pt>
                <c:pt idx="10671">
                  <c:v>0.61811354000000007</c:v>
                </c:pt>
                <c:pt idx="10672">
                  <c:v>0.61817141000000009</c:v>
                </c:pt>
                <c:pt idx="10673">
                  <c:v>0.6182292800000001</c:v>
                </c:pt>
                <c:pt idx="10674">
                  <c:v>0.61828704000000001</c:v>
                </c:pt>
                <c:pt idx="10675">
                  <c:v>0.61834502000000013</c:v>
                </c:pt>
                <c:pt idx="10676">
                  <c:v>0.61840277999999993</c:v>
                </c:pt>
                <c:pt idx="10677">
                  <c:v>0.61846064999999983</c:v>
                </c:pt>
                <c:pt idx="10678">
                  <c:v>0.61851851999999996</c:v>
                </c:pt>
                <c:pt idx="10679">
                  <c:v>0.61857638999999986</c:v>
                </c:pt>
                <c:pt idx="10680">
                  <c:v>0.6186342600000001</c:v>
                </c:pt>
                <c:pt idx="10681">
                  <c:v>0.61869213000000012</c:v>
                </c:pt>
                <c:pt idx="10682">
                  <c:v>0.61875000000000013</c:v>
                </c:pt>
                <c:pt idx="10683">
                  <c:v>0.61880787000000015</c:v>
                </c:pt>
                <c:pt idx="10684">
                  <c:v>0.6188658600000001</c:v>
                </c:pt>
                <c:pt idx="10685">
                  <c:v>0.61892373000000012</c:v>
                </c:pt>
                <c:pt idx="10686">
                  <c:v>0.61898160000000013</c:v>
                </c:pt>
                <c:pt idx="10687">
                  <c:v>0.61903947000000015</c:v>
                </c:pt>
                <c:pt idx="10688">
                  <c:v>0.61909734000000005</c:v>
                </c:pt>
                <c:pt idx="10689">
                  <c:v>0.61915521000000029</c:v>
                </c:pt>
                <c:pt idx="10690">
                  <c:v>0.61921308000000008</c:v>
                </c:pt>
                <c:pt idx="10691">
                  <c:v>0.61927095000000021</c:v>
                </c:pt>
                <c:pt idx="10692">
                  <c:v>0.61932882000000011</c:v>
                </c:pt>
                <c:pt idx="10693">
                  <c:v>0.61938623000000004</c:v>
                </c:pt>
                <c:pt idx="10694">
                  <c:v>0.61944410000000005</c:v>
                </c:pt>
                <c:pt idx="10695">
                  <c:v>0.61950254999999987</c:v>
                </c:pt>
                <c:pt idx="10696">
                  <c:v>0.61955984000000008</c:v>
                </c:pt>
                <c:pt idx="10697">
                  <c:v>0.61961770999999999</c:v>
                </c:pt>
                <c:pt idx="10698">
                  <c:v>0.61967558000000011</c:v>
                </c:pt>
                <c:pt idx="10699">
                  <c:v>0.61973345000000013</c:v>
                </c:pt>
                <c:pt idx="10700">
                  <c:v>0.61979132000000015</c:v>
                </c:pt>
                <c:pt idx="10701">
                  <c:v>0.61984977000000008</c:v>
                </c:pt>
                <c:pt idx="10702">
                  <c:v>0.61990706000000018</c:v>
                </c:pt>
                <c:pt idx="10703">
                  <c:v>0.61996551000000011</c:v>
                </c:pt>
                <c:pt idx="10704">
                  <c:v>0.62002338000000001</c:v>
                </c:pt>
                <c:pt idx="10705">
                  <c:v>0.62008067000000011</c:v>
                </c:pt>
                <c:pt idx="10706">
                  <c:v>0.62013854000000002</c:v>
                </c:pt>
                <c:pt idx="10707">
                  <c:v>0.62019641000000014</c:v>
                </c:pt>
                <c:pt idx="10708">
                  <c:v>0.62025486000000019</c:v>
                </c:pt>
                <c:pt idx="10709">
                  <c:v>0.62031273000000009</c:v>
                </c:pt>
                <c:pt idx="10710">
                  <c:v>0.62037059999999999</c:v>
                </c:pt>
                <c:pt idx="10711">
                  <c:v>0.6204278900000002</c:v>
                </c:pt>
                <c:pt idx="10712">
                  <c:v>0.62048576</c:v>
                </c:pt>
                <c:pt idx="10713">
                  <c:v>0.62054421000000015</c:v>
                </c:pt>
                <c:pt idx="10714">
                  <c:v>0.62060207999999994</c:v>
                </c:pt>
                <c:pt idx="10715">
                  <c:v>0.62065995000000007</c:v>
                </c:pt>
                <c:pt idx="10716">
                  <c:v>0.62071725000000011</c:v>
                </c:pt>
                <c:pt idx="10717">
                  <c:v>0.62077512000000012</c:v>
                </c:pt>
                <c:pt idx="10718">
                  <c:v>0.62083299000000003</c:v>
                </c:pt>
                <c:pt idx="10719">
                  <c:v>0.62089086000000016</c:v>
                </c:pt>
                <c:pt idx="10720">
                  <c:v>0.62094872999999995</c:v>
                </c:pt>
                <c:pt idx="10721">
                  <c:v>0.62100671000000018</c:v>
                </c:pt>
                <c:pt idx="10722">
                  <c:v>0.62106470000000003</c:v>
                </c:pt>
                <c:pt idx="10723">
                  <c:v>0.62112257000000004</c:v>
                </c:pt>
                <c:pt idx="10724">
                  <c:v>0.62118043999999994</c:v>
                </c:pt>
                <c:pt idx="10725">
                  <c:v>0.62123830999999996</c:v>
                </c:pt>
                <c:pt idx="10726">
                  <c:v>0.62129617999999998</c:v>
                </c:pt>
                <c:pt idx="10727">
                  <c:v>0.62135404999999999</c:v>
                </c:pt>
                <c:pt idx="10728">
                  <c:v>0.62141192000000001</c:v>
                </c:pt>
                <c:pt idx="10729">
                  <c:v>0.62146968000000002</c:v>
                </c:pt>
                <c:pt idx="10730">
                  <c:v>0.62152766000000004</c:v>
                </c:pt>
                <c:pt idx="10731">
                  <c:v>0.62158564999999999</c:v>
                </c:pt>
                <c:pt idx="10732">
                  <c:v>0.62164352000000012</c:v>
                </c:pt>
                <c:pt idx="10733">
                  <c:v>0.62170127000000008</c:v>
                </c:pt>
                <c:pt idx="10734">
                  <c:v>0.6217591400000001</c:v>
                </c:pt>
                <c:pt idx="10735">
                  <c:v>0.62181701000000011</c:v>
                </c:pt>
                <c:pt idx="10736">
                  <c:v>0.62187488000000013</c:v>
                </c:pt>
                <c:pt idx="10737">
                  <c:v>0.62193287000000019</c:v>
                </c:pt>
                <c:pt idx="10738">
                  <c:v>0.62199074000000021</c:v>
                </c:pt>
                <c:pt idx="10739">
                  <c:v>0.62204861000000022</c:v>
                </c:pt>
                <c:pt idx="10740">
                  <c:v>0.62210648000000002</c:v>
                </c:pt>
                <c:pt idx="10741">
                  <c:v>0.62216435000000003</c:v>
                </c:pt>
                <c:pt idx="10742">
                  <c:v>0.62222222000000005</c:v>
                </c:pt>
                <c:pt idx="10743">
                  <c:v>0.62228008999999984</c:v>
                </c:pt>
                <c:pt idx="10744">
                  <c:v>0.62233808000000002</c:v>
                </c:pt>
                <c:pt idx="10745">
                  <c:v>0.62239595000000014</c:v>
                </c:pt>
                <c:pt idx="10746">
                  <c:v>0.62245382000000005</c:v>
                </c:pt>
                <c:pt idx="10747">
                  <c:v>0.62251169000000017</c:v>
                </c:pt>
                <c:pt idx="10748">
                  <c:v>0.62256956000000008</c:v>
                </c:pt>
                <c:pt idx="10749">
                  <c:v>0.62262743000000009</c:v>
                </c:pt>
                <c:pt idx="10750">
                  <c:v>0.62268530000000011</c:v>
                </c:pt>
                <c:pt idx="10751">
                  <c:v>0.62274317000000012</c:v>
                </c:pt>
                <c:pt idx="10752">
                  <c:v>0.62280104000000014</c:v>
                </c:pt>
                <c:pt idx="10753">
                  <c:v>0.62285891000000015</c:v>
                </c:pt>
                <c:pt idx="10754">
                  <c:v>0.62291678000000006</c:v>
                </c:pt>
                <c:pt idx="10755">
                  <c:v>0.6229746500000003</c:v>
                </c:pt>
                <c:pt idx="10756">
                  <c:v>0.62303252000000009</c:v>
                </c:pt>
                <c:pt idx="10757">
                  <c:v>0.62309039000000022</c:v>
                </c:pt>
                <c:pt idx="10758">
                  <c:v>0.62314826000000023</c:v>
                </c:pt>
                <c:pt idx="10759">
                  <c:v>0.62320613000000014</c:v>
                </c:pt>
                <c:pt idx="10760">
                  <c:v>0.62326400000000004</c:v>
                </c:pt>
                <c:pt idx="10761">
                  <c:v>0.62332187000000028</c:v>
                </c:pt>
                <c:pt idx="10762">
                  <c:v>0.62337975000000023</c:v>
                </c:pt>
                <c:pt idx="10763">
                  <c:v>0.62343762000000014</c:v>
                </c:pt>
                <c:pt idx="10764">
                  <c:v>0.62349549000000015</c:v>
                </c:pt>
                <c:pt idx="10765">
                  <c:v>0.62355336000000006</c:v>
                </c:pt>
                <c:pt idx="10766">
                  <c:v>0.62361123000000029</c:v>
                </c:pt>
                <c:pt idx="10767">
                  <c:v>0.6236691000000002</c:v>
                </c:pt>
                <c:pt idx="10768">
                  <c:v>0.62372696999999999</c:v>
                </c:pt>
                <c:pt idx="10769">
                  <c:v>0.62378484000000012</c:v>
                </c:pt>
                <c:pt idx="10770">
                  <c:v>0.62384271000000013</c:v>
                </c:pt>
                <c:pt idx="10771">
                  <c:v>0.62390058000000004</c:v>
                </c:pt>
                <c:pt idx="10772">
                  <c:v>0.62395845000000016</c:v>
                </c:pt>
                <c:pt idx="10773">
                  <c:v>0.62401632000000007</c:v>
                </c:pt>
                <c:pt idx="10774">
                  <c:v>0.62407372999999999</c:v>
                </c:pt>
                <c:pt idx="10775">
                  <c:v>0.62413171000000012</c:v>
                </c:pt>
                <c:pt idx="10776">
                  <c:v>0.62418958000000002</c:v>
                </c:pt>
                <c:pt idx="10777">
                  <c:v>0.62424745000000015</c:v>
                </c:pt>
                <c:pt idx="10778">
                  <c:v>0.62430532000000005</c:v>
                </c:pt>
                <c:pt idx="10779">
                  <c:v>0.62436319000000007</c:v>
                </c:pt>
                <c:pt idx="10780">
                  <c:v>0.62442106000000019</c:v>
                </c:pt>
                <c:pt idx="10781">
                  <c:v>0.62447894000000004</c:v>
                </c:pt>
                <c:pt idx="10782">
                  <c:v>0.62453669000000012</c:v>
                </c:pt>
                <c:pt idx="10783">
                  <c:v>0.62459468000000018</c:v>
                </c:pt>
                <c:pt idx="10784">
                  <c:v>0.6246525500000002</c:v>
                </c:pt>
                <c:pt idx="10785">
                  <c:v>0.62471030000000005</c:v>
                </c:pt>
                <c:pt idx="10786">
                  <c:v>0.62476817000000018</c:v>
                </c:pt>
                <c:pt idx="10787">
                  <c:v>0.62482604000000019</c:v>
                </c:pt>
                <c:pt idx="10788">
                  <c:v>0.62488390999999999</c:v>
                </c:pt>
                <c:pt idx="10789">
                  <c:v>0.62494178000000011</c:v>
                </c:pt>
                <c:pt idx="10790">
                  <c:v>0.62499965000000024</c:v>
                </c:pt>
                <c:pt idx="10791">
                  <c:v>0.62505764000000019</c:v>
                </c:pt>
                <c:pt idx="10792">
                  <c:v>0.62511550999999999</c:v>
                </c:pt>
                <c:pt idx="10793">
                  <c:v>0.62517338</c:v>
                </c:pt>
                <c:pt idx="10794">
                  <c:v>0.62523125000000013</c:v>
                </c:pt>
                <c:pt idx="10795">
                  <c:v>0.62528912000000003</c:v>
                </c:pt>
                <c:pt idx="10796">
                  <c:v>0.62534699000000005</c:v>
                </c:pt>
                <c:pt idx="10797">
                  <c:v>0.62540486000000017</c:v>
                </c:pt>
                <c:pt idx="10798">
                  <c:v>0.62546273000000008</c:v>
                </c:pt>
                <c:pt idx="10799">
                  <c:v>0.6255206000000002</c:v>
                </c:pt>
                <c:pt idx="10800">
                  <c:v>0.62557847000000022</c:v>
                </c:pt>
                <c:pt idx="10801">
                  <c:v>0.62563634000000012</c:v>
                </c:pt>
                <c:pt idx="10802">
                  <c:v>0.6256943300000003</c:v>
                </c:pt>
                <c:pt idx="10803">
                  <c:v>0.6257523100000002</c:v>
                </c:pt>
                <c:pt idx="10804">
                  <c:v>0.62581019000000004</c:v>
                </c:pt>
                <c:pt idx="10805">
                  <c:v>0.62586806000000017</c:v>
                </c:pt>
                <c:pt idx="10806">
                  <c:v>0.6259259300000003</c:v>
                </c:pt>
                <c:pt idx="10807">
                  <c:v>0.6259838000000002</c:v>
                </c:pt>
                <c:pt idx="10808">
                  <c:v>0.62604167000000033</c:v>
                </c:pt>
                <c:pt idx="10809">
                  <c:v>0.62609954000000023</c:v>
                </c:pt>
                <c:pt idx="10810">
                  <c:v>0.62615741000000025</c:v>
                </c:pt>
                <c:pt idx="10811">
                  <c:v>0.62621528000000004</c:v>
                </c:pt>
                <c:pt idx="10812">
                  <c:v>0.62627315000000017</c:v>
                </c:pt>
                <c:pt idx="10813">
                  <c:v>0.62633102000000018</c:v>
                </c:pt>
                <c:pt idx="10814">
                  <c:v>0.6263888900000002</c:v>
                </c:pt>
                <c:pt idx="10815">
                  <c:v>0.62644675999999999</c:v>
                </c:pt>
                <c:pt idx="10816">
                  <c:v>0.62650463000000012</c:v>
                </c:pt>
                <c:pt idx="10817">
                  <c:v>0.62656249999999991</c:v>
                </c:pt>
                <c:pt idx="10818">
                  <c:v>0.62662037000000015</c:v>
                </c:pt>
                <c:pt idx="10819">
                  <c:v>0.62667824000000016</c:v>
                </c:pt>
                <c:pt idx="10820">
                  <c:v>0.62673611000000018</c:v>
                </c:pt>
                <c:pt idx="10821">
                  <c:v>0.62679398000000019</c:v>
                </c:pt>
                <c:pt idx="10822">
                  <c:v>0.6268518500000001</c:v>
                </c:pt>
                <c:pt idx="10823">
                  <c:v>0.62690972000000011</c:v>
                </c:pt>
                <c:pt idx="10824">
                  <c:v>0.62696759000000002</c:v>
                </c:pt>
                <c:pt idx="10825">
                  <c:v>0.62702546000000015</c:v>
                </c:pt>
                <c:pt idx="10826">
                  <c:v>0.62708333000000005</c:v>
                </c:pt>
                <c:pt idx="10827">
                  <c:v>0.62714120000000029</c:v>
                </c:pt>
                <c:pt idx="10828">
                  <c:v>0.6271990700000003</c:v>
                </c:pt>
                <c:pt idx="10829">
                  <c:v>0.62725706000000014</c:v>
                </c:pt>
                <c:pt idx="10830">
                  <c:v>0.62731504999999999</c:v>
                </c:pt>
                <c:pt idx="10831">
                  <c:v>0.62737292</c:v>
                </c:pt>
                <c:pt idx="10832">
                  <c:v>0.62743020999999999</c:v>
                </c:pt>
                <c:pt idx="10833">
                  <c:v>0.62748808</c:v>
                </c:pt>
                <c:pt idx="10834">
                  <c:v>0.62754595000000013</c:v>
                </c:pt>
                <c:pt idx="10835">
                  <c:v>0.62760428000000013</c:v>
                </c:pt>
                <c:pt idx="10836">
                  <c:v>0.62766227000000019</c:v>
                </c:pt>
                <c:pt idx="10837">
                  <c:v>0.62771956000000018</c:v>
                </c:pt>
                <c:pt idx="10838">
                  <c:v>0.6277774300000003</c:v>
                </c:pt>
                <c:pt idx="10839">
                  <c:v>0.6278353000000001</c:v>
                </c:pt>
                <c:pt idx="10840">
                  <c:v>0.62789317000000011</c:v>
                </c:pt>
                <c:pt idx="10841">
                  <c:v>0.62795104000000013</c:v>
                </c:pt>
                <c:pt idx="10842">
                  <c:v>0.62800891000000014</c:v>
                </c:pt>
                <c:pt idx="10843">
                  <c:v>0.62806677999999994</c:v>
                </c:pt>
                <c:pt idx="10844">
                  <c:v>0.62812465000000028</c:v>
                </c:pt>
                <c:pt idx="10845">
                  <c:v>0.62818252000000008</c:v>
                </c:pt>
                <c:pt idx="10846">
                  <c:v>0.6282403900000002</c:v>
                </c:pt>
                <c:pt idx="10847">
                  <c:v>0.62829826000000022</c:v>
                </c:pt>
                <c:pt idx="10848">
                  <c:v>0.62835613000000012</c:v>
                </c:pt>
                <c:pt idx="10849">
                  <c:v>0.62841400000000014</c:v>
                </c:pt>
                <c:pt idx="10850">
                  <c:v>0.62847187000000015</c:v>
                </c:pt>
                <c:pt idx="10851">
                  <c:v>0.62853032000000009</c:v>
                </c:pt>
                <c:pt idx="10852">
                  <c:v>0.62858818999999988</c:v>
                </c:pt>
                <c:pt idx="10853">
                  <c:v>0.62864606000000012</c:v>
                </c:pt>
                <c:pt idx="10854">
                  <c:v>0.62870394000000018</c:v>
                </c:pt>
                <c:pt idx="10855">
                  <c:v>0.62876134000000017</c:v>
                </c:pt>
                <c:pt idx="10856">
                  <c:v>0.62881933000000023</c:v>
                </c:pt>
                <c:pt idx="10857">
                  <c:v>0.62887720000000025</c:v>
                </c:pt>
                <c:pt idx="10858">
                  <c:v>0.62893507000000015</c:v>
                </c:pt>
                <c:pt idx="10859">
                  <c:v>0.62899294000000017</c:v>
                </c:pt>
                <c:pt idx="10860">
                  <c:v>0.62905081000000029</c:v>
                </c:pt>
                <c:pt idx="10861">
                  <c:v>0.6291086800000002</c:v>
                </c:pt>
                <c:pt idx="10862">
                  <c:v>0.62916654999999988</c:v>
                </c:pt>
                <c:pt idx="10863">
                  <c:v>0.62922442000000012</c:v>
                </c:pt>
                <c:pt idx="10864">
                  <c:v>0.62928229000000002</c:v>
                </c:pt>
                <c:pt idx="10865">
                  <c:v>0.62934016000000004</c:v>
                </c:pt>
                <c:pt idx="10866">
                  <c:v>0.62939803000000016</c:v>
                </c:pt>
                <c:pt idx="10867">
                  <c:v>0.62945590000000018</c:v>
                </c:pt>
                <c:pt idx="10868">
                  <c:v>0.62951377000000008</c:v>
                </c:pt>
                <c:pt idx="10869">
                  <c:v>0.6295716400000001</c:v>
                </c:pt>
                <c:pt idx="10870">
                  <c:v>0.62962951000000023</c:v>
                </c:pt>
                <c:pt idx="10871">
                  <c:v>0.62968738000000002</c:v>
                </c:pt>
                <c:pt idx="10872">
                  <c:v>0.62974525000000026</c:v>
                </c:pt>
                <c:pt idx="10873">
                  <c:v>0.62980312000000005</c:v>
                </c:pt>
                <c:pt idx="10874">
                  <c:v>0.62986100000000012</c:v>
                </c:pt>
                <c:pt idx="10875">
                  <c:v>0.62991887000000013</c:v>
                </c:pt>
                <c:pt idx="10876">
                  <c:v>0.62997674000000004</c:v>
                </c:pt>
                <c:pt idx="10877">
                  <c:v>0.63003461000000016</c:v>
                </c:pt>
                <c:pt idx="10878">
                  <c:v>0.63009248000000018</c:v>
                </c:pt>
                <c:pt idx="10879">
                  <c:v>0.63015035000000019</c:v>
                </c:pt>
                <c:pt idx="10880">
                  <c:v>0.6302082200000001</c:v>
                </c:pt>
                <c:pt idx="10881">
                  <c:v>0.63026609</c:v>
                </c:pt>
                <c:pt idx="10882">
                  <c:v>0.63032407000000013</c:v>
                </c:pt>
                <c:pt idx="10883">
                  <c:v>0.63038206000000008</c:v>
                </c:pt>
                <c:pt idx="10884">
                  <c:v>0.63043992999999998</c:v>
                </c:pt>
                <c:pt idx="10885">
                  <c:v>0.63049780000000011</c:v>
                </c:pt>
                <c:pt idx="10886">
                  <c:v>0.63055567000000012</c:v>
                </c:pt>
                <c:pt idx="10887">
                  <c:v>0.63061343000000014</c:v>
                </c:pt>
                <c:pt idx="10888">
                  <c:v>0.63067130000000016</c:v>
                </c:pt>
                <c:pt idx="10889">
                  <c:v>0.63072928000000028</c:v>
                </c:pt>
                <c:pt idx="10890">
                  <c:v>0.63078704000000019</c:v>
                </c:pt>
                <c:pt idx="10891">
                  <c:v>0.63084502000000031</c:v>
                </c:pt>
                <c:pt idx="10892">
                  <c:v>0.63090278</c:v>
                </c:pt>
                <c:pt idx="10893">
                  <c:v>0.63096065000000012</c:v>
                </c:pt>
                <c:pt idx="10894">
                  <c:v>0.63101852000000003</c:v>
                </c:pt>
                <c:pt idx="10895">
                  <c:v>0.63107639000000004</c:v>
                </c:pt>
                <c:pt idx="10896">
                  <c:v>0.63113426000000017</c:v>
                </c:pt>
                <c:pt idx="10897">
                  <c:v>0.63119225000000023</c:v>
                </c:pt>
                <c:pt idx="10898">
                  <c:v>0.63125012000000014</c:v>
                </c:pt>
                <c:pt idx="10899">
                  <c:v>0.63130799000000004</c:v>
                </c:pt>
                <c:pt idx="10900">
                  <c:v>0.63136586000000017</c:v>
                </c:pt>
                <c:pt idx="10901">
                  <c:v>0.63142373000000018</c:v>
                </c:pt>
                <c:pt idx="10902">
                  <c:v>0.6314816000000002</c:v>
                </c:pt>
                <c:pt idx="10903">
                  <c:v>0.63153946999999999</c:v>
                </c:pt>
                <c:pt idx="10904">
                  <c:v>0.63159734000000001</c:v>
                </c:pt>
                <c:pt idx="10905">
                  <c:v>0.63165521000000024</c:v>
                </c:pt>
                <c:pt idx="10906">
                  <c:v>0.63171308000000004</c:v>
                </c:pt>
                <c:pt idx="10907">
                  <c:v>0.63177095000000016</c:v>
                </c:pt>
                <c:pt idx="10908">
                  <c:v>0.63182882000000029</c:v>
                </c:pt>
                <c:pt idx="10909">
                  <c:v>0.63188633999999999</c:v>
                </c:pt>
                <c:pt idx="10910">
                  <c:v>0.63194421000000023</c:v>
                </c:pt>
                <c:pt idx="10911">
                  <c:v>0.63200208000000002</c:v>
                </c:pt>
                <c:pt idx="10912">
                  <c:v>0.63205995000000015</c:v>
                </c:pt>
                <c:pt idx="10913">
                  <c:v>0.63211782000000005</c:v>
                </c:pt>
                <c:pt idx="10914">
                  <c:v>0.63217569000000029</c:v>
                </c:pt>
                <c:pt idx="10915">
                  <c:v>0.63223356000000008</c:v>
                </c:pt>
                <c:pt idx="10916">
                  <c:v>0.63229144000000015</c:v>
                </c:pt>
                <c:pt idx="10917">
                  <c:v>0.63234931000000016</c:v>
                </c:pt>
                <c:pt idx="10918">
                  <c:v>0.63240718000000007</c:v>
                </c:pt>
                <c:pt idx="10919">
                  <c:v>0.6324650500000002</c:v>
                </c:pt>
                <c:pt idx="10920">
                  <c:v>0.63252291999999999</c:v>
                </c:pt>
                <c:pt idx="10921">
                  <c:v>0.63258079</c:v>
                </c:pt>
                <c:pt idx="10922">
                  <c:v>0.63263866000000013</c:v>
                </c:pt>
                <c:pt idx="10923">
                  <c:v>0.63269653000000015</c:v>
                </c:pt>
                <c:pt idx="10924">
                  <c:v>0.63275440000000016</c:v>
                </c:pt>
                <c:pt idx="10925">
                  <c:v>0.63281227000000018</c:v>
                </c:pt>
                <c:pt idx="10926">
                  <c:v>0.63287014000000019</c:v>
                </c:pt>
                <c:pt idx="10927">
                  <c:v>0.6329280100000001</c:v>
                </c:pt>
                <c:pt idx="10928">
                  <c:v>0.63298588000000011</c:v>
                </c:pt>
                <c:pt idx="10929">
                  <c:v>0.63304375000000013</c:v>
                </c:pt>
                <c:pt idx="10930">
                  <c:v>0.63310162000000014</c:v>
                </c:pt>
                <c:pt idx="10931">
                  <c:v>0.63315949000000016</c:v>
                </c:pt>
                <c:pt idx="10932">
                  <c:v>0.63321736000000006</c:v>
                </c:pt>
                <c:pt idx="10933">
                  <c:v>0.6332752300000003</c:v>
                </c:pt>
                <c:pt idx="10934">
                  <c:v>0.63333310000000009</c:v>
                </c:pt>
                <c:pt idx="10935">
                  <c:v>0.63339097000000022</c:v>
                </c:pt>
                <c:pt idx="10936">
                  <c:v>0.63344907000000028</c:v>
                </c:pt>
                <c:pt idx="10937">
                  <c:v>0.63350694000000007</c:v>
                </c:pt>
                <c:pt idx="10938">
                  <c:v>0.6335648100000002</c:v>
                </c:pt>
                <c:pt idx="10939">
                  <c:v>0.63362269000000015</c:v>
                </c:pt>
                <c:pt idx="10940">
                  <c:v>0.63368044000000012</c:v>
                </c:pt>
                <c:pt idx="10941">
                  <c:v>0.63373831000000014</c:v>
                </c:pt>
                <c:pt idx="10942">
                  <c:v>0.6337963000000002</c:v>
                </c:pt>
                <c:pt idx="10943">
                  <c:v>0.63385405000000028</c:v>
                </c:pt>
                <c:pt idx="10944">
                  <c:v>0.63391204000000012</c:v>
                </c:pt>
                <c:pt idx="10945">
                  <c:v>0.6339697900000002</c:v>
                </c:pt>
                <c:pt idx="10946">
                  <c:v>0.6340276600000001</c:v>
                </c:pt>
                <c:pt idx="10947">
                  <c:v>0.63408553000000012</c:v>
                </c:pt>
                <c:pt idx="10948">
                  <c:v>0.63414340000000013</c:v>
                </c:pt>
                <c:pt idx="10949">
                  <c:v>0.63420127000000015</c:v>
                </c:pt>
                <c:pt idx="10950">
                  <c:v>0.6342592600000001</c:v>
                </c:pt>
                <c:pt idx="10951">
                  <c:v>0.63431713000000001</c:v>
                </c:pt>
                <c:pt idx="10952">
                  <c:v>0.63437500000000013</c:v>
                </c:pt>
                <c:pt idx="10953">
                  <c:v>0.63443287000000004</c:v>
                </c:pt>
                <c:pt idx="10954">
                  <c:v>0.63449074000000005</c:v>
                </c:pt>
                <c:pt idx="10955">
                  <c:v>0.63454861000000029</c:v>
                </c:pt>
                <c:pt idx="10956">
                  <c:v>0.63460648000000019</c:v>
                </c:pt>
                <c:pt idx="10957">
                  <c:v>0.63466434999999999</c:v>
                </c:pt>
                <c:pt idx="10958">
                  <c:v>0.63472222000000011</c:v>
                </c:pt>
                <c:pt idx="10959">
                  <c:v>0.63478009000000013</c:v>
                </c:pt>
                <c:pt idx="10960">
                  <c:v>0.63483796000000003</c:v>
                </c:pt>
                <c:pt idx="10961">
                  <c:v>0.63489583000000027</c:v>
                </c:pt>
                <c:pt idx="10962">
                  <c:v>0.63495370000000018</c:v>
                </c:pt>
                <c:pt idx="10963">
                  <c:v>0.63501123000000015</c:v>
                </c:pt>
                <c:pt idx="10964">
                  <c:v>0.63506910000000005</c:v>
                </c:pt>
                <c:pt idx="10965">
                  <c:v>0.63512697000000018</c:v>
                </c:pt>
                <c:pt idx="10966">
                  <c:v>0.63518484000000019</c:v>
                </c:pt>
                <c:pt idx="10967">
                  <c:v>0.63524329000000013</c:v>
                </c:pt>
                <c:pt idx="10968">
                  <c:v>0.63530058</c:v>
                </c:pt>
                <c:pt idx="10969">
                  <c:v>0.63535845000000013</c:v>
                </c:pt>
                <c:pt idx="10970">
                  <c:v>0.63541631999999992</c:v>
                </c:pt>
                <c:pt idx="10971">
                  <c:v>0.63547419000000005</c:v>
                </c:pt>
                <c:pt idx="10972">
                  <c:v>0.63553206000000007</c:v>
                </c:pt>
                <c:pt idx="10973">
                  <c:v>0.63558993000000019</c:v>
                </c:pt>
                <c:pt idx="10974">
                  <c:v>0.6356478000000001</c:v>
                </c:pt>
                <c:pt idx="10975">
                  <c:v>0.63570567000000022</c:v>
                </c:pt>
                <c:pt idx="10976">
                  <c:v>0.63576354000000002</c:v>
                </c:pt>
                <c:pt idx="10977">
                  <c:v>0.63582141000000025</c:v>
                </c:pt>
                <c:pt idx="10978">
                  <c:v>0.63587928000000016</c:v>
                </c:pt>
                <c:pt idx="10979">
                  <c:v>0.63593715000000017</c:v>
                </c:pt>
                <c:pt idx="10980">
                  <c:v>0.6359950200000003</c:v>
                </c:pt>
                <c:pt idx="10981">
                  <c:v>0.6360528900000002</c:v>
                </c:pt>
                <c:pt idx="10982">
                  <c:v>0.63611076000000011</c:v>
                </c:pt>
                <c:pt idx="10983">
                  <c:v>0.63616863000000023</c:v>
                </c:pt>
                <c:pt idx="10984">
                  <c:v>0.63622662000000019</c:v>
                </c:pt>
                <c:pt idx="10985">
                  <c:v>0.63628461000000014</c:v>
                </c:pt>
                <c:pt idx="10986">
                  <c:v>0.63634248000000004</c:v>
                </c:pt>
                <c:pt idx="10987">
                  <c:v>0.63640035000000017</c:v>
                </c:pt>
                <c:pt idx="10988">
                  <c:v>0.63645822000000019</c:v>
                </c:pt>
                <c:pt idx="10989">
                  <c:v>0.63651609000000009</c:v>
                </c:pt>
                <c:pt idx="10990">
                  <c:v>0.63657396000000011</c:v>
                </c:pt>
                <c:pt idx="10991">
                  <c:v>0.63663183000000034</c:v>
                </c:pt>
                <c:pt idx="10992">
                  <c:v>0.63668970000000025</c:v>
                </c:pt>
                <c:pt idx="10993">
                  <c:v>0.63674757000000015</c:v>
                </c:pt>
                <c:pt idx="10994">
                  <c:v>0.63680532000000012</c:v>
                </c:pt>
                <c:pt idx="10995">
                  <c:v>0.63686331000000018</c:v>
                </c:pt>
                <c:pt idx="10996">
                  <c:v>0.63692106000000015</c:v>
                </c:pt>
                <c:pt idx="10997">
                  <c:v>0.6369789400000001</c:v>
                </c:pt>
                <c:pt idx="10998">
                  <c:v>0.63703692000000001</c:v>
                </c:pt>
                <c:pt idx="10999">
                  <c:v>0.63709468000000014</c:v>
                </c:pt>
                <c:pt idx="11000">
                  <c:v>0.63715255000000004</c:v>
                </c:pt>
                <c:pt idx="11001">
                  <c:v>0.63721042000000017</c:v>
                </c:pt>
                <c:pt idx="11002">
                  <c:v>0.63726829000000018</c:v>
                </c:pt>
                <c:pt idx="11003">
                  <c:v>0.63732627000000019</c:v>
                </c:pt>
                <c:pt idx="11004">
                  <c:v>0.63738413999999999</c:v>
                </c:pt>
                <c:pt idx="11005">
                  <c:v>0.63744201000000011</c:v>
                </c:pt>
                <c:pt idx="11006">
                  <c:v>0.63749988000000013</c:v>
                </c:pt>
                <c:pt idx="11007">
                  <c:v>0.63755775000000003</c:v>
                </c:pt>
                <c:pt idx="11008">
                  <c:v>0.63761562000000016</c:v>
                </c:pt>
                <c:pt idx="11009">
                  <c:v>0.63767350000000012</c:v>
                </c:pt>
                <c:pt idx="11010">
                  <c:v>0.63773137000000013</c:v>
                </c:pt>
                <c:pt idx="11011">
                  <c:v>0.63778924000000015</c:v>
                </c:pt>
                <c:pt idx="11012">
                  <c:v>0.63784711000000016</c:v>
                </c:pt>
                <c:pt idx="11013">
                  <c:v>0.63790509000000029</c:v>
                </c:pt>
                <c:pt idx="11014">
                  <c:v>0.63796296000000008</c:v>
                </c:pt>
                <c:pt idx="11015">
                  <c:v>0.63802083000000009</c:v>
                </c:pt>
                <c:pt idx="11016">
                  <c:v>0.63807882000000016</c:v>
                </c:pt>
                <c:pt idx="11017">
                  <c:v>0.63813669000000017</c:v>
                </c:pt>
                <c:pt idx="11018">
                  <c:v>0.63819456000000019</c:v>
                </c:pt>
                <c:pt idx="11019">
                  <c:v>0.63825242999999998</c:v>
                </c:pt>
                <c:pt idx="11020">
                  <c:v>0.6383103</c:v>
                </c:pt>
                <c:pt idx="11021">
                  <c:v>0.63836817000000001</c:v>
                </c:pt>
                <c:pt idx="11022">
                  <c:v>0.63842604000000003</c:v>
                </c:pt>
                <c:pt idx="11023">
                  <c:v>0.63848391000000004</c:v>
                </c:pt>
                <c:pt idx="11024">
                  <c:v>0.63854178000000017</c:v>
                </c:pt>
                <c:pt idx="11025">
                  <c:v>0.6385996500000003</c:v>
                </c:pt>
                <c:pt idx="11026">
                  <c:v>0.6386575200000002</c:v>
                </c:pt>
                <c:pt idx="11027">
                  <c:v>0.63871539000000022</c:v>
                </c:pt>
                <c:pt idx="11028">
                  <c:v>0.63877326000000023</c:v>
                </c:pt>
                <c:pt idx="11029">
                  <c:v>0.63883113000000025</c:v>
                </c:pt>
                <c:pt idx="11030">
                  <c:v>0.63888900000000015</c:v>
                </c:pt>
                <c:pt idx="11031">
                  <c:v>0.63894687000000028</c:v>
                </c:pt>
                <c:pt idx="11032">
                  <c:v>0.63900475000000023</c:v>
                </c:pt>
                <c:pt idx="11033">
                  <c:v>0.63906262000000014</c:v>
                </c:pt>
                <c:pt idx="11034">
                  <c:v>0.63912049000000015</c:v>
                </c:pt>
                <c:pt idx="11035">
                  <c:v>0.63917836000000017</c:v>
                </c:pt>
                <c:pt idx="11036">
                  <c:v>0.63923623000000018</c:v>
                </c:pt>
                <c:pt idx="11037">
                  <c:v>0.6392941000000002</c:v>
                </c:pt>
                <c:pt idx="11038">
                  <c:v>0.63935196999999999</c:v>
                </c:pt>
                <c:pt idx="11039">
                  <c:v>0.63940984000000012</c:v>
                </c:pt>
                <c:pt idx="11040">
                  <c:v>0.63946771000000002</c:v>
                </c:pt>
                <c:pt idx="11041">
                  <c:v>0.63952569000000015</c:v>
                </c:pt>
                <c:pt idx="11042">
                  <c:v>0.63958310000000007</c:v>
                </c:pt>
                <c:pt idx="11043">
                  <c:v>0.63964097000000031</c:v>
                </c:pt>
                <c:pt idx="11044">
                  <c:v>0.63969884000000021</c:v>
                </c:pt>
                <c:pt idx="11045">
                  <c:v>0.63975671000000012</c:v>
                </c:pt>
                <c:pt idx="11046">
                  <c:v>0.63981458000000002</c:v>
                </c:pt>
                <c:pt idx="11047">
                  <c:v>0.63987245000000015</c:v>
                </c:pt>
                <c:pt idx="11048">
                  <c:v>0.63993032000000005</c:v>
                </c:pt>
                <c:pt idx="11049">
                  <c:v>0.63998819000000018</c:v>
                </c:pt>
                <c:pt idx="11050">
                  <c:v>0.64004606000000019</c:v>
                </c:pt>
                <c:pt idx="11051">
                  <c:v>0.64010394000000004</c:v>
                </c:pt>
                <c:pt idx="11052">
                  <c:v>0.64016181000000016</c:v>
                </c:pt>
                <c:pt idx="11053">
                  <c:v>0.64021968000000018</c:v>
                </c:pt>
                <c:pt idx="11054">
                  <c:v>0.6402775500000002</c:v>
                </c:pt>
                <c:pt idx="11055">
                  <c:v>0.6403354200000001</c:v>
                </c:pt>
                <c:pt idx="11056">
                  <c:v>0.64039329000000011</c:v>
                </c:pt>
                <c:pt idx="11057">
                  <c:v>0.64045116000000002</c:v>
                </c:pt>
                <c:pt idx="11058">
                  <c:v>0.64050914000000014</c:v>
                </c:pt>
                <c:pt idx="11059">
                  <c:v>0.64056701000000005</c:v>
                </c:pt>
                <c:pt idx="11060">
                  <c:v>0.64062488000000029</c:v>
                </c:pt>
                <c:pt idx="11061">
                  <c:v>0.64068275000000019</c:v>
                </c:pt>
                <c:pt idx="11062">
                  <c:v>0.64074062000000021</c:v>
                </c:pt>
                <c:pt idx="11063">
                  <c:v>0.64079850000000016</c:v>
                </c:pt>
                <c:pt idx="11064">
                  <c:v>0.64085637000000018</c:v>
                </c:pt>
                <c:pt idx="11065">
                  <c:v>0.64091424000000019</c:v>
                </c:pt>
                <c:pt idx="11066">
                  <c:v>0.64097210999999998</c:v>
                </c:pt>
                <c:pt idx="11067">
                  <c:v>0.64102986000000028</c:v>
                </c:pt>
                <c:pt idx="11068">
                  <c:v>0.64108796000000001</c:v>
                </c:pt>
                <c:pt idx="11069">
                  <c:v>0.64114583000000025</c:v>
                </c:pt>
                <c:pt idx="11070">
                  <c:v>0.64120370000000004</c:v>
                </c:pt>
                <c:pt idx="11071">
                  <c:v>0.64126157000000017</c:v>
                </c:pt>
                <c:pt idx="11072">
                  <c:v>0.64131944000000018</c:v>
                </c:pt>
                <c:pt idx="11073">
                  <c:v>0.6413773100000002</c:v>
                </c:pt>
                <c:pt idx="11074">
                  <c:v>0.64143519000000004</c:v>
                </c:pt>
                <c:pt idx="11075">
                  <c:v>0.64149306000000017</c:v>
                </c:pt>
                <c:pt idx="11076">
                  <c:v>0.64155093000000019</c:v>
                </c:pt>
                <c:pt idx="11077">
                  <c:v>0.64160880000000031</c:v>
                </c:pt>
                <c:pt idx="11078">
                  <c:v>0.64166667000000022</c:v>
                </c:pt>
                <c:pt idx="11079">
                  <c:v>0.64172454000000023</c:v>
                </c:pt>
                <c:pt idx="11080">
                  <c:v>0.64178241000000025</c:v>
                </c:pt>
                <c:pt idx="11081">
                  <c:v>0.64184028000000015</c:v>
                </c:pt>
                <c:pt idx="11082">
                  <c:v>0.64189815000000028</c:v>
                </c:pt>
                <c:pt idx="11083">
                  <c:v>0.64195602000000018</c:v>
                </c:pt>
                <c:pt idx="11084">
                  <c:v>0.6420138900000002</c:v>
                </c:pt>
                <c:pt idx="11085">
                  <c:v>0.6420717600000001</c:v>
                </c:pt>
                <c:pt idx="11086">
                  <c:v>0.64212963000000023</c:v>
                </c:pt>
                <c:pt idx="11087">
                  <c:v>0.64218750000000002</c:v>
                </c:pt>
                <c:pt idx="11088">
                  <c:v>0.64224537000000015</c:v>
                </c:pt>
                <c:pt idx="11089">
                  <c:v>0.64230324000000005</c:v>
                </c:pt>
                <c:pt idx="11090">
                  <c:v>0.64236111000000018</c:v>
                </c:pt>
                <c:pt idx="11091">
                  <c:v>0.64241898000000008</c:v>
                </c:pt>
                <c:pt idx="11092">
                  <c:v>0.64247684999999999</c:v>
                </c:pt>
                <c:pt idx="11093">
                  <c:v>0.64253484000000005</c:v>
                </c:pt>
                <c:pt idx="11094">
                  <c:v>0.6425922500000002</c:v>
                </c:pt>
                <c:pt idx="11095">
                  <c:v>0.6426501200000001</c:v>
                </c:pt>
                <c:pt idx="11096">
                  <c:v>0.64270799000000012</c:v>
                </c:pt>
                <c:pt idx="11097">
                  <c:v>0.64276644000000005</c:v>
                </c:pt>
                <c:pt idx="11098">
                  <c:v>0.64282373000000015</c:v>
                </c:pt>
                <c:pt idx="11099">
                  <c:v>0.64288160000000016</c:v>
                </c:pt>
                <c:pt idx="11100">
                  <c:v>0.64293993000000016</c:v>
                </c:pt>
                <c:pt idx="11101">
                  <c:v>0.64299780000000029</c:v>
                </c:pt>
                <c:pt idx="11102">
                  <c:v>0.6430556700000003</c:v>
                </c:pt>
                <c:pt idx="11103">
                  <c:v>0.64311366000000003</c:v>
                </c:pt>
                <c:pt idx="11104">
                  <c:v>0.64317106000000024</c:v>
                </c:pt>
                <c:pt idx="11105">
                  <c:v>0.64322882000000015</c:v>
                </c:pt>
                <c:pt idx="11106">
                  <c:v>0.64328669000000005</c:v>
                </c:pt>
                <c:pt idx="11107">
                  <c:v>0.64334456000000018</c:v>
                </c:pt>
                <c:pt idx="11108">
                  <c:v>0.64340255000000013</c:v>
                </c:pt>
                <c:pt idx="11109">
                  <c:v>0.64346042000000014</c:v>
                </c:pt>
                <c:pt idx="11110">
                  <c:v>0.64351829000000005</c:v>
                </c:pt>
                <c:pt idx="11111">
                  <c:v>0.64357616000000006</c:v>
                </c:pt>
                <c:pt idx="11112">
                  <c:v>0.6436340300000003</c:v>
                </c:pt>
                <c:pt idx="11113">
                  <c:v>0.64369190000000021</c:v>
                </c:pt>
                <c:pt idx="11114">
                  <c:v>0.64374977000000022</c:v>
                </c:pt>
                <c:pt idx="11115">
                  <c:v>0.64380764000000013</c:v>
                </c:pt>
                <c:pt idx="11116">
                  <c:v>0.64386562000000014</c:v>
                </c:pt>
                <c:pt idx="11117">
                  <c:v>0.64392350000000009</c:v>
                </c:pt>
                <c:pt idx="11118">
                  <c:v>0.64398137000000011</c:v>
                </c:pt>
                <c:pt idx="11119">
                  <c:v>0.64403924000000012</c:v>
                </c:pt>
                <c:pt idx="11120">
                  <c:v>0.64409711000000014</c:v>
                </c:pt>
                <c:pt idx="11121">
                  <c:v>0.64415498000000004</c:v>
                </c:pt>
                <c:pt idx="11122">
                  <c:v>0.64421285000000017</c:v>
                </c:pt>
                <c:pt idx="11123">
                  <c:v>0.64427072000000019</c:v>
                </c:pt>
                <c:pt idx="11124">
                  <c:v>0.6443285900000002</c:v>
                </c:pt>
                <c:pt idx="11125">
                  <c:v>0.64438646000000011</c:v>
                </c:pt>
                <c:pt idx="11126">
                  <c:v>0.64444433000000023</c:v>
                </c:pt>
                <c:pt idx="11127">
                  <c:v>0.64450220000000014</c:v>
                </c:pt>
                <c:pt idx="11128">
                  <c:v>0.64456007000000004</c:v>
                </c:pt>
                <c:pt idx="11129">
                  <c:v>0.64461794000000017</c:v>
                </c:pt>
                <c:pt idx="11130">
                  <c:v>0.6446758100000004</c:v>
                </c:pt>
                <c:pt idx="11131">
                  <c:v>0.6447336800000002</c:v>
                </c:pt>
                <c:pt idx="11132">
                  <c:v>0.6447915500000001</c:v>
                </c:pt>
                <c:pt idx="11133">
                  <c:v>0.64484942000000023</c:v>
                </c:pt>
                <c:pt idx="11134">
                  <c:v>0.64490729000000013</c:v>
                </c:pt>
                <c:pt idx="11135">
                  <c:v>0.64496516000000004</c:v>
                </c:pt>
                <c:pt idx="11136">
                  <c:v>0.64502303000000016</c:v>
                </c:pt>
                <c:pt idx="11137">
                  <c:v>0.64508090000000018</c:v>
                </c:pt>
                <c:pt idx="11138">
                  <c:v>0.64513877000000019</c:v>
                </c:pt>
                <c:pt idx="11139">
                  <c:v>0.6451966400000001</c:v>
                </c:pt>
                <c:pt idx="11140">
                  <c:v>0.64525451000000011</c:v>
                </c:pt>
                <c:pt idx="11141">
                  <c:v>0.64531237999999991</c:v>
                </c:pt>
                <c:pt idx="11142">
                  <c:v>0.64537025000000015</c:v>
                </c:pt>
                <c:pt idx="11143">
                  <c:v>0.64542812000000005</c:v>
                </c:pt>
                <c:pt idx="11144">
                  <c:v>0.645486</c:v>
                </c:pt>
                <c:pt idx="11145">
                  <c:v>0.64554387000000013</c:v>
                </c:pt>
                <c:pt idx="11146">
                  <c:v>0.64560185000000037</c:v>
                </c:pt>
                <c:pt idx="11147">
                  <c:v>0.64565984000000021</c:v>
                </c:pt>
                <c:pt idx="11148">
                  <c:v>0.64571771000000011</c:v>
                </c:pt>
                <c:pt idx="11149">
                  <c:v>0.64577558000000013</c:v>
                </c:pt>
                <c:pt idx="11150">
                  <c:v>0.64583345000000014</c:v>
                </c:pt>
                <c:pt idx="11151">
                  <c:v>0.64589120000000022</c:v>
                </c:pt>
                <c:pt idx="11152">
                  <c:v>0.64594919000000028</c:v>
                </c:pt>
                <c:pt idx="11153">
                  <c:v>0.64600706000000019</c:v>
                </c:pt>
                <c:pt idx="11154">
                  <c:v>0.64606481000000016</c:v>
                </c:pt>
                <c:pt idx="11155">
                  <c:v>0.64612269000000011</c:v>
                </c:pt>
                <c:pt idx="11156">
                  <c:v>0.64618067000000012</c:v>
                </c:pt>
                <c:pt idx="11157">
                  <c:v>0.64623843000000014</c:v>
                </c:pt>
                <c:pt idx="11158">
                  <c:v>0.64629630000000005</c:v>
                </c:pt>
                <c:pt idx="11159">
                  <c:v>0.64635417000000017</c:v>
                </c:pt>
                <c:pt idx="11160">
                  <c:v>0.64641204000000008</c:v>
                </c:pt>
                <c:pt idx="11161">
                  <c:v>0.64646990999999998</c:v>
                </c:pt>
                <c:pt idx="11162">
                  <c:v>0.64652778</c:v>
                </c:pt>
                <c:pt idx="11163">
                  <c:v>0.64658576000000012</c:v>
                </c:pt>
                <c:pt idx="11164">
                  <c:v>0.64664363000000036</c:v>
                </c:pt>
                <c:pt idx="11165">
                  <c:v>0.64670150000000015</c:v>
                </c:pt>
                <c:pt idx="11166">
                  <c:v>0.64675937000000028</c:v>
                </c:pt>
                <c:pt idx="11167">
                  <c:v>0.64681725000000023</c:v>
                </c:pt>
                <c:pt idx="11168">
                  <c:v>0.64687512000000025</c:v>
                </c:pt>
                <c:pt idx="11169">
                  <c:v>0.64693299000000004</c:v>
                </c:pt>
                <c:pt idx="11170">
                  <c:v>0.64699086000000028</c:v>
                </c:pt>
                <c:pt idx="11171">
                  <c:v>0.64704873000000029</c:v>
                </c:pt>
                <c:pt idx="11172">
                  <c:v>0.6471066000000002</c:v>
                </c:pt>
                <c:pt idx="11173">
                  <c:v>0.64716412000000012</c:v>
                </c:pt>
                <c:pt idx="11174">
                  <c:v>0.64722199000000025</c:v>
                </c:pt>
                <c:pt idx="11175">
                  <c:v>0.64727986000000015</c:v>
                </c:pt>
                <c:pt idx="11176">
                  <c:v>0.64733773000000017</c:v>
                </c:pt>
                <c:pt idx="11177">
                  <c:v>0.64739560000000029</c:v>
                </c:pt>
                <c:pt idx="11178">
                  <c:v>0.6474534700000002</c:v>
                </c:pt>
                <c:pt idx="11179">
                  <c:v>0.64751133999999999</c:v>
                </c:pt>
                <c:pt idx="11180">
                  <c:v>0.64756921000000012</c:v>
                </c:pt>
                <c:pt idx="11181">
                  <c:v>0.64762708000000013</c:v>
                </c:pt>
                <c:pt idx="11182">
                  <c:v>0.64768495000000015</c:v>
                </c:pt>
                <c:pt idx="11183">
                  <c:v>0.64774282000000016</c:v>
                </c:pt>
                <c:pt idx="11184">
                  <c:v>0.64780069000000029</c:v>
                </c:pt>
                <c:pt idx="11185">
                  <c:v>0.64785856000000019</c:v>
                </c:pt>
                <c:pt idx="11186">
                  <c:v>0.64791644000000004</c:v>
                </c:pt>
                <c:pt idx="11187">
                  <c:v>0.64797431000000016</c:v>
                </c:pt>
                <c:pt idx="11188">
                  <c:v>0.64803218000000007</c:v>
                </c:pt>
                <c:pt idx="11189">
                  <c:v>0.64809005000000031</c:v>
                </c:pt>
                <c:pt idx="11190">
                  <c:v>0.6481479200000001</c:v>
                </c:pt>
                <c:pt idx="11191">
                  <c:v>0.64820579000000011</c:v>
                </c:pt>
                <c:pt idx="11192">
                  <c:v>0.64826366000000002</c:v>
                </c:pt>
                <c:pt idx="11193">
                  <c:v>0.64832153000000015</c:v>
                </c:pt>
                <c:pt idx="11194">
                  <c:v>0.64837940000000016</c:v>
                </c:pt>
                <c:pt idx="11195">
                  <c:v>0.64843727000000018</c:v>
                </c:pt>
                <c:pt idx="11196">
                  <c:v>0.64849514000000019</c:v>
                </c:pt>
                <c:pt idx="11197">
                  <c:v>0.64855300999999999</c:v>
                </c:pt>
                <c:pt idx="11198">
                  <c:v>0.64861088000000011</c:v>
                </c:pt>
                <c:pt idx="11199">
                  <c:v>0.64866887000000029</c:v>
                </c:pt>
                <c:pt idx="11200">
                  <c:v>0.6487268500000003</c:v>
                </c:pt>
                <c:pt idx="11201">
                  <c:v>0.64878472000000009</c:v>
                </c:pt>
                <c:pt idx="11202">
                  <c:v>0.64884259000000011</c:v>
                </c:pt>
                <c:pt idx="11203">
                  <c:v>0.64890046000000012</c:v>
                </c:pt>
                <c:pt idx="11204">
                  <c:v>0.64895833000000014</c:v>
                </c:pt>
                <c:pt idx="11205">
                  <c:v>0.64901620000000004</c:v>
                </c:pt>
                <c:pt idx="11206">
                  <c:v>0.64907407000000028</c:v>
                </c:pt>
                <c:pt idx="11207">
                  <c:v>0.6491318300000003</c:v>
                </c:pt>
                <c:pt idx="11208">
                  <c:v>0.64918981000000031</c:v>
                </c:pt>
                <c:pt idx="11209">
                  <c:v>0.64924757000000011</c:v>
                </c:pt>
                <c:pt idx="11210">
                  <c:v>0.64930544000000012</c:v>
                </c:pt>
                <c:pt idx="11211">
                  <c:v>0.64936331000000003</c:v>
                </c:pt>
                <c:pt idx="11212">
                  <c:v>0.64942118000000004</c:v>
                </c:pt>
                <c:pt idx="11213">
                  <c:v>0.64947905000000028</c:v>
                </c:pt>
                <c:pt idx="11214">
                  <c:v>0.64953692000000007</c:v>
                </c:pt>
                <c:pt idx="11215">
                  <c:v>0.6495947900000002</c:v>
                </c:pt>
                <c:pt idx="11216">
                  <c:v>0.64965278000000004</c:v>
                </c:pt>
                <c:pt idx="11217">
                  <c:v>0.64971065000000028</c:v>
                </c:pt>
                <c:pt idx="11218">
                  <c:v>0.64976852000000018</c:v>
                </c:pt>
                <c:pt idx="11219">
                  <c:v>0.6498263900000002</c:v>
                </c:pt>
                <c:pt idx="11220">
                  <c:v>0.6498842600000001</c:v>
                </c:pt>
                <c:pt idx="11221">
                  <c:v>0.64994213000000012</c:v>
                </c:pt>
                <c:pt idx="11222">
                  <c:v>0.65000000000000013</c:v>
                </c:pt>
                <c:pt idx="11223">
                  <c:v>0.65005787000000015</c:v>
                </c:pt>
                <c:pt idx="11224">
                  <c:v>0.65011574000000005</c:v>
                </c:pt>
                <c:pt idx="11225">
                  <c:v>0.65017361000000029</c:v>
                </c:pt>
                <c:pt idx="11226">
                  <c:v>0.65023160000000013</c:v>
                </c:pt>
                <c:pt idx="11227">
                  <c:v>0.65028947000000015</c:v>
                </c:pt>
                <c:pt idx="11228">
                  <c:v>0.65034745000000016</c:v>
                </c:pt>
                <c:pt idx="11229">
                  <c:v>0.6504047500000002</c:v>
                </c:pt>
                <c:pt idx="11230">
                  <c:v>0.65046261999999999</c:v>
                </c:pt>
                <c:pt idx="11231">
                  <c:v>0.65052049000000012</c:v>
                </c:pt>
                <c:pt idx="11232">
                  <c:v>0.65057894000000005</c:v>
                </c:pt>
                <c:pt idx="11233">
                  <c:v>0.65063623000000015</c:v>
                </c:pt>
                <c:pt idx="11234">
                  <c:v>0.6506946800000003</c:v>
                </c:pt>
                <c:pt idx="11235">
                  <c:v>0.65075197000000029</c:v>
                </c:pt>
                <c:pt idx="11236">
                  <c:v>0.65080984000000031</c:v>
                </c:pt>
                <c:pt idx="11237">
                  <c:v>0.65086770999999999</c:v>
                </c:pt>
                <c:pt idx="11238">
                  <c:v>0.65092558000000011</c:v>
                </c:pt>
                <c:pt idx="11239">
                  <c:v>0.65098345000000013</c:v>
                </c:pt>
                <c:pt idx="11240">
                  <c:v>0.65104132000000015</c:v>
                </c:pt>
                <c:pt idx="11241">
                  <c:v>0.6510997700000003</c:v>
                </c:pt>
                <c:pt idx="11242">
                  <c:v>0.65115706000000018</c:v>
                </c:pt>
                <c:pt idx="11243">
                  <c:v>0.65121551000000011</c:v>
                </c:pt>
                <c:pt idx="11244">
                  <c:v>0.65127279999999999</c:v>
                </c:pt>
                <c:pt idx="11245">
                  <c:v>0.65133067000000011</c:v>
                </c:pt>
                <c:pt idx="11246">
                  <c:v>0.65138854000000002</c:v>
                </c:pt>
                <c:pt idx="11247">
                  <c:v>0.65144641000000014</c:v>
                </c:pt>
                <c:pt idx="11248">
                  <c:v>0.65150439999999998</c:v>
                </c:pt>
                <c:pt idx="11249">
                  <c:v>0.65156227</c:v>
                </c:pt>
                <c:pt idx="11250">
                  <c:v>0.65162014000000013</c:v>
                </c:pt>
                <c:pt idx="11251">
                  <c:v>0.65167812000000014</c:v>
                </c:pt>
                <c:pt idx="11252">
                  <c:v>0.65173600000000009</c:v>
                </c:pt>
                <c:pt idx="11253">
                  <c:v>0.65179387000000022</c:v>
                </c:pt>
                <c:pt idx="11254">
                  <c:v>0.65185174000000012</c:v>
                </c:pt>
                <c:pt idx="11255">
                  <c:v>0.65190961000000025</c:v>
                </c:pt>
                <c:pt idx="11256">
                  <c:v>0.65196748000000004</c:v>
                </c:pt>
                <c:pt idx="11257">
                  <c:v>0.65202535000000028</c:v>
                </c:pt>
                <c:pt idx="11258">
                  <c:v>0.65208322000000019</c:v>
                </c:pt>
                <c:pt idx="11259">
                  <c:v>0.65214109000000031</c:v>
                </c:pt>
                <c:pt idx="11260">
                  <c:v>0.65219884000000028</c:v>
                </c:pt>
                <c:pt idx="11261">
                  <c:v>0.65225683000000023</c:v>
                </c:pt>
                <c:pt idx="11262">
                  <c:v>0.65231470000000014</c:v>
                </c:pt>
                <c:pt idx="11263">
                  <c:v>0.65237244999999999</c:v>
                </c:pt>
                <c:pt idx="11264">
                  <c:v>0.65243032000000001</c:v>
                </c:pt>
                <c:pt idx="11265">
                  <c:v>0.65248819000000002</c:v>
                </c:pt>
                <c:pt idx="11266">
                  <c:v>0.65254606000000004</c:v>
                </c:pt>
                <c:pt idx="11267">
                  <c:v>0.6526039400000001</c:v>
                </c:pt>
                <c:pt idx="11268">
                  <c:v>0.65266181000000023</c:v>
                </c:pt>
                <c:pt idx="11269">
                  <c:v>0.65271979000000013</c:v>
                </c:pt>
                <c:pt idx="11270">
                  <c:v>0.6527777800000002</c:v>
                </c:pt>
                <c:pt idx="11271">
                  <c:v>0.6528356500000001</c:v>
                </c:pt>
                <c:pt idx="11272">
                  <c:v>0.65289352000000012</c:v>
                </c:pt>
                <c:pt idx="11273">
                  <c:v>0.65295139000000013</c:v>
                </c:pt>
                <c:pt idx="11274">
                  <c:v>0.65300926000000015</c:v>
                </c:pt>
                <c:pt idx="11275">
                  <c:v>0.65306713000000005</c:v>
                </c:pt>
                <c:pt idx="11276">
                  <c:v>0.65312500000000029</c:v>
                </c:pt>
                <c:pt idx="11277">
                  <c:v>0.65318299000000002</c:v>
                </c:pt>
                <c:pt idx="11278">
                  <c:v>0.65324086000000015</c:v>
                </c:pt>
                <c:pt idx="11279">
                  <c:v>0.65329873000000016</c:v>
                </c:pt>
                <c:pt idx="11280">
                  <c:v>0.65335660000000018</c:v>
                </c:pt>
                <c:pt idx="11281">
                  <c:v>0.65341447000000019</c:v>
                </c:pt>
                <c:pt idx="11282">
                  <c:v>0.65347233999999998</c:v>
                </c:pt>
                <c:pt idx="11283">
                  <c:v>0.65353021000000011</c:v>
                </c:pt>
                <c:pt idx="11284">
                  <c:v>0.65358808000000002</c:v>
                </c:pt>
                <c:pt idx="11285">
                  <c:v>0.65364595000000025</c:v>
                </c:pt>
                <c:pt idx="11286">
                  <c:v>0.65370382000000016</c:v>
                </c:pt>
                <c:pt idx="11287">
                  <c:v>0.65376169000000028</c:v>
                </c:pt>
                <c:pt idx="11288">
                  <c:v>0.65381956000000019</c:v>
                </c:pt>
                <c:pt idx="11289">
                  <c:v>0.65387743000000009</c:v>
                </c:pt>
                <c:pt idx="11290">
                  <c:v>0.65393530000000011</c:v>
                </c:pt>
                <c:pt idx="11291">
                  <c:v>0.65399317000000012</c:v>
                </c:pt>
                <c:pt idx="11292">
                  <c:v>0.65405104000000014</c:v>
                </c:pt>
                <c:pt idx="11293">
                  <c:v>0.65410891000000015</c:v>
                </c:pt>
                <c:pt idx="11294">
                  <c:v>0.65416678000000006</c:v>
                </c:pt>
                <c:pt idx="11295">
                  <c:v>0.6542246500000003</c:v>
                </c:pt>
                <c:pt idx="11296">
                  <c:v>0.65428252000000009</c:v>
                </c:pt>
                <c:pt idx="11297">
                  <c:v>0.65434039000000022</c:v>
                </c:pt>
                <c:pt idx="11298">
                  <c:v>0.65439826000000023</c:v>
                </c:pt>
                <c:pt idx="11299">
                  <c:v>0.65445613000000014</c:v>
                </c:pt>
                <c:pt idx="11300">
                  <c:v>0.65451400000000004</c:v>
                </c:pt>
                <c:pt idx="11301">
                  <c:v>0.65457187000000028</c:v>
                </c:pt>
                <c:pt idx="11302">
                  <c:v>0.65462975000000034</c:v>
                </c:pt>
                <c:pt idx="11303">
                  <c:v>0.65468762000000025</c:v>
                </c:pt>
                <c:pt idx="11304">
                  <c:v>0.65474549000000026</c:v>
                </c:pt>
                <c:pt idx="11305">
                  <c:v>0.65480336000000017</c:v>
                </c:pt>
                <c:pt idx="11306">
                  <c:v>0.65486123000000029</c:v>
                </c:pt>
                <c:pt idx="11307">
                  <c:v>0.65491863000000028</c:v>
                </c:pt>
                <c:pt idx="11308">
                  <c:v>0.65497662000000023</c:v>
                </c:pt>
                <c:pt idx="11309">
                  <c:v>0.65503449000000025</c:v>
                </c:pt>
                <c:pt idx="11310">
                  <c:v>0.65509236000000004</c:v>
                </c:pt>
                <c:pt idx="11311">
                  <c:v>0.65515012000000017</c:v>
                </c:pt>
                <c:pt idx="11312">
                  <c:v>0.65520799000000018</c:v>
                </c:pt>
                <c:pt idx="11313">
                  <c:v>0.6552659700000002</c:v>
                </c:pt>
                <c:pt idx="11314">
                  <c:v>0.6553238400000001</c:v>
                </c:pt>
                <c:pt idx="11315">
                  <c:v>0.65538160000000012</c:v>
                </c:pt>
                <c:pt idx="11316">
                  <c:v>0.65543947000000014</c:v>
                </c:pt>
                <c:pt idx="11317">
                  <c:v>0.65549734000000004</c:v>
                </c:pt>
                <c:pt idx="11318">
                  <c:v>0.65555521000000017</c:v>
                </c:pt>
                <c:pt idx="11319">
                  <c:v>0.65561308000000018</c:v>
                </c:pt>
                <c:pt idx="11320">
                  <c:v>0.65567106000000031</c:v>
                </c:pt>
                <c:pt idx="11321">
                  <c:v>0.6557292800000003</c:v>
                </c:pt>
                <c:pt idx="11322">
                  <c:v>0.65578714999999999</c:v>
                </c:pt>
                <c:pt idx="11323">
                  <c:v>0.65584502000000022</c:v>
                </c:pt>
                <c:pt idx="11324">
                  <c:v>0.65590289000000013</c:v>
                </c:pt>
                <c:pt idx="11325">
                  <c:v>0.65596076000000003</c:v>
                </c:pt>
                <c:pt idx="11326">
                  <c:v>0.65601863000000016</c:v>
                </c:pt>
                <c:pt idx="11327">
                  <c:v>0.65607650000000017</c:v>
                </c:pt>
                <c:pt idx="11328">
                  <c:v>0.65613437000000019</c:v>
                </c:pt>
                <c:pt idx="11329">
                  <c:v>0.65619225000000014</c:v>
                </c:pt>
                <c:pt idx="11330">
                  <c:v>0.65625012000000005</c:v>
                </c:pt>
                <c:pt idx="11331">
                  <c:v>0.65630799000000017</c:v>
                </c:pt>
                <c:pt idx="11332">
                  <c:v>0.65636586000000019</c:v>
                </c:pt>
                <c:pt idx="11333">
                  <c:v>0.65642373000000021</c:v>
                </c:pt>
                <c:pt idx="11334">
                  <c:v>0.65648160000000022</c:v>
                </c:pt>
                <c:pt idx="11335">
                  <c:v>0.65653947000000024</c:v>
                </c:pt>
                <c:pt idx="11336">
                  <c:v>0.65659734000000014</c:v>
                </c:pt>
                <c:pt idx="11337">
                  <c:v>0.65665521000000027</c:v>
                </c:pt>
                <c:pt idx="11338">
                  <c:v>0.65671308000000017</c:v>
                </c:pt>
                <c:pt idx="11339">
                  <c:v>0.65677083000000025</c:v>
                </c:pt>
                <c:pt idx="11340">
                  <c:v>0.65682870000000015</c:v>
                </c:pt>
                <c:pt idx="11341">
                  <c:v>0.65688669000000011</c:v>
                </c:pt>
                <c:pt idx="11342">
                  <c:v>0.65694456000000012</c:v>
                </c:pt>
                <c:pt idx="11343">
                  <c:v>0.65700243000000014</c:v>
                </c:pt>
                <c:pt idx="11344">
                  <c:v>0.65706030000000004</c:v>
                </c:pt>
                <c:pt idx="11345">
                  <c:v>0.65711817000000017</c:v>
                </c:pt>
                <c:pt idx="11346">
                  <c:v>0.65717604000000018</c:v>
                </c:pt>
                <c:pt idx="11347">
                  <c:v>0.6572339100000002</c:v>
                </c:pt>
                <c:pt idx="11348">
                  <c:v>0.6572917800000001</c:v>
                </c:pt>
                <c:pt idx="11349">
                  <c:v>0.65734965000000023</c:v>
                </c:pt>
                <c:pt idx="11350">
                  <c:v>0.65740752000000002</c:v>
                </c:pt>
                <c:pt idx="11351">
                  <c:v>0.65746539000000004</c:v>
                </c:pt>
                <c:pt idx="11352">
                  <c:v>0.65752326000000005</c:v>
                </c:pt>
                <c:pt idx="11353">
                  <c:v>0.65758113000000018</c:v>
                </c:pt>
                <c:pt idx="11354">
                  <c:v>0.65763900000000031</c:v>
                </c:pt>
                <c:pt idx="11355">
                  <c:v>0.6576968700000001</c:v>
                </c:pt>
                <c:pt idx="11356">
                  <c:v>0.65775475000000017</c:v>
                </c:pt>
                <c:pt idx="11357">
                  <c:v>0.65781262000000018</c:v>
                </c:pt>
                <c:pt idx="11358">
                  <c:v>0.65787049000000031</c:v>
                </c:pt>
                <c:pt idx="11359">
                  <c:v>0.6579283600000001</c:v>
                </c:pt>
                <c:pt idx="11360">
                  <c:v>0.6579857600000002</c:v>
                </c:pt>
                <c:pt idx="11361">
                  <c:v>0.6580436300000001</c:v>
                </c:pt>
                <c:pt idx="11362">
                  <c:v>0.65810150000000012</c:v>
                </c:pt>
                <c:pt idx="11363">
                  <c:v>0.65815937000000013</c:v>
                </c:pt>
                <c:pt idx="11364">
                  <c:v>0.6582172500000002</c:v>
                </c:pt>
                <c:pt idx="11365">
                  <c:v>0.6582756900000003</c:v>
                </c:pt>
                <c:pt idx="11366">
                  <c:v>0.65833355999999998</c:v>
                </c:pt>
                <c:pt idx="11367">
                  <c:v>0.65839086000000013</c:v>
                </c:pt>
                <c:pt idx="11368">
                  <c:v>0.65844873000000015</c:v>
                </c:pt>
                <c:pt idx="11369">
                  <c:v>0.65850660000000005</c:v>
                </c:pt>
                <c:pt idx="11370">
                  <c:v>0.65856447000000018</c:v>
                </c:pt>
                <c:pt idx="11371">
                  <c:v>0.65862234000000019</c:v>
                </c:pt>
                <c:pt idx="11372">
                  <c:v>0.6586802100000001</c:v>
                </c:pt>
                <c:pt idx="11373">
                  <c:v>0.65873808000000011</c:v>
                </c:pt>
                <c:pt idx="11374">
                  <c:v>0.65879595000000024</c:v>
                </c:pt>
                <c:pt idx="11375">
                  <c:v>0.65885382000000015</c:v>
                </c:pt>
                <c:pt idx="11376">
                  <c:v>0.65891169000000016</c:v>
                </c:pt>
                <c:pt idx="11377">
                  <c:v>0.65896956000000018</c:v>
                </c:pt>
                <c:pt idx="11378">
                  <c:v>0.6590274300000003</c:v>
                </c:pt>
                <c:pt idx="11379">
                  <c:v>0.6590853000000001</c:v>
                </c:pt>
                <c:pt idx="11380">
                  <c:v>0.65914317000000011</c:v>
                </c:pt>
                <c:pt idx="11381">
                  <c:v>0.65920104000000013</c:v>
                </c:pt>
                <c:pt idx="11382">
                  <c:v>0.65925891000000014</c:v>
                </c:pt>
                <c:pt idx="11383">
                  <c:v>0.65931677999999994</c:v>
                </c:pt>
                <c:pt idx="11384">
                  <c:v>0.65937465000000028</c:v>
                </c:pt>
                <c:pt idx="11385">
                  <c:v>0.65943264000000001</c:v>
                </c:pt>
                <c:pt idx="11386">
                  <c:v>0.65949062000000014</c:v>
                </c:pt>
                <c:pt idx="11387">
                  <c:v>0.65954850000000009</c:v>
                </c:pt>
                <c:pt idx="11388">
                  <c:v>0.65960637000000011</c:v>
                </c:pt>
                <c:pt idx="11389">
                  <c:v>0.65966424000000012</c:v>
                </c:pt>
                <c:pt idx="11390">
                  <c:v>0.65972211000000014</c:v>
                </c:pt>
                <c:pt idx="11391">
                  <c:v>0.65977998000000015</c:v>
                </c:pt>
                <c:pt idx="11392">
                  <c:v>0.65983785000000028</c:v>
                </c:pt>
                <c:pt idx="11393">
                  <c:v>0.6598957200000003</c:v>
                </c:pt>
                <c:pt idx="11394">
                  <c:v>0.6599535900000002</c:v>
                </c:pt>
                <c:pt idx="11395">
                  <c:v>0.66001146000000022</c:v>
                </c:pt>
                <c:pt idx="11396">
                  <c:v>0.66006933000000023</c:v>
                </c:pt>
                <c:pt idx="11397">
                  <c:v>0.66012720000000025</c:v>
                </c:pt>
                <c:pt idx="11398">
                  <c:v>0.66018507000000015</c:v>
                </c:pt>
                <c:pt idx="11399">
                  <c:v>0.66024294000000017</c:v>
                </c:pt>
                <c:pt idx="11400">
                  <c:v>0.66030081000000029</c:v>
                </c:pt>
                <c:pt idx="11401">
                  <c:v>0.6603586800000002</c:v>
                </c:pt>
                <c:pt idx="11402">
                  <c:v>0.66041654999999988</c:v>
                </c:pt>
                <c:pt idx="11403">
                  <c:v>0.66047442000000012</c:v>
                </c:pt>
                <c:pt idx="11404">
                  <c:v>0.66053229000000002</c:v>
                </c:pt>
                <c:pt idx="11405">
                  <c:v>0.66059016000000004</c:v>
                </c:pt>
                <c:pt idx="11406">
                  <c:v>0.66064803000000027</c:v>
                </c:pt>
                <c:pt idx="11407">
                  <c:v>0.66070590000000029</c:v>
                </c:pt>
                <c:pt idx="11408">
                  <c:v>0.66076377000000019</c:v>
                </c:pt>
                <c:pt idx="11409">
                  <c:v>0.66082164000000021</c:v>
                </c:pt>
                <c:pt idx="11410">
                  <c:v>0.66087951000000023</c:v>
                </c:pt>
                <c:pt idx="11411">
                  <c:v>0.66093738000000002</c:v>
                </c:pt>
                <c:pt idx="11412">
                  <c:v>0.66099525000000026</c:v>
                </c:pt>
                <c:pt idx="11413">
                  <c:v>0.66105312000000005</c:v>
                </c:pt>
                <c:pt idx="11414">
                  <c:v>0.66111123000000016</c:v>
                </c:pt>
                <c:pt idx="11415">
                  <c:v>0.66116910000000018</c:v>
                </c:pt>
                <c:pt idx="11416">
                  <c:v>0.66122697000000019</c:v>
                </c:pt>
                <c:pt idx="11417">
                  <c:v>0.6612848400000001</c:v>
                </c:pt>
                <c:pt idx="11418">
                  <c:v>0.66134271000000011</c:v>
                </c:pt>
                <c:pt idx="11419">
                  <c:v>0.66140058000000002</c:v>
                </c:pt>
                <c:pt idx="11420">
                  <c:v>0.66145845000000014</c:v>
                </c:pt>
                <c:pt idx="11421">
                  <c:v>0.66151631999999994</c:v>
                </c:pt>
                <c:pt idx="11422">
                  <c:v>0.66157419000000017</c:v>
                </c:pt>
                <c:pt idx="11423">
                  <c:v>0.66163206000000019</c:v>
                </c:pt>
                <c:pt idx="11424">
                  <c:v>0.66168993000000009</c:v>
                </c:pt>
                <c:pt idx="11425">
                  <c:v>0.66174780000000022</c:v>
                </c:pt>
                <c:pt idx="11426">
                  <c:v>0.66180556000000013</c:v>
                </c:pt>
                <c:pt idx="11427">
                  <c:v>0.66186343000000014</c:v>
                </c:pt>
                <c:pt idx="11428">
                  <c:v>0.66192130000000016</c:v>
                </c:pt>
                <c:pt idx="11429">
                  <c:v>0.66197917000000028</c:v>
                </c:pt>
                <c:pt idx="11430">
                  <c:v>0.66203715000000019</c:v>
                </c:pt>
                <c:pt idx="11431">
                  <c:v>0.66209502000000031</c:v>
                </c:pt>
                <c:pt idx="11432">
                  <c:v>0.66215289000000022</c:v>
                </c:pt>
                <c:pt idx="11433">
                  <c:v>0.66221076000000012</c:v>
                </c:pt>
                <c:pt idx="11434">
                  <c:v>0.66226863000000025</c:v>
                </c:pt>
                <c:pt idx="11435">
                  <c:v>0.66232650000000004</c:v>
                </c:pt>
                <c:pt idx="11436">
                  <c:v>0.66238437000000017</c:v>
                </c:pt>
                <c:pt idx="11437">
                  <c:v>0.66244225000000023</c:v>
                </c:pt>
                <c:pt idx="11438">
                  <c:v>0.66250012000000014</c:v>
                </c:pt>
                <c:pt idx="11439">
                  <c:v>0.66255799000000004</c:v>
                </c:pt>
                <c:pt idx="11440">
                  <c:v>0.66261539000000014</c:v>
                </c:pt>
                <c:pt idx="11441">
                  <c:v>0.6626733800000002</c:v>
                </c:pt>
                <c:pt idx="11442">
                  <c:v>0.66273125000000033</c:v>
                </c:pt>
                <c:pt idx="11443">
                  <c:v>0.66278912000000023</c:v>
                </c:pt>
                <c:pt idx="11444">
                  <c:v>0.66284699000000025</c:v>
                </c:pt>
                <c:pt idx="11445">
                  <c:v>0.66290486000000015</c:v>
                </c:pt>
                <c:pt idx="11446">
                  <c:v>0.66296262000000017</c:v>
                </c:pt>
                <c:pt idx="11447">
                  <c:v>0.66302060000000029</c:v>
                </c:pt>
                <c:pt idx="11448">
                  <c:v>0.66307847000000031</c:v>
                </c:pt>
                <c:pt idx="11449">
                  <c:v>0.66313633999999999</c:v>
                </c:pt>
                <c:pt idx="11450">
                  <c:v>0.66319421000000023</c:v>
                </c:pt>
                <c:pt idx="11451">
                  <c:v>0.66325208000000002</c:v>
                </c:pt>
                <c:pt idx="11452">
                  <c:v>0.66330995000000015</c:v>
                </c:pt>
                <c:pt idx="11453">
                  <c:v>0.66336782000000005</c:v>
                </c:pt>
                <c:pt idx="11454">
                  <c:v>0.66342569000000029</c:v>
                </c:pt>
                <c:pt idx="11455">
                  <c:v>0.66348356000000008</c:v>
                </c:pt>
                <c:pt idx="11456">
                  <c:v>0.66354144000000015</c:v>
                </c:pt>
                <c:pt idx="11457">
                  <c:v>0.66359931000000016</c:v>
                </c:pt>
                <c:pt idx="11458">
                  <c:v>0.66365718000000018</c:v>
                </c:pt>
                <c:pt idx="11459">
                  <c:v>0.66371505000000031</c:v>
                </c:pt>
                <c:pt idx="11460">
                  <c:v>0.6637729200000001</c:v>
                </c:pt>
                <c:pt idx="11461">
                  <c:v>0.66383079000000011</c:v>
                </c:pt>
                <c:pt idx="11462">
                  <c:v>0.66388866000000013</c:v>
                </c:pt>
                <c:pt idx="11463">
                  <c:v>0.66394653000000015</c:v>
                </c:pt>
                <c:pt idx="11464">
                  <c:v>0.66400440000000016</c:v>
                </c:pt>
                <c:pt idx="11465">
                  <c:v>0.66406238000000006</c:v>
                </c:pt>
                <c:pt idx="11466">
                  <c:v>0.66412037000000013</c:v>
                </c:pt>
                <c:pt idx="11467">
                  <c:v>0.66417824000000014</c:v>
                </c:pt>
                <c:pt idx="11468">
                  <c:v>0.66423611000000005</c:v>
                </c:pt>
                <c:pt idx="11469">
                  <c:v>0.66429398000000017</c:v>
                </c:pt>
                <c:pt idx="11470">
                  <c:v>0.6643518500000003</c:v>
                </c:pt>
                <c:pt idx="11471">
                  <c:v>0.66440972000000009</c:v>
                </c:pt>
                <c:pt idx="11472">
                  <c:v>0.66446759</c:v>
                </c:pt>
                <c:pt idx="11473">
                  <c:v>0.66452546000000012</c:v>
                </c:pt>
                <c:pt idx="11474">
                  <c:v>0.66458333000000003</c:v>
                </c:pt>
                <c:pt idx="11475">
                  <c:v>0.66464120000000027</c:v>
                </c:pt>
                <c:pt idx="11476">
                  <c:v>0.66469907000000039</c:v>
                </c:pt>
                <c:pt idx="11477">
                  <c:v>0.66475694000000018</c:v>
                </c:pt>
                <c:pt idx="11478">
                  <c:v>0.66481481000000031</c:v>
                </c:pt>
                <c:pt idx="11479">
                  <c:v>0.66487269000000015</c:v>
                </c:pt>
                <c:pt idx="11480">
                  <c:v>0.66493044000000012</c:v>
                </c:pt>
                <c:pt idx="11481">
                  <c:v>0.6649884300000003</c:v>
                </c:pt>
                <c:pt idx="11482">
                  <c:v>0.6650463000000002</c:v>
                </c:pt>
                <c:pt idx="11483">
                  <c:v>0.66510417000000022</c:v>
                </c:pt>
                <c:pt idx="11484">
                  <c:v>0.66516204000000012</c:v>
                </c:pt>
                <c:pt idx="11485">
                  <c:v>0.66521991000000025</c:v>
                </c:pt>
                <c:pt idx="11486">
                  <c:v>0.66527778000000004</c:v>
                </c:pt>
                <c:pt idx="11487">
                  <c:v>0.66533565000000028</c:v>
                </c:pt>
                <c:pt idx="11488">
                  <c:v>0.66539352000000018</c:v>
                </c:pt>
                <c:pt idx="11489">
                  <c:v>0.6654513900000002</c:v>
                </c:pt>
                <c:pt idx="11490">
                  <c:v>0.6655092600000001</c:v>
                </c:pt>
                <c:pt idx="11491">
                  <c:v>0.66556713000000001</c:v>
                </c:pt>
                <c:pt idx="11492">
                  <c:v>0.66562465000000026</c:v>
                </c:pt>
                <c:pt idx="11493">
                  <c:v>0.66568252000000017</c:v>
                </c:pt>
                <c:pt idx="11494">
                  <c:v>0.66574039000000029</c:v>
                </c:pt>
                <c:pt idx="11495">
                  <c:v>0.66579826000000031</c:v>
                </c:pt>
                <c:pt idx="11496">
                  <c:v>0.66585612999999999</c:v>
                </c:pt>
                <c:pt idx="11497">
                  <c:v>0.66591400000000012</c:v>
                </c:pt>
                <c:pt idx="11498">
                  <c:v>0.66597187000000024</c:v>
                </c:pt>
                <c:pt idx="11499">
                  <c:v>0.66603032000000018</c:v>
                </c:pt>
                <c:pt idx="11500">
                  <c:v>0.66608819000000019</c:v>
                </c:pt>
                <c:pt idx="11501">
                  <c:v>0.66614549000000023</c:v>
                </c:pt>
                <c:pt idx="11502">
                  <c:v>0.66620336000000002</c:v>
                </c:pt>
                <c:pt idx="11503">
                  <c:v>0.66626123000000015</c:v>
                </c:pt>
                <c:pt idx="11504">
                  <c:v>0.66631968000000019</c:v>
                </c:pt>
                <c:pt idx="11505">
                  <c:v>0.66637754999999999</c:v>
                </c:pt>
                <c:pt idx="11506">
                  <c:v>0.66643542000000011</c:v>
                </c:pt>
                <c:pt idx="11507">
                  <c:v>0.66649329000000013</c:v>
                </c:pt>
                <c:pt idx="11508">
                  <c:v>0.66655116000000003</c:v>
                </c:pt>
                <c:pt idx="11509">
                  <c:v>0.66660845000000024</c:v>
                </c:pt>
                <c:pt idx="11510">
                  <c:v>0.66666690000000017</c:v>
                </c:pt>
                <c:pt idx="11511">
                  <c:v>0.66672419000000016</c:v>
                </c:pt>
                <c:pt idx="11512">
                  <c:v>0.66678206000000018</c:v>
                </c:pt>
                <c:pt idx="11513">
                  <c:v>0.6668399300000003</c:v>
                </c:pt>
                <c:pt idx="11514">
                  <c:v>0.66689780000000032</c:v>
                </c:pt>
                <c:pt idx="11515">
                  <c:v>0.66695567000000033</c:v>
                </c:pt>
                <c:pt idx="11516">
                  <c:v>0.66701354000000013</c:v>
                </c:pt>
                <c:pt idx="11517">
                  <c:v>0.66707141000000036</c:v>
                </c:pt>
                <c:pt idx="11518">
                  <c:v>0.66712940000000009</c:v>
                </c:pt>
                <c:pt idx="11519">
                  <c:v>0.66718727000000011</c:v>
                </c:pt>
                <c:pt idx="11520">
                  <c:v>0.66724525000000023</c:v>
                </c:pt>
                <c:pt idx="11521">
                  <c:v>0.66730312000000003</c:v>
                </c:pt>
                <c:pt idx="11522">
                  <c:v>0.66736099999999998</c:v>
                </c:pt>
                <c:pt idx="11523">
                  <c:v>0.66741887000000011</c:v>
                </c:pt>
                <c:pt idx="11524">
                  <c:v>0.66747674000000001</c:v>
                </c:pt>
                <c:pt idx="11525">
                  <c:v>0.66753461000000014</c:v>
                </c:pt>
                <c:pt idx="11526">
                  <c:v>0.66759248000000004</c:v>
                </c:pt>
                <c:pt idx="11527">
                  <c:v>0.66765035000000028</c:v>
                </c:pt>
                <c:pt idx="11528">
                  <c:v>0.6677082200000003</c:v>
                </c:pt>
                <c:pt idx="11529">
                  <c:v>0.6677660900000002</c:v>
                </c:pt>
                <c:pt idx="11530">
                  <c:v>0.66782396000000022</c:v>
                </c:pt>
                <c:pt idx="11531">
                  <c:v>0.66788183000000034</c:v>
                </c:pt>
                <c:pt idx="11532">
                  <c:v>0.66793970000000025</c:v>
                </c:pt>
                <c:pt idx="11533">
                  <c:v>0.6679974500000001</c:v>
                </c:pt>
                <c:pt idx="11534">
                  <c:v>0.66805532000000012</c:v>
                </c:pt>
                <c:pt idx="11535">
                  <c:v>0.66811331000000029</c:v>
                </c:pt>
                <c:pt idx="11536">
                  <c:v>0.66817118000000031</c:v>
                </c:pt>
                <c:pt idx="11537">
                  <c:v>0.6682290500000001</c:v>
                </c:pt>
                <c:pt idx="11538">
                  <c:v>0.66828692000000001</c:v>
                </c:pt>
                <c:pt idx="11539">
                  <c:v>0.66834479000000013</c:v>
                </c:pt>
                <c:pt idx="11540">
                  <c:v>0.66840265999999993</c:v>
                </c:pt>
                <c:pt idx="11541">
                  <c:v>0.66846052999999983</c:v>
                </c:pt>
                <c:pt idx="11542">
                  <c:v>0.66851839999999996</c:v>
                </c:pt>
                <c:pt idx="11543">
                  <c:v>0.66857626999999997</c:v>
                </c:pt>
                <c:pt idx="11544">
                  <c:v>0.6686341400000001</c:v>
                </c:pt>
                <c:pt idx="11545">
                  <c:v>0.66869213000000016</c:v>
                </c:pt>
                <c:pt idx="11546">
                  <c:v>0.66875000000000029</c:v>
                </c:pt>
                <c:pt idx="11547">
                  <c:v>0.66880799000000013</c:v>
                </c:pt>
                <c:pt idx="11548">
                  <c:v>0.66886586000000015</c:v>
                </c:pt>
                <c:pt idx="11549">
                  <c:v>0.66892373000000016</c:v>
                </c:pt>
                <c:pt idx="11550">
                  <c:v>0.66898160000000029</c:v>
                </c:pt>
                <c:pt idx="11551">
                  <c:v>0.6690394700000003</c:v>
                </c:pt>
                <c:pt idx="11552">
                  <c:v>0.6690973400000001</c:v>
                </c:pt>
                <c:pt idx="11553">
                  <c:v>0.66915521000000022</c:v>
                </c:pt>
                <c:pt idx="11554">
                  <c:v>0.66921308000000002</c:v>
                </c:pt>
                <c:pt idx="11555">
                  <c:v>0.66927095000000014</c:v>
                </c:pt>
                <c:pt idx="11556">
                  <c:v>0.66932882000000016</c:v>
                </c:pt>
                <c:pt idx="11557">
                  <c:v>0.66938669000000017</c:v>
                </c:pt>
                <c:pt idx="11558">
                  <c:v>0.66944456000000019</c:v>
                </c:pt>
                <c:pt idx="11559">
                  <c:v>0.66950242999999998</c:v>
                </c:pt>
                <c:pt idx="11560">
                  <c:v>0.6695603</c:v>
                </c:pt>
                <c:pt idx="11561">
                  <c:v>0.66961817000000012</c:v>
                </c:pt>
                <c:pt idx="11562">
                  <c:v>0.66967604000000014</c:v>
                </c:pt>
                <c:pt idx="11563">
                  <c:v>0.66973391000000015</c:v>
                </c:pt>
                <c:pt idx="11564">
                  <c:v>0.66979178000000028</c:v>
                </c:pt>
                <c:pt idx="11565">
                  <c:v>0.66984965000000041</c:v>
                </c:pt>
                <c:pt idx="11566">
                  <c:v>0.6699075200000002</c:v>
                </c:pt>
                <c:pt idx="11567">
                  <c:v>0.66996539000000022</c:v>
                </c:pt>
                <c:pt idx="11568">
                  <c:v>0.67002326000000023</c:v>
                </c:pt>
                <c:pt idx="11569">
                  <c:v>0.67008113000000025</c:v>
                </c:pt>
                <c:pt idx="11570">
                  <c:v>0.67013900000000026</c:v>
                </c:pt>
                <c:pt idx="11571">
                  <c:v>0.67019687000000039</c:v>
                </c:pt>
                <c:pt idx="11572">
                  <c:v>0.67025475000000023</c:v>
                </c:pt>
                <c:pt idx="11573">
                  <c:v>0.67031215</c:v>
                </c:pt>
                <c:pt idx="11574">
                  <c:v>0.67037014000000017</c:v>
                </c:pt>
                <c:pt idx="11575">
                  <c:v>0.6704280100000003</c:v>
                </c:pt>
                <c:pt idx="11576">
                  <c:v>0.6704858800000002</c:v>
                </c:pt>
                <c:pt idx="11577">
                  <c:v>0.67054375000000022</c:v>
                </c:pt>
                <c:pt idx="11578">
                  <c:v>0.67060162000000034</c:v>
                </c:pt>
                <c:pt idx="11579">
                  <c:v>0.67065949000000036</c:v>
                </c:pt>
                <c:pt idx="11580">
                  <c:v>0.67071735999999993</c:v>
                </c:pt>
                <c:pt idx="11581">
                  <c:v>0.67077523000000006</c:v>
                </c:pt>
                <c:pt idx="11582">
                  <c:v>0.67083310000000007</c:v>
                </c:pt>
                <c:pt idx="11583">
                  <c:v>0.67089097000000009</c:v>
                </c:pt>
                <c:pt idx="11584">
                  <c:v>0.67094884000000021</c:v>
                </c:pt>
                <c:pt idx="11585">
                  <c:v>0.67100671000000012</c:v>
                </c:pt>
                <c:pt idx="11586">
                  <c:v>0.67106447000000025</c:v>
                </c:pt>
                <c:pt idx="11587">
                  <c:v>0.67112234000000004</c:v>
                </c:pt>
                <c:pt idx="11588">
                  <c:v>0.67118032000000005</c:v>
                </c:pt>
                <c:pt idx="11589">
                  <c:v>0.67123819000000018</c:v>
                </c:pt>
                <c:pt idx="11590">
                  <c:v>0.67129606000000019</c:v>
                </c:pt>
                <c:pt idx="11591">
                  <c:v>0.67135394000000004</c:v>
                </c:pt>
                <c:pt idx="11592">
                  <c:v>0.67141181000000016</c:v>
                </c:pt>
                <c:pt idx="11593">
                  <c:v>0.67146968000000018</c:v>
                </c:pt>
                <c:pt idx="11594">
                  <c:v>0.6715275500000002</c:v>
                </c:pt>
                <c:pt idx="11595">
                  <c:v>0.6715854200000001</c:v>
                </c:pt>
                <c:pt idx="11596">
                  <c:v>0.67164329000000023</c:v>
                </c:pt>
                <c:pt idx="11597">
                  <c:v>0.67170116000000013</c:v>
                </c:pt>
                <c:pt idx="11598">
                  <c:v>0.67175926000000019</c:v>
                </c:pt>
                <c:pt idx="11599">
                  <c:v>0.67181712999999998</c:v>
                </c:pt>
                <c:pt idx="11600">
                  <c:v>0.67187500000000022</c:v>
                </c:pt>
                <c:pt idx="11601">
                  <c:v>0.67193287000000013</c:v>
                </c:pt>
                <c:pt idx="11602">
                  <c:v>0.67199074000000014</c:v>
                </c:pt>
                <c:pt idx="11603">
                  <c:v>0.67204861000000027</c:v>
                </c:pt>
                <c:pt idx="11604">
                  <c:v>0.67210648000000017</c:v>
                </c:pt>
                <c:pt idx="11605">
                  <c:v>0.67216435000000019</c:v>
                </c:pt>
                <c:pt idx="11606">
                  <c:v>0.6722222200000002</c:v>
                </c:pt>
                <c:pt idx="11607">
                  <c:v>0.67228009000000022</c:v>
                </c:pt>
                <c:pt idx="11608">
                  <c:v>0.67233796000000012</c:v>
                </c:pt>
                <c:pt idx="11609">
                  <c:v>0.67239583000000036</c:v>
                </c:pt>
                <c:pt idx="11610">
                  <c:v>0.67245370000000004</c:v>
                </c:pt>
                <c:pt idx="11611">
                  <c:v>0.67251157000000017</c:v>
                </c:pt>
                <c:pt idx="11612">
                  <c:v>0.67256944000000018</c:v>
                </c:pt>
                <c:pt idx="11613">
                  <c:v>0.67262731000000031</c:v>
                </c:pt>
                <c:pt idx="11614">
                  <c:v>0.67268519000000015</c:v>
                </c:pt>
                <c:pt idx="11615">
                  <c:v>0.67274306000000028</c:v>
                </c:pt>
                <c:pt idx="11616">
                  <c:v>0.6728009300000003</c:v>
                </c:pt>
                <c:pt idx="11617">
                  <c:v>0.67285880000000031</c:v>
                </c:pt>
                <c:pt idx="11618">
                  <c:v>0.67291667000000022</c:v>
                </c:pt>
                <c:pt idx="11619">
                  <c:v>0.67297454000000023</c:v>
                </c:pt>
                <c:pt idx="11620">
                  <c:v>0.67303241000000025</c:v>
                </c:pt>
                <c:pt idx="11621">
                  <c:v>0.67309028000000004</c:v>
                </c:pt>
                <c:pt idx="11622">
                  <c:v>0.67314814999999995</c:v>
                </c:pt>
                <c:pt idx="11623">
                  <c:v>0.67320602000000007</c:v>
                </c:pt>
                <c:pt idx="11624">
                  <c:v>0.6732640000000002</c:v>
                </c:pt>
                <c:pt idx="11625">
                  <c:v>0.67332141000000034</c:v>
                </c:pt>
                <c:pt idx="11626">
                  <c:v>0.67337928000000025</c:v>
                </c:pt>
                <c:pt idx="11627">
                  <c:v>0.67343715000000015</c:v>
                </c:pt>
                <c:pt idx="11628">
                  <c:v>0.67349502000000039</c:v>
                </c:pt>
                <c:pt idx="11629">
                  <c:v>0.67355289000000029</c:v>
                </c:pt>
                <c:pt idx="11630">
                  <c:v>0.67361076000000031</c:v>
                </c:pt>
                <c:pt idx="11631">
                  <c:v>0.6736686300000001</c:v>
                </c:pt>
                <c:pt idx="11632">
                  <c:v>0.67372650000000012</c:v>
                </c:pt>
                <c:pt idx="11633">
                  <c:v>0.67378437000000013</c:v>
                </c:pt>
                <c:pt idx="11634">
                  <c:v>0.67384225000000042</c:v>
                </c:pt>
                <c:pt idx="11635">
                  <c:v>0.6739001200000001</c:v>
                </c:pt>
                <c:pt idx="11636">
                  <c:v>0.67395799000000012</c:v>
                </c:pt>
                <c:pt idx="11637">
                  <c:v>0.67401586000000013</c:v>
                </c:pt>
                <c:pt idx="11638">
                  <c:v>0.67407372999999993</c:v>
                </c:pt>
                <c:pt idx="11639">
                  <c:v>0.67413159999999994</c:v>
                </c:pt>
                <c:pt idx="11640">
                  <c:v>0.67418947000000007</c:v>
                </c:pt>
                <c:pt idx="11641">
                  <c:v>0.67424734000000008</c:v>
                </c:pt>
                <c:pt idx="11642">
                  <c:v>0.6743052100000001</c:v>
                </c:pt>
                <c:pt idx="11643">
                  <c:v>0.67436308</c:v>
                </c:pt>
                <c:pt idx="11644">
                  <c:v>0.67442095000000013</c:v>
                </c:pt>
                <c:pt idx="11645">
                  <c:v>0.67447882000000015</c:v>
                </c:pt>
                <c:pt idx="11646">
                  <c:v>0.67453669000000005</c:v>
                </c:pt>
                <c:pt idx="11647">
                  <c:v>0.67459456000000018</c:v>
                </c:pt>
                <c:pt idx="11648">
                  <c:v>0.6746524300000003</c:v>
                </c:pt>
                <c:pt idx="11649">
                  <c:v>0.67471030000000021</c:v>
                </c:pt>
                <c:pt idx="11650">
                  <c:v>0.67476817000000022</c:v>
                </c:pt>
                <c:pt idx="11651">
                  <c:v>0.67482615999999995</c:v>
                </c:pt>
                <c:pt idx="11652">
                  <c:v>0.67488403000000008</c:v>
                </c:pt>
                <c:pt idx="11653">
                  <c:v>0.67494201000000009</c:v>
                </c:pt>
                <c:pt idx="11654">
                  <c:v>0.67499988000000022</c:v>
                </c:pt>
                <c:pt idx="11655">
                  <c:v>0.67505775000000012</c:v>
                </c:pt>
                <c:pt idx="11656">
                  <c:v>0.67511562000000014</c:v>
                </c:pt>
                <c:pt idx="11657">
                  <c:v>0.67517350000000009</c:v>
                </c:pt>
                <c:pt idx="11658">
                  <c:v>0.67523137000000011</c:v>
                </c:pt>
                <c:pt idx="11659">
                  <c:v>0.67528924000000012</c:v>
                </c:pt>
                <c:pt idx="11660">
                  <c:v>0.67534711000000014</c:v>
                </c:pt>
                <c:pt idx="11661">
                  <c:v>0.67540498000000004</c:v>
                </c:pt>
                <c:pt idx="11662">
                  <c:v>0.67546285000000017</c:v>
                </c:pt>
                <c:pt idx="11663">
                  <c:v>0.67552072000000019</c:v>
                </c:pt>
                <c:pt idx="11664">
                  <c:v>0.6755785900000002</c:v>
                </c:pt>
                <c:pt idx="11665">
                  <c:v>0.67563646000000022</c:v>
                </c:pt>
                <c:pt idx="11666">
                  <c:v>0.67569433000000034</c:v>
                </c:pt>
                <c:pt idx="11667">
                  <c:v>0.67575220000000025</c:v>
                </c:pt>
                <c:pt idx="11668">
                  <c:v>0.67581007000000026</c:v>
                </c:pt>
                <c:pt idx="11669">
                  <c:v>0.67586794000000028</c:v>
                </c:pt>
                <c:pt idx="11670">
                  <c:v>0.67592581000000052</c:v>
                </c:pt>
                <c:pt idx="11671">
                  <c:v>0.67598368000000031</c:v>
                </c:pt>
                <c:pt idx="11672">
                  <c:v>0.6760415500000001</c:v>
                </c:pt>
                <c:pt idx="11673">
                  <c:v>0.67609942000000023</c:v>
                </c:pt>
                <c:pt idx="11674">
                  <c:v>0.67615729000000013</c:v>
                </c:pt>
                <c:pt idx="11675">
                  <c:v>0.67621515999999993</c:v>
                </c:pt>
                <c:pt idx="11676">
                  <c:v>0.67627302999999994</c:v>
                </c:pt>
                <c:pt idx="11677">
                  <c:v>0.67633102000000023</c:v>
                </c:pt>
                <c:pt idx="11678">
                  <c:v>0.67638900000000013</c:v>
                </c:pt>
                <c:pt idx="11679">
                  <c:v>0.67644687000000014</c:v>
                </c:pt>
                <c:pt idx="11680">
                  <c:v>0.67650474999999999</c:v>
                </c:pt>
                <c:pt idx="11681">
                  <c:v>0.67656262</c:v>
                </c:pt>
                <c:pt idx="11682">
                  <c:v>0.67662049000000024</c:v>
                </c:pt>
                <c:pt idx="11683">
                  <c:v>0.67667836000000015</c:v>
                </c:pt>
                <c:pt idx="11684">
                  <c:v>0.67673623000000016</c:v>
                </c:pt>
                <c:pt idx="11685">
                  <c:v>0.67679410000000029</c:v>
                </c:pt>
                <c:pt idx="11686">
                  <c:v>0.6768519700000003</c:v>
                </c:pt>
                <c:pt idx="11687">
                  <c:v>0.67690984000000021</c:v>
                </c:pt>
                <c:pt idx="11688">
                  <c:v>0.67696771000000011</c:v>
                </c:pt>
                <c:pt idx="11689">
                  <c:v>0.67702558000000013</c:v>
                </c:pt>
                <c:pt idx="11690">
                  <c:v>0.67708345000000014</c:v>
                </c:pt>
                <c:pt idx="11691">
                  <c:v>0.67714132000000016</c:v>
                </c:pt>
                <c:pt idx="11692">
                  <c:v>0.67719919000000028</c:v>
                </c:pt>
                <c:pt idx="11693">
                  <c:v>0.67725706000000019</c:v>
                </c:pt>
                <c:pt idx="11694">
                  <c:v>0.67731492999999998</c:v>
                </c:pt>
                <c:pt idx="11695">
                  <c:v>0.67737280000000011</c:v>
                </c:pt>
                <c:pt idx="11696">
                  <c:v>0.67743067000000012</c:v>
                </c:pt>
                <c:pt idx="11697">
                  <c:v>0.67748854000000003</c:v>
                </c:pt>
                <c:pt idx="11698">
                  <c:v>0.67754641000000015</c:v>
                </c:pt>
                <c:pt idx="11699">
                  <c:v>0.67760428000000028</c:v>
                </c:pt>
                <c:pt idx="11700">
                  <c:v>0.67766215000000019</c:v>
                </c:pt>
                <c:pt idx="11701">
                  <c:v>0.67772002000000031</c:v>
                </c:pt>
                <c:pt idx="11702">
                  <c:v>0.67777789000000033</c:v>
                </c:pt>
                <c:pt idx="11703">
                  <c:v>0.67783530000000014</c:v>
                </c:pt>
                <c:pt idx="11704">
                  <c:v>0.67789316999999993</c:v>
                </c:pt>
                <c:pt idx="11705">
                  <c:v>0.67795116000000022</c:v>
                </c:pt>
                <c:pt idx="11706">
                  <c:v>0.67800903000000035</c:v>
                </c:pt>
                <c:pt idx="11707">
                  <c:v>0.67806690000000014</c:v>
                </c:pt>
                <c:pt idx="11708">
                  <c:v>0.67812477000000015</c:v>
                </c:pt>
                <c:pt idx="11709">
                  <c:v>0.67818264000000017</c:v>
                </c:pt>
                <c:pt idx="11710">
                  <c:v>0.67824039000000014</c:v>
                </c:pt>
                <c:pt idx="11711">
                  <c:v>0.67829826000000015</c:v>
                </c:pt>
                <c:pt idx="11712">
                  <c:v>0.67835613000000017</c:v>
                </c:pt>
                <c:pt idx="11713">
                  <c:v>0.67841412000000012</c:v>
                </c:pt>
                <c:pt idx="11714">
                  <c:v>0.67847199000000025</c:v>
                </c:pt>
                <c:pt idx="11715">
                  <c:v>0.67852986000000004</c:v>
                </c:pt>
                <c:pt idx="11716">
                  <c:v>0.67858772999999983</c:v>
                </c:pt>
                <c:pt idx="11717">
                  <c:v>0.67864560000000018</c:v>
                </c:pt>
                <c:pt idx="11718">
                  <c:v>0.67870347000000009</c:v>
                </c:pt>
                <c:pt idx="11719">
                  <c:v>0.6787613400000001</c:v>
                </c:pt>
                <c:pt idx="11720">
                  <c:v>0.67881921000000023</c:v>
                </c:pt>
                <c:pt idx="11721">
                  <c:v>0.67887708000000013</c:v>
                </c:pt>
                <c:pt idx="11722">
                  <c:v>0.67893495000000015</c:v>
                </c:pt>
                <c:pt idx="11723">
                  <c:v>0.67899282000000016</c:v>
                </c:pt>
                <c:pt idx="11724">
                  <c:v>0.67905069000000029</c:v>
                </c:pt>
                <c:pt idx="11725">
                  <c:v>0.67910856000000019</c:v>
                </c:pt>
                <c:pt idx="11726">
                  <c:v>0.67916644000000004</c:v>
                </c:pt>
                <c:pt idx="11727">
                  <c:v>0.67922431000000016</c:v>
                </c:pt>
                <c:pt idx="11728">
                  <c:v>0.67928218000000007</c:v>
                </c:pt>
                <c:pt idx="11729">
                  <c:v>0.67934005000000031</c:v>
                </c:pt>
                <c:pt idx="11730">
                  <c:v>0.6793979200000001</c:v>
                </c:pt>
                <c:pt idx="11731">
                  <c:v>0.67945579000000011</c:v>
                </c:pt>
                <c:pt idx="11732">
                  <c:v>0.67951388999999984</c:v>
                </c:pt>
                <c:pt idx="11733">
                  <c:v>0.67957176000000008</c:v>
                </c:pt>
                <c:pt idx="11734">
                  <c:v>0.67962963000000021</c:v>
                </c:pt>
                <c:pt idx="11735">
                  <c:v>0.67968750000000011</c:v>
                </c:pt>
                <c:pt idx="11736">
                  <c:v>0.67974537000000024</c:v>
                </c:pt>
                <c:pt idx="11737">
                  <c:v>0.67980324000000014</c:v>
                </c:pt>
                <c:pt idx="11738">
                  <c:v>0.67986111000000016</c:v>
                </c:pt>
                <c:pt idx="11739">
                  <c:v>0.67991898000000017</c:v>
                </c:pt>
                <c:pt idx="11740">
                  <c:v>0.6799768500000003</c:v>
                </c:pt>
                <c:pt idx="11741">
                  <c:v>0.6800347200000002</c:v>
                </c:pt>
                <c:pt idx="11742">
                  <c:v>0.68009248000000011</c:v>
                </c:pt>
                <c:pt idx="11743">
                  <c:v>0.68015046000000023</c:v>
                </c:pt>
                <c:pt idx="11744">
                  <c:v>0.68020822000000014</c:v>
                </c:pt>
                <c:pt idx="11745">
                  <c:v>0.68026608999999982</c:v>
                </c:pt>
                <c:pt idx="11746">
                  <c:v>0.68032395999999995</c:v>
                </c:pt>
                <c:pt idx="11747">
                  <c:v>0.68038183000000008</c:v>
                </c:pt>
                <c:pt idx="11748">
                  <c:v>0.68043981000000031</c:v>
                </c:pt>
                <c:pt idx="11749">
                  <c:v>0.68049769000000015</c:v>
                </c:pt>
                <c:pt idx="11750">
                  <c:v>0.68055556000000017</c:v>
                </c:pt>
                <c:pt idx="11751">
                  <c:v>0.6806134300000003</c:v>
                </c:pt>
                <c:pt idx="11752">
                  <c:v>0.68067130000000031</c:v>
                </c:pt>
                <c:pt idx="11753">
                  <c:v>0.68072917000000033</c:v>
                </c:pt>
                <c:pt idx="11754">
                  <c:v>0.68078704000000023</c:v>
                </c:pt>
                <c:pt idx="11755">
                  <c:v>0.68084491000000036</c:v>
                </c:pt>
                <c:pt idx="11756">
                  <c:v>0.68090277999999993</c:v>
                </c:pt>
                <c:pt idx="11757">
                  <c:v>0.68096076000000005</c:v>
                </c:pt>
                <c:pt idx="11758">
                  <c:v>0.6810181700000002</c:v>
                </c:pt>
                <c:pt idx="11759">
                  <c:v>0.68107604000000022</c:v>
                </c:pt>
                <c:pt idx="11760">
                  <c:v>0.68113391000000023</c:v>
                </c:pt>
                <c:pt idx="11761">
                  <c:v>0.68119178000000025</c:v>
                </c:pt>
                <c:pt idx="11762">
                  <c:v>0.68124965000000037</c:v>
                </c:pt>
                <c:pt idx="11763">
                  <c:v>0.68130752000000028</c:v>
                </c:pt>
                <c:pt idx="11764">
                  <c:v>0.6813658600000001</c:v>
                </c:pt>
                <c:pt idx="11765">
                  <c:v>0.68142373000000012</c:v>
                </c:pt>
                <c:pt idx="11766">
                  <c:v>0.68148160000000013</c:v>
                </c:pt>
                <c:pt idx="11767">
                  <c:v>0.68153947000000015</c:v>
                </c:pt>
                <c:pt idx="11768">
                  <c:v>0.68159734000000005</c:v>
                </c:pt>
                <c:pt idx="11769">
                  <c:v>0.68165532000000006</c:v>
                </c:pt>
                <c:pt idx="11770">
                  <c:v>0.68171318999999997</c:v>
                </c:pt>
                <c:pt idx="11771">
                  <c:v>0.68177106000000021</c:v>
                </c:pt>
                <c:pt idx="11772">
                  <c:v>0.68182836000000013</c:v>
                </c:pt>
                <c:pt idx="11773">
                  <c:v>0.68188680999999995</c:v>
                </c:pt>
                <c:pt idx="11774">
                  <c:v>0.68194410000000005</c:v>
                </c:pt>
                <c:pt idx="11775">
                  <c:v>0.68200197000000007</c:v>
                </c:pt>
                <c:pt idx="11776">
                  <c:v>0.68205984000000019</c:v>
                </c:pt>
                <c:pt idx="11777">
                  <c:v>0.68211770999999999</c:v>
                </c:pt>
                <c:pt idx="11778">
                  <c:v>0.68217558000000011</c:v>
                </c:pt>
                <c:pt idx="11779">
                  <c:v>0.68223345000000013</c:v>
                </c:pt>
                <c:pt idx="11780">
                  <c:v>0.68229132000000015</c:v>
                </c:pt>
                <c:pt idx="11781">
                  <c:v>0.68234919000000016</c:v>
                </c:pt>
                <c:pt idx="11782">
                  <c:v>0.68240706000000018</c:v>
                </c:pt>
                <c:pt idx="11783">
                  <c:v>0.68246493000000019</c:v>
                </c:pt>
                <c:pt idx="11784">
                  <c:v>0.68252303000000014</c:v>
                </c:pt>
                <c:pt idx="11785">
                  <c:v>0.68258090000000005</c:v>
                </c:pt>
                <c:pt idx="11786">
                  <c:v>0.68263877000000028</c:v>
                </c:pt>
                <c:pt idx="11787">
                  <c:v>0.6826966400000003</c:v>
                </c:pt>
                <c:pt idx="11788">
                  <c:v>0.68275451000000009</c:v>
                </c:pt>
                <c:pt idx="11789">
                  <c:v>0.68281238</c:v>
                </c:pt>
                <c:pt idx="11790">
                  <c:v>0.68287025000000023</c:v>
                </c:pt>
                <c:pt idx="11791">
                  <c:v>0.68292812000000014</c:v>
                </c:pt>
                <c:pt idx="11792">
                  <c:v>0.68298600000000009</c:v>
                </c:pt>
                <c:pt idx="11793">
                  <c:v>0.68304375000000028</c:v>
                </c:pt>
                <c:pt idx="11794">
                  <c:v>0.68310174000000012</c:v>
                </c:pt>
                <c:pt idx="11795">
                  <c:v>0.68315961000000025</c:v>
                </c:pt>
                <c:pt idx="11796">
                  <c:v>0.68321736</c:v>
                </c:pt>
                <c:pt idx="11797">
                  <c:v>0.68327535000000028</c:v>
                </c:pt>
                <c:pt idx="11798">
                  <c:v>0.68333310000000003</c:v>
                </c:pt>
                <c:pt idx="11799">
                  <c:v>0.68339109000000031</c:v>
                </c:pt>
                <c:pt idx="11800">
                  <c:v>0.68344896000000022</c:v>
                </c:pt>
                <c:pt idx="11801">
                  <c:v>0.68350683000000023</c:v>
                </c:pt>
                <c:pt idx="11802">
                  <c:v>0.68356470000000014</c:v>
                </c:pt>
                <c:pt idx="11803">
                  <c:v>0.68362257000000026</c:v>
                </c:pt>
                <c:pt idx="11804">
                  <c:v>0.68368044000000039</c:v>
                </c:pt>
                <c:pt idx="11805">
                  <c:v>0.6837383100000004</c:v>
                </c:pt>
                <c:pt idx="11806">
                  <c:v>0.68379618000000031</c:v>
                </c:pt>
                <c:pt idx="11807">
                  <c:v>0.6838540500000001</c:v>
                </c:pt>
                <c:pt idx="11808">
                  <c:v>0.68391192000000012</c:v>
                </c:pt>
                <c:pt idx="11809">
                  <c:v>0.68396979000000013</c:v>
                </c:pt>
                <c:pt idx="11810">
                  <c:v>0.68402766000000004</c:v>
                </c:pt>
                <c:pt idx="11811">
                  <c:v>0.68408565000000032</c:v>
                </c:pt>
                <c:pt idx="11812">
                  <c:v>0.68414363000000022</c:v>
                </c:pt>
                <c:pt idx="11813">
                  <c:v>0.68420150000000013</c:v>
                </c:pt>
                <c:pt idx="11814">
                  <c:v>0.68425937000000014</c:v>
                </c:pt>
                <c:pt idx="11815">
                  <c:v>0.68431724999999999</c:v>
                </c:pt>
                <c:pt idx="11816">
                  <c:v>0.68437512000000011</c:v>
                </c:pt>
                <c:pt idx="11817">
                  <c:v>0.68443299000000002</c:v>
                </c:pt>
                <c:pt idx="11818">
                  <c:v>0.68449086000000015</c:v>
                </c:pt>
                <c:pt idx="11819">
                  <c:v>0.68454873000000016</c:v>
                </c:pt>
                <c:pt idx="11820">
                  <c:v>0.68460660000000029</c:v>
                </c:pt>
                <c:pt idx="11821">
                  <c:v>0.6846644700000003</c:v>
                </c:pt>
                <c:pt idx="11822">
                  <c:v>0.6847223400000001</c:v>
                </c:pt>
                <c:pt idx="11823">
                  <c:v>0.68478021000000022</c:v>
                </c:pt>
                <c:pt idx="11824">
                  <c:v>0.68483808000000013</c:v>
                </c:pt>
                <c:pt idx="11825">
                  <c:v>0.68489595000000025</c:v>
                </c:pt>
                <c:pt idx="11826">
                  <c:v>0.68495382000000016</c:v>
                </c:pt>
                <c:pt idx="11827">
                  <c:v>0.68501169000000028</c:v>
                </c:pt>
                <c:pt idx="11828">
                  <c:v>0.68506956000000019</c:v>
                </c:pt>
                <c:pt idx="11829">
                  <c:v>0.68512743000000009</c:v>
                </c:pt>
                <c:pt idx="11830">
                  <c:v>0.68518530000000011</c:v>
                </c:pt>
                <c:pt idx="11831">
                  <c:v>0.68524317000000012</c:v>
                </c:pt>
                <c:pt idx="11832">
                  <c:v>0.68530104000000014</c:v>
                </c:pt>
                <c:pt idx="11833">
                  <c:v>0.68535891000000015</c:v>
                </c:pt>
                <c:pt idx="11834">
                  <c:v>0.68541678000000006</c:v>
                </c:pt>
                <c:pt idx="11835">
                  <c:v>0.6854746500000003</c:v>
                </c:pt>
                <c:pt idx="11836">
                  <c:v>0.68553252000000009</c:v>
                </c:pt>
                <c:pt idx="11837">
                  <c:v>0.68558993000000013</c:v>
                </c:pt>
                <c:pt idx="11838">
                  <c:v>0.6856479200000003</c:v>
                </c:pt>
                <c:pt idx="11839">
                  <c:v>0.68570579000000031</c:v>
                </c:pt>
                <c:pt idx="11840">
                  <c:v>0.68576366000000022</c:v>
                </c:pt>
                <c:pt idx="11841">
                  <c:v>0.68582153000000035</c:v>
                </c:pt>
                <c:pt idx="11842">
                  <c:v>0.68587940000000036</c:v>
                </c:pt>
                <c:pt idx="11843">
                  <c:v>0.68593727000000015</c:v>
                </c:pt>
                <c:pt idx="11844">
                  <c:v>0.68599514000000028</c:v>
                </c:pt>
                <c:pt idx="11845">
                  <c:v>0.6860530100000003</c:v>
                </c:pt>
                <c:pt idx="11846">
                  <c:v>0.6861108800000002</c:v>
                </c:pt>
                <c:pt idx="11847">
                  <c:v>0.68616875000000022</c:v>
                </c:pt>
                <c:pt idx="11848">
                  <c:v>0.68622662000000023</c:v>
                </c:pt>
                <c:pt idx="11849">
                  <c:v>0.6862843700000002</c:v>
                </c:pt>
                <c:pt idx="11850">
                  <c:v>0.68634235999999993</c:v>
                </c:pt>
                <c:pt idx="11851">
                  <c:v>0.68640012000000017</c:v>
                </c:pt>
                <c:pt idx="11852">
                  <c:v>0.68645810000000007</c:v>
                </c:pt>
                <c:pt idx="11853">
                  <c:v>0.68651596999999998</c:v>
                </c:pt>
                <c:pt idx="11854">
                  <c:v>0.6865738400000001</c:v>
                </c:pt>
                <c:pt idx="11855">
                  <c:v>0.68663171000000023</c:v>
                </c:pt>
                <c:pt idx="11856">
                  <c:v>0.68668958000000013</c:v>
                </c:pt>
                <c:pt idx="11857">
                  <c:v>0.68674745000000026</c:v>
                </c:pt>
                <c:pt idx="11858">
                  <c:v>0.68680532000000016</c:v>
                </c:pt>
                <c:pt idx="11859">
                  <c:v>0.68686319000000018</c:v>
                </c:pt>
                <c:pt idx="11860">
                  <c:v>0.68692106000000031</c:v>
                </c:pt>
                <c:pt idx="11861">
                  <c:v>0.68697894000000015</c:v>
                </c:pt>
                <c:pt idx="11862">
                  <c:v>0.68703681000000016</c:v>
                </c:pt>
                <c:pt idx="11863">
                  <c:v>0.68709479000000029</c:v>
                </c:pt>
                <c:pt idx="11864">
                  <c:v>0.68715278000000002</c:v>
                </c:pt>
                <c:pt idx="11865">
                  <c:v>0.68721065000000014</c:v>
                </c:pt>
                <c:pt idx="11866">
                  <c:v>0.68726851999999994</c:v>
                </c:pt>
                <c:pt idx="11867">
                  <c:v>0.68732638999999984</c:v>
                </c:pt>
                <c:pt idx="11868">
                  <c:v>0.68738426000000008</c:v>
                </c:pt>
                <c:pt idx="11869">
                  <c:v>0.68744212999999998</c:v>
                </c:pt>
                <c:pt idx="11870">
                  <c:v>0.68750000000000011</c:v>
                </c:pt>
                <c:pt idx="11871">
                  <c:v>0.68755787000000013</c:v>
                </c:pt>
                <c:pt idx="11872">
                  <c:v>0.6876158600000003</c:v>
                </c:pt>
                <c:pt idx="11873">
                  <c:v>0.68767361000000027</c:v>
                </c:pt>
                <c:pt idx="11874">
                  <c:v>0.68773160000000033</c:v>
                </c:pt>
                <c:pt idx="11875">
                  <c:v>0.68778947000000035</c:v>
                </c:pt>
                <c:pt idx="11876">
                  <c:v>0.68784734000000025</c:v>
                </c:pt>
                <c:pt idx="11877">
                  <c:v>0.68790521000000004</c:v>
                </c:pt>
                <c:pt idx="11878">
                  <c:v>0.68796307999999995</c:v>
                </c:pt>
                <c:pt idx="11879">
                  <c:v>0.68802095000000008</c:v>
                </c:pt>
                <c:pt idx="11880">
                  <c:v>0.6880788200000002</c:v>
                </c:pt>
                <c:pt idx="11881">
                  <c:v>0.68813669000000011</c:v>
                </c:pt>
                <c:pt idx="11882">
                  <c:v>0.68819456000000012</c:v>
                </c:pt>
                <c:pt idx="11883">
                  <c:v>0.68825243000000014</c:v>
                </c:pt>
                <c:pt idx="11884">
                  <c:v>0.68831030000000004</c:v>
                </c:pt>
                <c:pt idx="11885">
                  <c:v>0.68836817000000017</c:v>
                </c:pt>
                <c:pt idx="11886">
                  <c:v>0.68842604000000018</c:v>
                </c:pt>
                <c:pt idx="11887">
                  <c:v>0.6884839100000002</c:v>
                </c:pt>
                <c:pt idx="11888">
                  <c:v>0.6885417800000001</c:v>
                </c:pt>
                <c:pt idx="11889">
                  <c:v>0.68859919000000014</c:v>
                </c:pt>
                <c:pt idx="11890">
                  <c:v>0.68865706000000015</c:v>
                </c:pt>
                <c:pt idx="11891">
                  <c:v>0.68871493000000028</c:v>
                </c:pt>
                <c:pt idx="11892">
                  <c:v>0.6887728000000003</c:v>
                </c:pt>
                <c:pt idx="11893">
                  <c:v>0.68883067000000031</c:v>
                </c:pt>
                <c:pt idx="11894">
                  <c:v>0.68888854000000022</c:v>
                </c:pt>
                <c:pt idx="11895">
                  <c:v>0.68894641000000034</c:v>
                </c:pt>
                <c:pt idx="11896">
                  <c:v>0.68900428000000025</c:v>
                </c:pt>
                <c:pt idx="11897">
                  <c:v>0.68906215000000015</c:v>
                </c:pt>
                <c:pt idx="11898">
                  <c:v>0.68912002000000039</c:v>
                </c:pt>
                <c:pt idx="11899">
                  <c:v>0.6891778900000004</c:v>
                </c:pt>
                <c:pt idx="11900">
                  <c:v>0.68923576000000031</c:v>
                </c:pt>
                <c:pt idx="11901">
                  <c:v>0.68929421000000024</c:v>
                </c:pt>
                <c:pt idx="11902">
                  <c:v>0.68935208000000003</c:v>
                </c:pt>
                <c:pt idx="11903">
                  <c:v>0.68940937000000013</c:v>
                </c:pt>
                <c:pt idx="11904">
                  <c:v>0.68946725000000031</c:v>
                </c:pt>
                <c:pt idx="11905">
                  <c:v>0.68952569000000008</c:v>
                </c:pt>
                <c:pt idx="11906">
                  <c:v>0.68958355999999998</c:v>
                </c:pt>
                <c:pt idx="11907">
                  <c:v>0.68964086000000024</c:v>
                </c:pt>
                <c:pt idx="11908">
                  <c:v>0.68969873000000004</c:v>
                </c:pt>
                <c:pt idx="11909">
                  <c:v>0.68975659999999994</c:v>
                </c:pt>
                <c:pt idx="11910">
                  <c:v>0.68981447000000007</c:v>
                </c:pt>
                <c:pt idx="11911">
                  <c:v>0.68987234000000008</c:v>
                </c:pt>
                <c:pt idx="11912">
                  <c:v>0.6899302100000001</c:v>
                </c:pt>
                <c:pt idx="11913">
                  <c:v>0.68998808000000011</c:v>
                </c:pt>
                <c:pt idx="11914">
                  <c:v>0.69004595000000024</c:v>
                </c:pt>
                <c:pt idx="11915">
                  <c:v>0.69010382000000015</c:v>
                </c:pt>
                <c:pt idx="11916">
                  <c:v>0.69016181000000032</c:v>
                </c:pt>
                <c:pt idx="11917">
                  <c:v>0.69021979000000011</c:v>
                </c:pt>
                <c:pt idx="11918">
                  <c:v>0.69027766000000013</c:v>
                </c:pt>
                <c:pt idx="11919">
                  <c:v>0.69033553000000014</c:v>
                </c:pt>
                <c:pt idx="11920">
                  <c:v>0.69039340000000016</c:v>
                </c:pt>
                <c:pt idx="11921">
                  <c:v>0.69045127000000028</c:v>
                </c:pt>
                <c:pt idx="11922">
                  <c:v>0.69050914000000019</c:v>
                </c:pt>
                <c:pt idx="11923">
                  <c:v>0.69056700999999998</c:v>
                </c:pt>
                <c:pt idx="11924">
                  <c:v>0.69062488000000022</c:v>
                </c:pt>
                <c:pt idx="11925">
                  <c:v>0.69068275000000012</c:v>
                </c:pt>
                <c:pt idx="11926">
                  <c:v>0.69074062000000025</c:v>
                </c:pt>
                <c:pt idx="11927">
                  <c:v>0.6907985000000002</c:v>
                </c:pt>
                <c:pt idx="11928">
                  <c:v>0.69085637000000011</c:v>
                </c:pt>
                <c:pt idx="11929">
                  <c:v>0.69091424000000012</c:v>
                </c:pt>
                <c:pt idx="11930">
                  <c:v>0.69097211000000014</c:v>
                </c:pt>
                <c:pt idx="11931">
                  <c:v>0.69102998000000015</c:v>
                </c:pt>
                <c:pt idx="11932">
                  <c:v>0.69108785000000028</c:v>
                </c:pt>
                <c:pt idx="11933">
                  <c:v>0.6911457200000003</c:v>
                </c:pt>
                <c:pt idx="11934">
                  <c:v>0.6912035900000002</c:v>
                </c:pt>
                <c:pt idx="11935">
                  <c:v>0.69126146000000022</c:v>
                </c:pt>
                <c:pt idx="11936">
                  <c:v>0.69131933000000023</c:v>
                </c:pt>
                <c:pt idx="11937">
                  <c:v>0.69137720000000025</c:v>
                </c:pt>
                <c:pt idx="11938">
                  <c:v>0.69143507000000026</c:v>
                </c:pt>
                <c:pt idx="11939">
                  <c:v>0.69149294000000028</c:v>
                </c:pt>
                <c:pt idx="11940">
                  <c:v>0.6915508100000004</c:v>
                </c:pt>
                <c:pt idx="11941">
                  <c:v>0.69160868000000042</c:v>
                </c:pt>
                <c:pt idx="11942">
                  <c:v>0.69166654999999999</c:v>
                </c:pt>
                <c:pt idx="11943">
                  <c:v>0.69172442000000023</c:v>
                </c:pt>
                <c:pt idx="11944">
                  <c:v>0.69178229000000013</c:v>
                </c:pt>
                <c:pt idx="11945">
                  <c:v>0.69184039000000008</c:v>
                </c:pt>
                <c:pt idx="11946">
                  <c:v>0.69189826000000021</c:v>
                </c:pt>
                <c:pt idx="11947">
                  <c:v>0.69195613000000011</c:v>
                </c:pt>
                <c:pt idx="11948">
                  <c:v>0.69201400000000013</c:v>
                </c:pt>
                <c:pt idx="11949">
                  <c:v>0.69207187000000026</c:v>
                </c:pt>
                <c:pt idx="11950">
                  <c:v>0.69212963000000027</c:v>
                </c:pt>
                <c:pt idx="11951">
                  <c:v>0.69218762000000011</c:v>
                </c:pt>
                <c:pt idx="11952">
                  <c:v>0.69224549000000024</c:v>
                </c:pt>
                <c:pt idx="11953">
                  <c:v>0.69230324000000021</c:v>
                </c:pt>
                <c:pt idx="11954">
                  <c:v>0.69236123000000016</c:v>
                </c:pt>
                <c:pt idx="11955">
                  <c:v>0.69241898000000013</c:v>
                </c:pt>
                <c:pt idx="11956">
                  <c:v>0.69247697000000019</c:v>
                </c:pt>
                <c:pt idx="11957">
                  <c:v>0.69253471999999994</c:v>
                </c:pt>
                <c:pt idx="11958">
                  <c:v>0.69259258999999984</c:v>
                </c:pt>
                <c:pt idx="11959">
                  <c:v>0.69265046000000019</c:v>
                </c:pt>
                <c:pt idx="11960">
                  <c:v>0.69270833000000009</c:v>
                </c:pt>
                <c:pt idx="11961">
                  <c:v>0.69276632000000005</c:v>
                </c:pt>
                <c:pt idx="11962">
                  <c:v>0.69282419000000028</c:v>
                </c:pt>
                <c:pt idx="11963">
                  <c:v>0.69288206000000019</c:v>
                </c:pt>
                <c:pt idx="11964">
                  <c:v>0.69293993000000009</c:v>
                </c:pt>
                <c:pt idx="11965">
                  <c:v>0.69299780000000022</c:v>
                </c:pt>
                <c:pt idx="11966">
                  <c:v>0.69305567000000023</c:v>
                </c:pt>
                <c:pt idx="11967">
                  <c:v>0.69311354000000003</c:v>
                </c:pt>
                <c:pt idx="11968">
                  <c:v>0.69317141000000027</c:v>
                </c:pt>
                <c:pt idx="11969">
                  <c:v>0.69322882000000041</c:v>
                </c:pt>
                <c:pt idx="11970">
                  <c:v>0.69328668999999998</c:v>
                </c:pt>
                <c:pt idx="11971">
                  <c:v>0.69334456000000011</c:v>
                </c:pt>
                <c:pt idx="11972">
                  <c:v>0.69340255000000017</c:v>
                </c:pt>
                <c:pt idx="11973">
                  <c:v>0.69346042000000019</c:v>
                </c:pt>
                <c:pt idx="11974">
                  <c:v>0.6935182900000002</c:v>
                </c:pt>
                <c:pt idx="11975">
                  <c:v>0.69357616000000011</c:v>
                </c:pt>
                <c:pt idx="11976">
                  <c:v>0.69363403000000035</c:v>
                </c:pt>
                <c:pt idx="11977">
                  <c:v>0.6936917800000002</c:v>
                </c:pt>
                <c:pt idx="11978">
                  <c:v>0.69374977000000027</c:v>
                </c:pt>
                <c:pt idx="11979">
                  <c:v>0.69380752000000012</c:v>
                </c:pt>
                <c:pt idx="11980">
                  <c:v>0.69386539000000014</c:v>
                </c:pt>
                <c:pt idx="11981">
                  <c:v>0.6939233800000002</c:v>
                </c:pt>
                <c:pt idx="11982">
                  <c:v>0.69398125000000033</c:v>
                </c:pt>
                <c:pt idx="11983">
                  <c:v>0.69403912000000023</c:v>
                </c:pt>
                <c:pt idx="11984">
                  <c:v>0.69409699000000025</c:v>
                </c:pt>
                <c:pt idx="11985">
                  <c:v>0.69415486000000004</c:v>
                </c:pt>
                <c:pt idx="11986">
                  <c:v>0.69421272999999983</c:v>
                </c:pt>
                <c:pt idx="11987">
                  <c:v>0.69427060000000007</c:v>
                </c:pt>
                <c:pt idx="11988">
                  <c:v>0.69432847000000009</c:v>
                </c:pt>
                <c:pt idx="11989">
                  <c:v>0.69438633999999999</c:v>
                </c:pt>
                <c:pt idx="11990">
                  <c:v>0.69444421000000023</c:v>
                </c:pt>
                <c:pt idx="11991">
                  <c:v>0.69450208000000002</c:v>
                </c:pt>
                <c:pt idx="11992">
                  <c:v>0.69455995000000015</c:v>
                </c:pt>
                <c:pt idx="11993">
                  <c:v>0.69461782000000016</c:v>
                </c:pt>
                <c:pt idx="11994">
                  <c:v>0.6946756900000004</c:v>
                </c:pt>
                <c:pt idx="11995">
                  <c:v>0.69473356000000019</c:v>
                </c:pt>
                <c:pt idx="11996">
                  <c:v>0.69479167000000053</c:v>
                </c:pt>
                <c:pt idx="11997">
                  <c:v>0.69484954000000021</c:v>
                </c:pt>
                <c:pt idx="11998">
                  <c:v>0.69490741000000023</c:v>
                </c:pt>
                <c:pt idx="11999">
                  <c:v>0.69496528000000013</c:v>
                </c:pt>
                <c:pt idx="12000">
                  <c:v>0.69502315000000014</c:v>
                </c:pt>
                <c:pt idx="12001">
                  <c:v>0.69508102000000005</c:v>
                </c:pt>
                <c:pt idx="12002">
                  <c:v>0.69513888999999995</c:v>
                </c:pt>
                <c:pt idx="12003">
                  <c:v>0.69519664000000025</c:v>
                </c:pt>
                <c:pt idx="12004">
                  <c:v>0.6952546300000001</c:v>
                </c:pt>
                <c:pt idx="12005">
                  <c:v>0.6953125</c:v>
                </c:pt>
                <c:pt idx="12006">
                  <c:v>0.69537037000000013</c:v>
                </c:pt>
                <c:pt idx="12007">
                  <c:v>0.69542824000000014</c:v>
                </c:pt>
                <c:pt idx="12008">
                  <c:v>0.69548611000000005</c:v>
                </c:pt>
                <c:pt idx="12009">
                  <c:v>0.69554398000000017</c:v>
                </c:pt>
                <c:pt idx="12010">
                  <c:v>0.69560185000000041</c:v>
                </c:pt>
                <c:pt idx="12011">
                  <c:v>0.69565972000000031</c:v>
                </c:pt>
                <c:pt idx="12012">
                  <c:v>0.69571759000000022</c:v>
                </c:pt>
                <c:pt idx="12013">
                  <c:v>0.69577546000000035</c:v>
                </c:pt>
                <c:pt idx="12014">
                  <c:v>0.69583333000000025</c:v>
                </c:pt>
                <c:pt idx="12015">
                  <c:v>0.69589120000000027</c:v>
                </c:pt>
                <c:pt idx="12016">
                  <c:v>0.69594907000000039</c:v>
                </c:pt>
                <c:pt idx="12017">
                  <c:v>0.69600694000000018</c:v>
                </c:pt>
                <c:pt idx="12018">
                  <c:v>0.69606481000000031</c:v>
                </c:pt>
                <c:pt idx="12019">
                  <c:v>0.69612269000000015</c:v>
                </c:pt>
                <c:pt idx="12020">
                  <c:v>0.69618056000000017</c:v>
                </c:pt>
                <c:pt idx="12021">
                  <c:v>0.6962384300000003</c:v>
                </c:pt>
                <c:pt idx="12022">
                  <c:v>0.6962963000000002</c:v>
                </c:pt>
                <c:pt idx="12023">
                  <c:v>0.69635417000000022</c:v>
                </c:pt>
                <c:pt idx="12024">
                  <c:v>0.69641204000000012</c:v>
                </c:pt>
                <c:pt idx="12025">
                  <c:v>0.69646956000000004</c:v>
                </c:pt>
                <c:pt idx="12026">
                  <c:v>0.69652743000000028</c:v>
                </c:pt>
                <c:pt idx="12027">
                  <c:v>0.69658530000000018</c:v>
                </c:pt>
                <c:pt idx="12028">
                  <c:v>0.69664317000000031</c:v>
                </c:pt>
                <c:pt idx="12029">
                  <c:v>0.69670104000000033</c:v>
                </c:pt>
                <c:pt idx="12030">
                  <c:v>0.69675891000000034</c:v>
                </c:pt>
                <c:pt idx="12031">
                  <c:v>0.69681678000000014</c:v>
                </c:pt>
                <c:pt idx="12032">
                  <c:v>0.69687465000000037</c:v>
                </c:pt>
                <c:pt idx="12033">
                  <c:v>0.69693252000000028</c:v>
                </c:pt>
                <c:pt idx="12034">
                  <c:v>0.6969903900000004</c:v>
                </c:pt>
                <c:pt idx="12035">
                  <c:v>0.69704826000000042</c:v>
                </c:pt>
                <c:pt idx="12036">
                  <c:v>0.69710612999999999</c:v>
                </c:pt>
                <c:pt idx="12037">
                  <c:v>0.69716458000000003</c:v>
                </c:pt>
                <c:pt idx="12038">
                  <c:v>0.69722244999999994</c:v>
                </c:pt>
                <c:pt idx="12039">
                  <c:v>0.69727975000000042</c:v>
                </c:pt>
                <c:pt idx="12040">
                  <c:v>0.69733818999999997</c:v>
                </c:pt>
                <c:pt idx="12041">
                  <c:v>0.6973960600000001</c:v>
                </c:pt>
                <c:pt idx="12042">
                  <c:v>0.69745336000000002</c:v>
                </c:pt>
                <c:pt idx="12043">
                  <c:v>0.69751122999999993</c:v>
                </c:pt>
                <c:pt idx="12044">
                  <c:v>0.69756909999999994</c:v>
                </c:pt>
                <c:pt idx="12045">
                  <c:v>0.69762697000000007</c:v>
                </c:pt>
                <c:pt idx="12046">
                  <c:v>0.69768484000000019</c:v>
                </c:pt>
                <c:pt idx="12047">
                  <c:v>0.6977427100000001</c:v>
                </c:pt>
                <c:pt idx="12048">
                  <c:v>0.69780058000000011</c:v>
                </c:pt>
                <c:pt idx="12049">
                  <c:v>0.69785845000000024</c:v>
                </c:pt>
                <c:pt idx="12050">
                  <c:v>0.69791632000000003</c:v>
                </c:pt>
                <c:pt idx="12051">
                  <c:v>0.69797442000000021</c:v>
                </c:pt>
                <c:pt idx="12052">
                  <c:v>0.69803229000000011</c:v>
                </c:pt>
                <c:pt idx="12053">
                  <c:v>0.69809016000000013</c:v>
                </c:pt>
                <c:pt idx="12054">
                  <c:v>0.69814803000000025</c:v>
                </c:pt>
                <c:pt idx="12055">
                  <c:v>0.69820590000000016</c:v>
                </c:pt>
                <c:pt idx="12056">
                  <c:v>0.69826377000000017</c:v>
                </c:pt>
                <c:pt idx="12057">
                  <c:v>0.6983216400000003</c:v>
                </c:pt>
                <c:pt idx="12058">
                  <c:v>0.69837951000000009</c:v>
                </c:pt>
                <c:pt idx="12059">
                  <c:v>0.69843738</c:v>
                </c:pt>
                <c:pt idx="12060">
                  <c:v>0.69849525000000023</c:v>
                </c:pt>
                <c:pt idx="12061">
                  <c:v>0.69855312000000003</c:v>
                </c:pt>
                <c:pt idx="12062">
                  <c:v>0.69861100000000009</c:v>
                </c:pt>
                <c:pt idx="12063">
                  <c:v>0.69866887000000022</c:v>
                </c:pt>
                <c:pt idx="12064">
                  <c:v>0.69872674000000012</c:v>
                </c:pt>
                <c:pt idx="12065">
                  <c:v>0.69878461000000025</c:v>
                </c:pt>
                <c:pt idx="12066">
                  <c:v>0.69884248000000015</c:v>
                </c:pt>
                <c:pt idx="12067">
                  <c:v>0.69890035000000028</c:v>
                </c:pt>
                <c:pt idx="12068">
                  <c:v>0.6989582200000003</c:v>
                </c:pt>
                <c:pt idx="12069">
                  <c:v>0.6990160900000002</c:v>
                </c:pt>
                <c:pt idx="12070">
                  <c:v>0.69907396000000022</c:v>
                </c:pt>
                <c:pt idx="12071">
                  <c:v>0.69913183000000034</c:v>
                </c:pt>
                <c:pt idx="12072">
                  <c:v>0.69918970000000025</c:v>
                </c:pt>
                <c:pt idx="12073">
                  <c:v>0.69924757000000026</c:v>
                </c:pt>
                <c:pt idx="12074">
                  <c:v>0.69930544000000039</c:v>
                </c:pt>
                <c:pt idx="12075">
                  <c:v>0.69936331000000029</c:v>
                </c:pt>
                <c:pt idx="12076">
                  <c:v>0.69942130000000013</c:v>
                </c:pt>
                <c:pt idx="12077">
                  <c:v>0.69947917000000015</c:v>
                </c:pt>
                <c:pt idx="12078">
                  <c:v>0.69953714999999983</c:v>
                </c:pt>
                <c:pt idx="12079">
                  <c:v>0.69959502000000018</c:v>
                </c:pt>
                <c:pt idx="12080">
                  <c:v>0.69965289000000008</c:v>
                </c:pt>
                <c:pt idx="12081">
                  <c:v>0.6997107600000001</c:v>
                </c:pt>
                <c:pt idx="12082">
                  <c:v>0.69976863000000022</c:v>
                </c:pt>
                <c:pt idx="12083">
                  <c:v>0.69982650000000013</c:v>
                </c:pt>
                <c:pt idx="12084">
                  <c:v>0.69988437000000014</c:v>
                </c:pt>
                <c:pt idx="12085">
                  <c:v>0.6999422500000001</c:v>
                </c:pt>
                <c:pt idx="12086">
                  <c:v>0.70000012</c:v>
                </c:pt>
                <c:pt idx="12087">
                  <c:v>0.70005799000000002</c:v>
                </c:pt>
                <c:pt idx="12088">
                  <c:v>0.70011586000000003</c:v>
                </c:pt>
                <c:pt idx="12089">
                  <c:v>0.70017373000000005</c:v>
                </c:pt>
                <c:pt idx="12090">
                  <c:v>0.70023160000000018</c:v>
                </c:pt>
                <c:pt idx="12091">
                  <c:v>0.70028947000000019</c:v>
                </c:pt>
                <c:pt idx="12092">
                  <c:v>0.70034733999999998</c:v>
                </c:pt>
                <c:pt idx="12093">
                  <c:v>0.70040521000000011</c:v>
                </c:pt>
                <c:pt idx="12094">
                  <c:v>0.7004630799999999</c:v>
                </c:pt>
                <c:pt idx="12095">
                  <c:v>0.70052095000000003</c:v>
                </c:pt>
                <c:pt idx="12096">
                  <c:v>0.70057882000000005</c:v>
                </c:pt>
                <c:pt idx="12097">
                  <c:v>0.70063669000000017</c:v>
                </c:pt>
                <c:pt idx="12098">
                  <c:v>0.70069456000000019</c:v>
                </c:pt>
                <c:pt idx="12099">
                  <c:v>0.70075242999999998</c:v>
                </c:pt>
                <c:pt idx="12100">
                  <c:v>0.7008103</c:v>
                </c:pt>
                <c:pt idx="12101">
                  <c:v>0.70086817000000001</c:v>
                </c:pt>
                <c:pt idx="12102">
                  <c:v>0.70092558000000027</c:v>
                </c:pt>
                <c:pt idx="12103">
                  <c:v>0.70098356000000006</c:v>
                </c:pt>
                <c:pt idx="12104">
                  <c:v>0.70104144000000013</c:v>
                </c:pt>
                <c:pt idx="12105">
                  <c:v>0.70109931000000014</c:v>
                </c:pt>
                <c:pt idx="12106">
                  <c:v>0.70115717999999994</c:v>
                </c:pt>
                <c:pt idx="12107">
                  <c:v>0.70121505000000017</c:v>
                </c:pt>
                <c:pt idx="12108">
                  <c:v>0.70127292000000008</c:v>
                </c:pt>
                <c:pt idx="12109">
                  <c:v>0.70133079000000009</c:v>
                </c:pt>
                <c:pt idx="12110">
                  <c:v>0.70138853999999984</c:v>
                </c:pt>
                <c:pt idx="12111">
                  <c:v>0.70144653000000012</c:v>
                </c:pt>
                <c:pt idx="12112">
                  <c:v>0.70150440000000014</c:v>
                </c:pt>
                <c:pt idx="12113">
                  <c:v>0.70156226999999993</c:v>
                </c:pt>
                <c:pt idx="12114">
                  <c:v>0.70162014000000017</c:v>
                </c:pt>
                <c:pt idx="12115">
                  <c:v>0.7016780100000003</c:v>
                </c:pt>
                <c:pt idx="12116">
                  <c:v>0.7017358800000002</c:v>
                </c:pt>
                <c:pt idx="12117">
                  <c:v>0.70179375000000022</c:v>
                </c:pt>
                <c:pt idx="12118">
                  <c:v>0.70185162000000023</c:v>
                </c:pt>
                <c:pt idx="12119">
                  <c:v>0.70190949000000025</c:v>
                </c:pt>
                <c:pt idx="12120">
                  <c:v>0.70196735999999982</c:v>
                </c:pt>
                <c:pt idx="12121">
                  <c:v>0.70202522999999994</c:v>
                </c:pt>
                <c:pt idx="12122">
                  <c:v>0.70208309999999996</c:v>
                </c:pt>
                <c:pt idx="12123">
                  <c:v>0.70214096999999998</c:v>
                </c:pt>
                <c:pt idx="12124">
                  <c:v>0.7021988400000001</c:v>
                </c:pt>
                <c:pt idx="12125">
                  <c:v>0.70225683000000005</c:v>
                </c:pt>
                <c:pt idx="12126">
                  <c:v>0.70231470000000007</c:v>
                </c:pt>
                <c:pt idx="12127">
                  <c:v>0.70237257000000008</c:v>
                </c:pt>
                <c:pt idx="12128">
                  <c:v>0.70243043999999999</c:v>
                </c:pt>
                <c:pt idx="12129">
                  <c:v>0.70248843000000027</c:v>
                </c:pt>
                <c:pt idx="12130">
                  <c:v>0.70254630000000018</c:v>
                </c:pt>
                <c:pt idx="12131">
                  <c:v>0.70260417000000031</c:v>
                </c:pt>
                <c:pt idx="12132">
                  <c:v>0.70266203999999999</c:v>
                </c:pt>
                <c:pt idx="12133">
                  <c:v>0.70271991000000011</c:v>
                </c:pt>
                <c:pt idx="12134">
                  <c:v>0.70277778000000002</c:v>
                </c:pt>
                <c:pt idx="12135">
                  <c:v>0.70283565000000014</c:v>
                </c:pt>
                <c:pt idx="12136">
                  <c:v>0.70289351999999994</c:v>
                </c:pt>
                <c:pt idx="12137">
                  <c:v>0.70295138999999984</c:v>
                </c:pt>
                <c:pt idx="12138">
                  <c:v>0.70300926000000008</c:v>
                </c:pt>
                <c:pt idx="12139">
                  <c:v>0.70306712999999987</c:v>
                </c:pt>
                <c:pt idx="12140">
                  <c:v>0.70312500000000011</c:v>
                </c:pt>
                <c:pt idx="12141">
                  <c:v>0.70318287000000002</c:v>
                </c:pt>
                <c:pt idx="12142">
                  <c:v>0.70324074000000003</c:v>
                </c:pt>
                <c:pt idx="12143">
                  <c:v>0.70329861000000016</c:v>
                </c:pt>
                <c:pt idx="12144">
                  <c:v>0.70335648000000006</c:v>
                </c:pt>
                <c:pt idx="12145">
                  <c:v>0.70341435000000008</c:v>
                </c:pt>
                <c:pt idx="12146">
                  <c:v>0.70347222000000009</c:v>
                </c:pt>
                <c:pt idx="12147">
                  <c:v>0.70353009000000011</c:v>
                </c:pt>
                <c:pt idx="12148">
                  <c:v>0.70358796000000001</c:v>
                </c:pt>
                <c:pt idx="12149">
                  <c:v>0.70364583000000036</c:v>
                </c:pt>
                <c:pt idx="12150">
                  <c:v>0.70370370000000004</c:v>
                </c:pt>
                <c:pt idx="12151">
                  <c:v>0.70376157000000017</c:v>
                </c:pt>
                <c:pt idx="12152">
                  <c:v>0.70381944000000018</c:v>
                </c:pt>
                <c:pt idx="12153">
                  <c:v>0.7038773100000002</c:v>
                </c:pt>
                <c:pt idx="12154">
                  <c:v>0.70393519000000004</c:v>
                </c:pt>
                <c:pt idx="12155">
                  <c:v>0.70399317000000017</c:v>
                </c:pt>
                <c:pt idx="12156">
                  <c:v>0.70405057999999998</c:v>
                </c:pt>
                <c:pt idx="12157">
                  <c:v>0.70410845000000011</c:v>
                </c:pt>
                <c:pt idx="12158">
                  <c:v>0.7041663199999999</c:v>
                </c:pt>
                <c:pt idx="12159">
                  <c:v>0.70422419000000003</c:v>
                </c:pt>
                <c:pt idx="12160">
                  <c:v>0.70428205999999993</c:v>
                </c:pt>
                <c:pt idx="12161">
                  <c:v>0.70433993000000017</c:v>
                </c:pt>
                <c:pt idx="12162">
                  <c:v>0.70439780000000018</c:v>
                </c:pt>
                <c:pt idx="12163">
                  <c:v>0.7044556700000002</c:v>
                </c:pt>
                <c:pt idx="12164">
                  <c:v>0.70451353999999999</c:v>
                </c:pt>
                <c:pt idx="12165">
                  <c:v>0.70457141000000023</c:v>
                </c:pt>
                <c:pt idx="12166">
                  <c:v>0.70462928000000025</c:v>
                </c:pt>
                <c:pt idx="12167">
                  <c:v>0.70468773000000029</c:v>
                </c:pt>
                <c:pt idx="12168">
                  <c:v>0.70474502000000039</c:v>
                </c:pt>
                <c:pt idx="12169">
                  <c:v>0.70480289000000029</c:v>
                </c:pt>
                <c:pt idx="12170">
                  <c:v>0.7048607600000002</c:v>
                </c:pt>
                <c:pt idx="12171">
                  <c:v>0.70491862999999999</c:v>
                </c:pt>
                <c:pt idx="12172">
                  <c:v>0.70497650000000001</c:v>
                </c:pt>
                <c:pt idx="12173">
                  <c:v>0.70503437000000002</c:v>
                </c:pt>
                <c:pt idx="12174">
                  <c:v>0.70509225000000031</c:v>
                </c:pt>
                <c:pt idx="12175">
                  <c:v>0.70515011999999999</c:v>
                </c:pt>
                <c:pt idx="12176">
                  <c:v>0.70520799000000001</c:v>
                </c:pt>
                <c:pt idx="12177">
                  <c:v>0.70526586000000002</c:v>
                </c:pt>
                <c:pt idx="12178">
                  <c:v>0.70532372999999982</c:v>
                </c:pt>
                <c:pt idx="12179">
                  <c:v>0.70538159999999983</c:v>
                </c:pt>
                <c:pt idx="12180">
                  <c:v>0.70543946999999996</c:v>
                </c:pt>
                <c:pt idx="12181">
                  <c:v>0.70549733999999997</c:v>
                </c:pt>
                <c:pt idx="12182">
                  <c:v>0.70555520999999999</c:v>
                </c:pt>
                <c:pt idx="12183">
                  <c:v>0.70561319000000011</c:v>
                </c:pt>
                <c:pt idx="12184">
                  <c:v>0.70567118000000018</c:v>
                </c:pt>
                <c:pt idx="12185">
                  <c:v>0.7057290500000003</c:v>
                </c:pt>
                <c:pt idx="12186">
                  <c:v>0.70578691999999998</c:v>
                </c:pt>
                <c:pt idx="12187">
                  <c:v>0.70584479000000011</c:v>
                </c:pt>
                <c:pt idx="12188">
                  <c:v>0.70590266000000002</c:v>
                </c:pt>
                <c:pt idx="12189">
                  <c:v>0.70596053000000003</c:v>
                </c:pt>
                <c:pt idx="12190">
                  <c:v>0.70601840000000005</c:v>
                </c:pt>
                <c:pt idx="12191">
                  <c:v>0.70607627000000017</c:v>
                </c:pt>
                <c:pt idx="12192">
                  <c:v>0.70613414000000008</c:v>
                </c:pt>
                <c:pt idx="12193">
                  <c:v>0.70619200999999998</c:v>
                </c:pt>
                <c:pt idx="12194">
                  <c:v>0.70624988000000011</c:v>
                </c:pt>
                <c:pt idx="12195">
                  <c:v>0.70630775000000001</c:v>
                </c:pt>
                <c:pt idx="12196">
                  <c:v>0.70636562000000003</c:v>
                </c:pt>
                <c:pt idx="12197">
                  <c:v>0.70642349999999998</c:v>
                </c:pt>
                <c:pt idx="12198">
                  <c:v>0.70648137</c:v>
                </c:pt>
                <c:pt idx="12199">
                  <c:v>0.70653924000000001</c:v>
                </c:pt>
                <c:pt idx="12200">
                  <c:v>0.70659711000000003</c:v>
                </c:pt>
                <c:pt idx="12201">
                  <c:v>0.70665498000000004</c:v>
                </c:pt>
                <c:pt idx="12202">
                  <c:v>0.70671285000000017</c:v>
                </c:pt>
                <c:pt idx="12203">
                  <c:v>0.70677072000000019</c:v>
                </c:pt>
                <c:pt idx="12204">
                  <c:v>0.7068285900000002</c:v>
                </c:pt>
                <c:pt idx="12205">
                  <c:v>0.70688646000000011</c:v>
                </c:pt>
                <c:pt idx="12206">
                  <c:v>0.70694444000000012</c:v>
                </c:pt>
                <c:pt idx="12207">
                  <c:v>0.70700231000000002</c:v>
                </c:pt>
                <c:pt idx="12208">
                  <c:v>0.70706018999999987</c:v>
                </c:pt>
                <c:pt idx="12209">
                  <c:v>0.7071181700000001</c:v>
                </c:pt>
                <c:pt idx="12210">
                  <c:v>0.70717604000000012</c:v>
                </c:pt>
                <c:pt idx="12211">
                  <c:v>0.70723391000000013</c:v>
                </c:pt>
                <c:pt idx="12212">
                  <c:v>0.70729177999999993</c:v>
                </c:pt>
                <c:pt idx="12213">
                  <c:v>0.70734964999999994</c:v>
                </c:pt>
                <c:pt idx="12214">
                  <c:v>0.70740751999999996</c:v>
                </c:pt>
                <c:pt idx="12215">
                  <c:v>0.70746528000000009</c:v>
                </c:pt>
                <c:pt idx="12216">
                  <c:v>0.7075231500000001</c:v>
                </c:pt>
                <c:pt idx="12217">
                  <c:v>0.70758102000000012</c:v>
                </c:pt>
                <c:pt idx="12218">
                  <c:v>0.70763889000000024</c:v>
                </c:pt>
                <c:pt idx="12219">
                  <c:v>0.70769676000000004</c:v>
                </c:pt>
                <c:pt idx="12220">
                  <c:v>0.70775474999999999</c:v>
                </c:pt>
                <c:pt idx="12221">
                  <c:v>0.70781262</c:v>
                </c:pt>
                <c:pt idx="12222">
                  <c:v>0.70787049000000013</c:v>
                </c:pt>
                <c:pt idx="12223">
                  <c:v>0.70792836000000003</c:v>
                </c:pt>
                <c:pt idx="12224">
                  <c:v>0.70798623000000005</c:v>
                </c:pt>
                <c:pt idx="12225">
                  <c:v>0.70804410000000018</c:v>
                </c:pt>
                <c:pt idx="12226">
                  <c:v>0.70810197000000019</c:v>
                </c:pt>
                <c:pt idx="12227">
                  <c:v>0.7081598400000001</c:v>
                </c:pt>
                <c:pt idx="12228">
                  <c:v>0.70821771</c:v>
                </c:pt>
                <c:pt idx="12229">
                  <c:v>0.70827558000000002</c:v>
                </c:pt>
                <c:pt idx="12230">
                  <c:v>0.70833345000000003</c:v>
                </c:pt>
                <c:pt idx="12231">
                  <c:v>0.70839132000000005</c:v>
                </c:pt>
                <c:pt idx="12232">
                  <c:v>0.70844919000000017</c:v>
                </c:pt>
                <c:pt idx="12233">
                  <c:v>0.70850706000000008</c:v>
                </c:pt>
                <c:pt idx="12234">
                  <c:v>0.70856492999999987</c:v>
                </c:pt>
                <c:pt idx="12235">
                  <c:v>0.70862234000000013</c:v>
                </c:pt>
                <c:pt idx="12236">
                  <c:v>0.70868032000000003</c:v>
                </c:pt>
                <c:pt idx="12237">
                  <c:v>0.70873819000000005</c:v>
                </c:pt>
                <c:pt idx="12238">
                  <c:v>0.70879606000000017</c:v>
                </c:pt>
                <c:pt idx="12239">
                  <c:v>0.70885394000000002</c:v>
                </c:pt>
                <c:pt idx="12240">
                  <c:v>0.70891181000000014</c:v>
                </c:pt>
                <c:pt idx="12241">
                  <c:v>0.70896968000000005</c:v>
                </c:pt>
                <c:pt idx="12242">
                  <c:v>0.70902755000000017</c:v>
                </c:pt>
                <c:pt idx="12243">
                  <c:v>0.70908542000000019</c:v>
                </c:pt>
                <c:pt idx="12244">
                  <c:v>0.7091432900000002</c:v>
                </c:pt>
                <c:pt idx="12245">
                  <c:v>0.70920116000000011</c:v>
                </c:pt>
                <c:pt idx="12246">
                  <c:v>0.70925903000000023</c:v>
                </c:pt>
                <c:pt idx="12247">
                  <c:v>0.70931690000000003</c:v>
                </c:pt>
                <c:pt idx="12248">
                  <c:v>0.70937477000000004</c:v>
                </c:pt>
                <c:pt idx="12249">
                  <c:v>0.70943264000000006</c:v>
                </c:pt>
                <c:pt idx="12250">
                  <c:v>0.70949051000000019</c:v>
                </c:pt>
                <c:pt idx="12251">
                  <c:v>0.70954838000000009</c:v>
                </c:pt>
                <c:pt idx="12252">
                  <c:v>0.70960625000000022</c:v>
                </c:pt>
                <c:pt idx="12253">
                  <c:v>0.70966412000000012</c:v>
                </c:pt>
                <c:pt idx="12254">
                  <c:v>0.70972199000000025</c:v>
                </c:pt>
                <c:pt idx="12255">
                  <c:v>0.70977986000000004</c:v>
                </c:pt>
                <c:pt idx="12256">
                  <c:v>0.70983772999999983</c:v>
                </c:pt>
                <c:pt idx="12257">
                  <c:v>0.70989560000000007</c:v>
                </c:pt>
                <c:pt idx="12258">
                  <c:v>0.70995346999999998</c:v>
                </c:pt>
                <c:pt idx="12259">
                  <c:v>0.71001133999999999</c:v>
                </c:pt>
                <c:pt idx="12260">
                  <c:v>0.71006921000000012</c:v>
                </c:pt>
                <c:pt idx="12261">
                  <c:v>0.71012708000000002</c:v>
                </c:pt>
                <c:pt idx="12262">
                  <c:v>0.71018495000000004</c:v>
                </c:pt>
                <c:pt idx="12263">
                  <c:v>0.71024282000000005</c:v>
                </c:pt>
                <c:pt idx="12264">
                  <c:v>0.71030093000000027</c:v>
                </c:pt>
                <c:pt idx="12265">
                  <c:v>0.71035880000000029</c:v>
                </c:pt>
                <c:pt idx="12266">
                  <c:v>0.71041667000000019</c:v>
                </c:pt>
                <c:pt idx="12267">
                  <c:v>0.71047453999999999</c:v>
                </c:pt>
                <c:pt idx="12268">
                  <c:v>0.71053229000000007</c:v>
                </c:pt>
                <c:pt idx="12269">
                  <c:v>0.71059016000000008</c:v>
                </c:pt>
                <c:pt idx="12270">
                  <c:v>0.71064803000000032</c:v>
                </c:pt>
                <c:pt idx="12271">
                  <c:v>0.71070590000000022</c:v>
                </c:pt>
                <c:pt idx="12272">
                  <c:v>0.71076377000000013</c:v>
                </c:pt>
                <c:pt idx="12273">
                  <c:v>0.71082164000000025</c:v>
                </c:pt>
                <c:pt idx="12274">
                  <c:v>0.71087951000000038</c:v>
                </c:pt>
                <c:pt idx="12275">
                  <c:v>0.71093738000000017</c:v>
                </c:pt>
                <c:pt idx="12276">
                  <c:v>0.71099525000000041</c:v>
                </c:pt>
                <c:pt idx="12277">
                  <c:v>0.71105311999999998</c:v>
                </c:pt>
                <c:pt idx="12278">
                  <c:v>0.71111111000000005</c:v>
                </c:pt>
                <c:pt idx="12279">
                  <c:v>0.71116898000000006</c:v>
                </c:pt>
                <c:pt idx="12280">
                  <c:v>0.71122685000000019</c:v>
                </c:pt>
                <c:pt idx="12281">
                  <c:v>0.71128472000000009</c:v>
                </c:pt>
                <c:pt idx="12282">
                  <c:v>0.71134259000000011</c:v>
                </c:pt>
                <c:pt idx="12283">
                  <c:v>0.71140046000000012</c:v>
                </c:pt>
                <c:pt idx="12284">
                  <c:v>0.71145833000000014</c:v>
                </c:pt>
                <c:pt idx="12285">
                  <c:v>0.71151619999999993</c:v>
                </c:pt>
                <c:pt idx="12286">
                  <c:v>0.71157407000000017</c:v>
                </c:pt>
                <c:pt idx="12287">
                  <c:v>0.71163194000000018</c:v>
                </c:pt>
                <c:pt idx="12288">
                  <c:v>0.71168981000000031</c:v>
                </c:pt>
                <c:pt idx="12289">
                  <c:v>0.71174769000000015</c:v>
                </c:pt>
                <c:pt idx="12290">
                  <c:v>0.7118052100000003</c:v>
                </c:pt>
                <c:pt idx="12291">
                  <c:v>0.71186307999999998</c:v>
                </c:pt>
                <c:pt idx="12292">
                  <c:v>0.71192095000000011</c:v>
                </c:pt>
                <c:pt idx="12293">
                  <c:v>0.71197882000000012</c:v>
                </c:pt>
                <c:pt idx="12294">
                  <c:v>0.71203669000000003</c:v>
                </c:pt>
                <c:pt idx="12295">
                  <c:v>0.71209456000000004</c:v>
                </c:pt>
                <c:pt idx="12296">
                  <c:v>0.71215243000000017</c:v>
                </c:pt>
                <c:pt idx="12297">
                  <c:v>0.71221030000000007</c:v>
                </c:pt>
                <c:pt idx="12298">
                  <c:v>0.71226817000000009</c:v>
                </c:pt>
                <c:pt idx="12299">
                  <c:v>0.7123260400000001</c:v>
                </c:pt>
                <c:pt idx="12300">
                  <c:v>0.71238391000000012</c:v>
                </c:pt>
                <c:pt idx="12301">
                  <c:v>0.71244178000000014</c:v>
                </c:pt>
                <c:pt idx="12302">
                  <c:v>0.71250023000000029</c:v>
                </c:pt>
                <c:pt idx="12303">
                  <c:v>0.71255752000000017</c:v>
                </c:pt>
                <c:pt idx="12304">
                  <c:v>0.71261596999999999</c:v>
                </c:pt>
                <c:pt idx="12305">
                  <c:v>0.71267384000000011</c:v>
                </c:pt>
                <c:pt idx="12306">
                  <c:v>0.71273112999999999</c:v>
                </c:pt>
                <c:pt idx="12307">
                  <c:v>0.71278900000000012</c:v>
                </c:pt>
                <c:pt idx="12308">
                  <c:v>0.71284687000000013</c:v>
                </c:pt>
                <c:pt idx="12309">
                  <c:v>0.71290475000000031</c:v>
                </c:pt>
                <c:pt idx="12310">
                  <c:v>0.71296261999999999</c:v>
                </c:pt>
                <c:pt idx="12311">
                  <c:v>0.71302049000000012</c:v>
                </c:pt>
                <c:pt idx="12312">
                  <c:v>0.71307836000000002</c:v>
                </c:pt>
                <c:pt idx="12313">
                  <c:v>0.71313622999999982</c:v>
                </c:pt>
                <c:pt idx="12314">
                  <c:v>0.71319409999999994</c:v>
                </c:pt>
                <c:pt idx="12315">
                  <c:v>0.7132522</c:v>
                </c:pt>
                <c:pt idx="12316">
                  <c:v>0.71331007000000002</c:v>
                </c:pt>
                <c:pt idx="12317">
                  <c:v>0.71336793999999992</c:v>
                </c:pt>
                <c:pt idx="12318">
                  <c:v>0.71342581000000016</c:v>
                </c:pt>
                <c:pt idx="12319">
                  <c:v>0.71348368000000006</c:v>
                </c:pt>
                <c:pt idx="12320">
                  <c:v>0.71354155000000019</c:v>
                </c:pt>
                <c:pt idx="12321">
                  <c:v>0.7135994200000001</c:v>
                </c:pt>
                <c:pt idx="12322">
                  <c:v>0.71365729000000011</c:v>
                </c:pt>
                <c:pt idx="12323">
                  <c:v>0.71371516000000002</c:v>
                </c:pt>
                <c:pt idx="12324">
                  <c:v>0.71377303000000014</c:v>
                </c:pt>
                <c:pt idx="12325">
                  <c:v>0.71383090000000005</c:v>
                </c:pt>
                <c:pt idx="12326">
                  <c:v>0.71388877000000017</c:v>
                </c:pt>
                <c:pt idx="12327">
                  <c:v>0.71394676000000012</c:v>
                </c:pt>
                <c:pt idx="12328">
                  <c:v>0.71400463000000025</c:v>
                </c:pt>
                <c:pt idx="12329">
                  <c:v>0.71406250000000016</c:v>
                </c:pt>
                <c:pt idx="12330">
                  <c:v>0.71412037000000028</c:v>
                </c:pt>
                <c:pt idx="12331">
                  <c:v>0.7141782400000003</c:v>
                </c:pt>
                <c:pt idx="12332">
                  <c:v>0.7142361100000002</c:v>
                </c:pt>
                <c:pt idx="12333">
                  <c:v>0.71429398</c:v>
                </c:pt>
                <c:pt idx="12334">
                  <c:v>0.71435185000000012</c:v>
                </c:pt>
                <c:pt idx="12335">
                  <c:v>0.71440972000000003</c:v>
                </c:pt>
                <c:pt idx="12336">
                  <c:v>0.71446758999999971</c:v>
                </c:pt>
                <c:pt idx="12337">
                  <c:v>0.71452545999999995</c:v>
                </c:pt>
                <c:pt idx="12338">
                  <c:v>0.71458332999999985</c:v>
                </c:pt>
                <c:pt idx="12339">
                  <c:v>0.71464120000000009</c:v>
                </c:pt>
                <c:pt idx="12340">
                  <c:v>0.7146990700000001</c:v>
                </c:pt>
                <c:pt idx="12341">
                  <c:v>0.71475694000000001</c:v>
                </c:pt>
                <c:pt idx="12342">
                  <c:v>0.71481481000000013</c:v>
                </c:pt>
                <c:pt idx="12343">
                  <c:v>0.7148728000000002</c:v>
                </c:pt>
                <c:pt idx="12344">
                  <c:v>0.71493067000000021</c:v>
                </c:pt>
                <c:pt idx="12345">
                  <c:v>0.71498854000000012</c:v>
                </c:pt>
                <c:pt idx="12346">
                  <c:v>0.71504641000000024</c:v>
                </c:pt>
                <c:pt idx="12347">
                  <c:v>0.71510427999999993</c:v>
                </c:pt>
                <c:pt idx="12348">
                  <c:v>0.71516214999999972</c:v>
                </c:pt>
                <c:pt idx="12349">
                  <c:v>0.71522002000000007</c:v>
                </c:pt>
                <c:pt idx="12350">
                  <c:v>0.71527788999999997</c:v>
                </c:pt>
                <c:pt idx="12351">
                  <c:v>0.71533575999999999</c:v>
                </c:pt>
                <c:pt idx="12352">
                  <c:v>0.71539363000000011</c:v>
                </c:pt>
                <c:pt idx="12353">
                  <c:v>0.71545150000000002</c:v>
                </c:pt>
                <c:pt idx="12354">
                  <c:v>0.71550937000000003</c:v>
                </c:pt>
                <c:pt idx="12355">
                  <c:v>0.71556724999999988</c:v>
                </c:pt>
                <c:pt idx="12356">
                  <c:v>0.71562512000000011</c:v>
                </c:pt>
                <c:pt idx="12357">
                  <c:v>0.71568299000000002</c:v>
                </c:pt>
                <c:pt idx="12358">
                  <c:v>0.71574086000000015</c:v>
                </c:pt>
                <c:pt idx="12359">
                  <c:v>0.71579873000000016</c:v>
                </c:pt>
                <c:pt idx="12360">
                  <c:v>0.71585660000000018</c:v>
                </c:pt>
                <c:pt idx="12361">
                  <c:v>0.71591447000000019</c:v>
                </c:pt>
                <c:pt idx="12362">
                  <c:v>0.71597233999999998</c:v>
                </c:pt>
                <c:pt idx="12363">
                  <c:v>0.71603021000000011</c:v>
                </c:pt>
                <c:pt idx="12364">
                  <c:v>0.71608749999999999</c:v>
                </c:pt>
                <c:pt idx="12365">
                  <c:v>0.71614595000000014</c:v>
                </c:pt>
                <c:pt idx="12366">
                  <c:v>0.71620382000000005</c:v>
                </c:pt>
                <c:pt idx="12367">
                  <c:v>0.71626169000000017</c:v>
                </c:pt>
                <c:pt idx="12368">
                  <c:v>0.71631956000000008</c:v>
                </c:pt>
                <c:pt idx="12369">
                  <c:v>0.71637742999999998</c:v>
                </c:pt>
                <c:pt idx="12370">
                  <c:v>0.71643495000000001</c:v>
                </c:pt>
                <c:pt idx="12371">
                  <c:v>0.71649282000000003</c:v>
                </c:pt>
                <c:pt idx="12372">
                  <c:v>0.71655069000000005</c:v>
                </c:pt>
                <c:pt idx="12373">
                  <c:v>0.71660856000000017</c:v>
                </c:pt>
                <c:pt idx="12374">
                  <c:v>0.71666644000000002</c:v>
                </c:pt>
                <c:pt idx="12375">
                  <c:v>0.71672418999999998</c:v>
                </c:pt>
                <c:pt idx="12376">
                  <c:v>0.71678217999999994</c:v>
                </c:pt>
                <c:pt idx="12377">
                  <c:v>0.71684005000000028</c:v>
                </c:pt>
                <c:pt idx="12378">
                  <c:v>0.71689792000000019</c:v>
                </c:pt>
                <c:pt idx="12379">
                  <c:v>0.71695566999999993</c:v>
                </c:pt>
                <c:pt idx="12380">
                  <c:v>0.71701353999999984</c:v>
                </c:pt>
                <c:pt idx="12381">
                  <c:v>0.71707141000000008</c:v>
                </c:pt>
                <c:pt idx="12382">
                  <c:v>0.71712928000000009</c:v>
                </c:pt>
                <c:pt idx="12383">
                  <c:v>0.71718715</c:v>
                </c:pt>
                <c:pt idx="12384">
                  <c:v>0.71724514000000017</c:v>
                </c:pt>
                <c:pt idx="12385">
                  <c:v>0.71730301000000019</c:v>
                </c:pt>
                <c:pt idx="12386">
                  <c:v>0.71736088000000009</c:v>
                </c:pt>
                <c:pt idx="12387">
                  <c:v>0.7174187500000001</c:v>
                </c:pt>
                <c:pt idx="12388">
                  <c:v>0.71747662000000012</c:v>
                </c:pt>
                <c:pt idx="12389">
                  <c:v>0.71753449000000014</c:v>
                </c:pt>
                <c:pt idx="12390">
                  <c:v>0.71759235999999982</c:v>
                </c:pt>
                <c:pt idx="12391">
                  <c:v>0.71765022999999994</c:v>
                </c:pt>
                <c:pt idx="12392">
                  <c:v>0.71770810000000007</c:v>
                </c:pt>
                <c:pt idx="12393">
                  <c:v>0.71776596999999998</c:v>
                </c:pt>
                <c:pt idx="12394">
                  <c:v>0.71782396000000004</c:v>
                </c:pt>
                <c:pt idx="12395">
                  <c:v>0.71788194000000027</c:v>
                </c:pt>
                <c:pt idx="12396">
                  <c:v>0.7179398100000004</c:v>
                </c:pt>
                <c:pt idx="12397">
                  <c:v>0.71799769000000024</c:v>
                </c:pt>
                <c:pt idx="12398">
                  <c:v>0.71805556000000015</c:v>
                </c:pt>
                <c:pt idx="12399">
                  <c:v>0.71811343000000027</c:v>
                </c:pt>
                <c:pt idx="12400">
                  <c:v>0.71817130000000029</c:v>
                </c:pt>
                <c:pt idx="12401">
                  <c:v>0.71822917000000031</c:v>
                </c:pt>
                <c:pt idx="12402">
                  <c:v>0.71828703999999999</c:v>
                </c:pt>
                <c:pt idx="12403">
                  <c:v>0.71834491000000011</c:v>
                </c:pt>
                <c:pt idx="12404">
                  <c:v>0.71840277999999991</c:v>
                </c:pt>
                <c:pt idx="12405">
                  <c:v>0.71846065000000003</c:v>
                </c:pt>
                <c:pt idx="12406">
                  <c:v>0.71851851999999983</c:v>
                </c:pt>
                <c:pt idx="12407">
                  <c:v>0.71857638999999973</c:v>
                </c:pt>
                <c:pt idx="12408">
                  <c:v>0.71863426000000008</c:v>
                </c:pt>
                <c:pt idx="12409">
                  <c:v>0.71869212999999998</c:v>
                </c:pt>
                <c:pt idx="12410">
                  <c:v>0.71875000000000011</c:v>
                </c:pt>
                <c:pt idx="12411">
                  <c:v>0.71880787000000013</c:v>
                </c:pt>
                <c:pt idx="12412">
                  <c:v>0.71886574000000003</c:v>
                </c:pt>
                <c:pt idx="12413">
                  <c:v>0.71892338</c:v>
                </c:pt>
                <c:pt idx="12414">
                  <c:v>0.71898125000000013</c:v>
                </c:pt>
                <c:pt idx="12415">
                  <c:v>0.71903912000000003</c:v>
                </c:pt>
                <c:pt idx="12416">
                  <c:v>0.71909699000000005</c:v>
                </c:pt>
                <c:pt idx="12417">
                  <c:v>0.71915509000000022</c:v>
                </c:pt>
                <c:pt idx="12418">
                  <c:v>0.71921296000000001</c:v>
                </c:pt>
                <c:pt idx="12419">
                  <c:v>0.71927083000000025</c:v>
                </c:pt>
                <c:pt idx="12420">
                  <c:v>0.71932870000000004</c:v>
                </c:pt>
                <c:pt idx="12421">
                  <c:v>0.71938657000000006</c:v>
                </c:pt>
                <c:pt idx="12422">
                  <c:v>0.71944444000000018</c:v>
                </c:pt>
                <c:pt idx="12423">
                  <c:v>0.71950197000000005</c:v>
                </c:pt>
                <c:pt idx="12424">
                  <c:v>0.71955984000000017</c:v>
                </c:pt>
                <c:pt idx="12425">
                  <c:v>0.71961771000000019</c:v>
                </c:pt>
                <c:pt idx="12426">
                  <c:v>0.71967558000000009</c:v>
                </c:pt>
                <c:pt idx="12427">
                  <c:v>0.71973345000000011</c:v>
                </c:pt>
                <c:pt idx="12428">
                  <c:v>0.71979132000000012</c:v>
                </c:pt>
                <c:pt idx="12429">
                  <c:v>0.71984919000000014</c:v>
                </c:pt>
                <c:pt idx="12430">
                  <c:v>0.71990706000000004</c:v>
                </c:pt>
                <c:pt idx="12431">
                  <c:v>0.71996493000000017</c:v>
                </c:pt>
                <c:pt idx="12432">
                  <c:v>0.72002280000000018</c:v>
                </c:pt>
                <c:pt idx="12433">
                  <c:v>0.7200806700000002</c:v>
                </c:pt>
                <c:pt idx="12434">
                  <c:v>0.7201385400000001</c:v>
                </c:pt>
                <c:pt idx="12435">
                  <c:v>0.72019641000000023</c:v>
                </c:pt>
                <c:pt idx="12436">
                  <c:v>0.72025428000000014</c:v>
                </c:pt>
                <c:pt idx="12437">
                  <c:v>0.72031215000000004</c:v>
                </c:pt>
                <c:pt idx="12438">
                  <c:v>0.72037002000000028</c:v>
                </c:pt>
                <c:pt idx="12439">
                  <c:v>0.72042789000000029</c:v>
                </c:pt>
                <c:pt idx="12440">
                  <c:v>0.7204857600000002</c:v>
                </c:pt>
                <c:pt idx="12441">
                  <c:v>0.72054362999999999</c:v>
                </c:pt>
                <c:pt idx="12442">
                  <c:v>0.72060150000000012</c:v>
                </c:pt>
                <c:pt idx="12443">
                  <c:v>0.72065937000000013</c:v>
                </c:pt>
                <c:pt idx="12444">
                  <c:v>0.72071725000000031</c:v>
                </c:pt>
                <c:pt idx="12445">
                  <c:v>0.7207751200000001</c:v>
                </c:pt>
                <c:pt idx="12446">
                  <c:v>0.72083299000000001</c:v>
                </c:pt>
                <c:pt idx="12447">
                  <c:v>0.72089097000000024</c:v>
                </c:pt>
                <c:pt idx="12448">
                  <c:v>0.72094884000000026</c:v>
                </c:pt>
                <c:pt idx="12449">
                  <c:v>0.72100682999999999</c:v>
                </c:pt>
                <c:pt idx="12450">
                  <c:v>0.7210647</c:v>
                </c:pt>
                <c:pt idx="12451">
                  <c:v>0.72112257000000002</c:v>
                </c:pt>
                <c:pt idx="12452">
                  <c:v>0.72118044000000003</c:v>
                </c:pt>
                <c:pt idx="12453">
                  <c:v>0.72123831000000005</c:v>
                </c:pt>
                <c:pt idx="12454">
                  <c:v>0.72129618000000006</c:v>
                </c:pt>
                <c:pt idx="12455">
                  <c:v>0.72135405000000019</c:v>
                </c:pt>
                <c:pt idx="12456">
                  <c:v>0.72141191999999998</c:v>
                </c:pt>
                <c:pt idx="12457">
                  <c:v>0.72146979</c:v>
                </c:pt>
                <c:pt idx="12458">
                  <c:v>0.72152766000000002</c:v>
                </c:pt>
                <c:pt idx="12459">
                  <c:v>0.72158553000000003</c:v>
                </c:pt>
                <c:pt idx="12460">
                  <c:v>0.72164340000000016</c:v>
                </c:pt>
                <c:pt idx="12461">
                  <c:v>0.72170127000000028</c:v>
                </c:pt>
                <c:pt idx="12462">
                  <c:v>0.72175914000000019</c:v>
                </c:pt>
                <c:pt idx="12463">
                  <c:v>0.72181700999999998</c:v>
                </c:pt>
                <c:pt idx="12464">
                  <c:v>0.72187500000000038</c:v>
                </c:pt>
                <c:pt idx="12465">
                  <c:v>0.72193287000000028</c:v>
                </c:pt>
                <c:pt idx="12466">
                  <c:v>0.7219907400000003</c:v>
                </c:pt>
                <c:pt idx="12467">
                  <c:v>0.72204861000000042</c:v>
                </c:pt>
                <c:pt idx="12468">
                  <c:v>0.72210648</c:v>
                </c:pt>
                <c:pt idx="12469">
                  <c:v>0.72216435000000001</c:v>
                </c:pt>
                <c:pt idx="12470">
                  <c:v>0.72222222000000003</c:v>
                </c:pt>
                <c:pt idx="12471">
                  <c:v>0.72228008999999982</c:v>
                </c:pt>
                <c:pt idx="12472">
                  <c:v>0.7223380800000001</c:v>
                </c:pt>
                <c:pt idx="12473">
                  <c:v>0.72239595000000023</c:v>
                </c:pt>
                <c:pt idx="12474">
                  <c:v>0.72245382000000014</c:v>
                </c:pt>
                <c:pt idx="12475">
                  <c:v>0.72251169000000004</c:v>
                </c:pt>
                <c:pt idx="12476">
                  <c:v>0.72256956000000006</c:v>
                </c:pt>
                <c:pt idx="12477">
                  <c:v>0.72262743000000029</c:v>
                </c:pt>
                <c:pt idx="12478">
                  <c:v>0.7226853000000002</c:v>
                </c:pt>
                <c:pt idx="12479">
                  <c:v>0.72274317000000021</c:v>
                </c:pt>
                <c:pt idx="12480">
                  <c:v>0.72280104000000023</c:v>
                </c:pt>
                <c:pt idx="12481">
                  <c:v>0.72285880000000013</c:v>
                </c:pt>
                <c:pt idx="12482">
                  <c:v>0.72291667000000004</c:v>
                </c:pt>
                <c:pt idx="12483">
                  <c:v>0.72297464999999994</c:v>
                </c:pt>
                <c:pt idx="12484">
                  <c:v>0.72303241000000018</c:v>
                </c:pt>
                <c:pt idx="12485">
                  <c:v>0.72309038999999997</c:v>
                </c:pt>
                <c:pt idx="12486">
                  <c:v>0.72314815000000021</c:v>
                </c:pt>
                <c:pt idx="12487">
                  <c:v>0.72320602000000012</c:v>
                </c:pt>
                <c:pt idx="12488">
                  <c:v>0.72326389000000013</c:v>
                </c:pt>
                <c:pt idx="12489">
                  <c:v>0.72332176000000004</c:v>
                </c:pt>
                <c:pt idx="12490">
                  <c:v>0.72337974999999999</c:v>
                </c:pt>
                <c:pt idx="12491">
                  <c:v>0.72343762</c:v>
                </c:pt>
                <c:pt idx="12492">
                  <c:v>0.72349549000000013</c:v>
                </c:pt>
                <c:pt idx="12493">
                  <c:v>0.72355335999999992</c:v>
                </c:pt>
                <c:pt idx="12494">
                  <c:v>0.72361123000000016</c:v>
                </c:pt>
                <c:pt idx="12495">
                  <c:v>0.72366910000000018</c:v>
                </c:pt>
                <c:pt idx="12496">
                  <c:v>0.72372697000000019</c:v>
                </c:pt>
                <c:pt idx="12497">
                  <c:v>0.72378437000000018</c:v>
                </c:pt>
                <c:pt idx="12498">
                  <c:v>0.72384225000000013</c:v>
                </c:pt>
                <c:pt idx="12499">
                  <c:v>0.72390012000000004</c:v>
                </c:pt>
                <c:pt idx="12500">
                  <c:v>0.72395799000000005</c:v>
                </c:pt>
                <c:pt idx="12501">
                  <c:v>0.72401596999999984</c:v>
                </c:pt>
                <c:pt idx="12502">
                  <c:v>0.72407384000000008</c:v>
                </c:pt>
                <c:pt idx="12503">
                  <c:v>0.72413170999999998</c:v>
                </c:pt>
                <c:pt idx="12504">
                  <c:v>0.72418958</c:v>
                </c:pt>
                <c:pt idx="12505">
                  <c:v>0.72424745000000013</c:v>
                </c:pt>
                <c:pt idx="12506">
                  <c:v>0.72430532000000003</c:v>
                </c:pt>
                <c:pt idx="12507">
                  <c:v>0.72436318999999993</c:v>
                </c:pt>
                <c:pt idx="12508">
                  <c:v>0.72442106000000017</c:v>
                </c:pt>
                <c:pt idx="12509">
                  <c:v>0.72447894000000002</c:v>
                </c:pt>
                <c:pt idx="12510">
                  <c:v>0.72453681000000003</c:v>
                </c:pt>
                <c:pt idx="12511">
                  <c:v>0.72459468000000005</c:v>
                </c:pt>
                <c:pt idx="12512">
                  <c:v>0.72465255000000017</c:v>
                </c:pt>
                <c:pt idx="12513">
                  <c:v>0.72471042000000019</c:v>
                </c:pt>
                <c:pt idx="12514">
                  <c:v>0.7247682900000002</c:v>
                </c:pt>
                <c:pt idx="12515">
                  <c:v>0.72482616000000011</c:v>
                </c:pt>
                <c:pt idx="12516">
                  <c:v>0.72488403000000023</c:v>
                </c:pt>
                <c:pt idx="12517">
                  <c:v>0.72494190000000025</c:v>
                </c:pt>
                <c:pt idx="12518">
                  <c:v>0.72499977000000015</c:v>
                </c:pt>
                <c:pt idx="12519">
                  <c:v>0.72505764000000017</c:v>
                </c:pt>
                <c:pt idx="12520">
                  <c:v>0.72511551000000019</c:v>
                </c:pt>
                <c:pt idx="12521">
                  <c:v>0.72517338000000009</c:v>
                </c:pt>
                <c:pt idx="12522">
                  <c:v>0.72523125000000022</c:v>
                </c:pt>
                <c:pt idx="12523">
                  <c:v>0.72528912000000012</c:v>
                </c:pt>
                <c:pt idx="12524">
                  <c:v>0.72534699000000014</c:v>
                </c:pt>
                <c:pt idx="12525">
                  <c:v>0.72540485999999993</c:v>
                </c:pt>
                <c:pt idx="12526">
                  <c:v>0.72546272999999972</c:v>
                </c:pt>
                <c:pt idx="12527">
                  <c:v>0.72552072000000001</c:v>
                </c:pt>
                <c:pt idx="12528">
                  <c:v>0.72557870000000013</c:v>
                </c:pt>
                <c:pt idx="12529">
                  <c:v>0.72563657000000015</c:v>
                </c:pt>
                <c:pt idx="12530">
                  <c:v>0.72569444000000038</c:v>
                </c:pt>
                <c:pt idx="12531">
                  <c:v>0.72575231000000029</c:v>
                </c:pt>
                <c:pt idx="12532">
                  <c:v>0.72581019000000013</c:v>
                </c:pt>
                <c:pt idx="12533">
                  <c:v>0.72586793999999999</c:v>
                </c:pt>
                <c:pt idx="12534">
                  <c:v>0.72592581000000023</c:v>
                </c:pt>
                <c:pt idx="12535">
                  <c:v>0.72598368000000002</c:v>
                </c:pt>
                <c:pt idx="12536">
                  <c:v>0.72604155000000015</c:v>
                </c:pt>
                <c:pt idx="12537">
                  <c:v>0.72609942000000016</c:v>
                </c:pt>
                <c:pt idx="12538">
                  <c:v>0.72615729000000018</c:v>
                </c:pt>
                <c:pt idx="12539">
                  <c:v>0.72621516000000008</c:v>
                </c:pt>
                <c:pt idx="12540">
                  <c:v>0.72627303000000021</c:v>
                </c:pt>
                <c:pt idx="12541">
                  <c:v>0.72633090000000011</c:v>
                </c:pt>
                <c:pt idx="12542">
                  <c:v>0.72638877000000013</c:v>
                </c:pt>
                <c:pt idx="12543">
                  <c:v>0.72644664000000014</c:v>
                </c:pt>
                <c:pt idx="12544">
                  <c:v>0.72650451000000027</c:v>
                </c:pt>
                <c:pt idx="12545">
                  <c:v>0.72656249999999989</c:v>
                </c:pt>
                <c:pt idx="12546">
                  <c:v>0.72662037000000013</c:v>
                </c:pt>
                <c:pt idx="12547">
                  <c:v>0.72667824000000014</c:v>
                </c:pt>
                <c:pt idx="12548">
                  <c:v>0.72673611000000005</c:v>
                </c:pt>
                <c:pt idx="12549">
                  <c:v>0.72679398000000017</c:v>
                </c:pt>
                <c:pt idx="12550">
                  <c:v>0.7268518500000003</c:v>
                </c:pt>
                <c:pt idx="12551">
                  <c:v>0.7269097200000002</c:v>
                </c:pt>
                <c:pt idx="12552">
                  <c:v>0.72696759000000011</c:v>
                </c:pt>
                <c:pt idx="12553">
                  <c:v>0.72702546000000023</c:v>
                </c:pt>
                <c:pt idx="12554">
                  <c:v>0.72708298999999987</c:v>
                </c:pt>
                <c:pt idx="12555">
                  <c:v>0.72714086000000011</c:v>
                </c:pt>
                <c:pt idx="12556">
                  <c:v>0.72719873000000013</c:v>
                </c:pt>
                <c:pt idx="12557">
                  <c:v>0.72725660000000003</c:v>
                </c:pt>
                <c:pt idx="12558">
                  <c:v>0.72731447000000005</c:v>
                </c:pt>
                <c:pt idx="12559">
                  <c:v>0.72737234000000006</c:v>
                </c:pt>
                <c:pt idx="12560">
                  <c:v>0.72743021000000019</c:v>
                </c:pt>
                <c:pt idx="12561">
                  <c:v>0.72748807999999998</c:v>
                </c:pt>
                <c:pt idx="12562">
                  <c:v>0.72754595000000011</c:v>
                </c:pt>
                <c:pt idx="12563">
                  <c:v>0.72760382000000012</c:v>
                </c:pt>
                <c:pt idx="12564">
                  <c:v>0.72766169000000014</c:v>
                </c:pt>
                <c:pt idx="12565">
                  <c:v>0.72771956000000004</c:v>
                </c:pt>
                <c:pt idx="12566">
                  <c:v>0.72777743000000028</c:v>
                </c:pt>
                <c:pt idx="12567">
                  <c:v>0.72783588000000021</c:v>
                </c:pt>
                <c:pt idx="12568">
                  <c:v>0.7278931700000002</c:v>
                </c:pt>
                <c:pt idx="12569">
                  <c:v>0.72795104000000022</c:v>
                </c:pt>
                <c:pt idx="12570">
                  <c:v>0.72800949000000026</c:v>
                </c:pt>
                <c:pt idx="12571">
                  <c:v>0.72806736000000016</c:v>
                </c:pt>
                <c:pt idx="12572">
                  <c:v>0.7281252300000004</c:v>
                </c:pt>
                <c:pt idx="12573">
                  <c:v>0.72818252000000017</c:v>
                </c:pt>
                <c:pt idx="12574">
                  <c:v>0.72824039000000029</c:v>
                </c:pt>
                <c:pt idx="12575">
                  <c:v>0.72829826000000031</c:v>
                </c:pt>
                <c:pt idx="12576">
                  <c:v>0.72835612999999988</c:v>
                </c:pt>
                <c:pt idx="12577">
                  <c:v>0.72841400000000001</c:v>
                </c:pt>
                <c:pt idx="12578">
                  <c:v>0.72847187000000013</c:v>
                </c:pt>
                <c:pt idx="12579">
                  <c:v>0.72852975000000031</c:v>
                </c:pt>
                <c:pt idx="12580">
                  <c:v>0.72858761999999999</c:v>
                </c:pt>
                <c:pt idx="12581">
                  <c:v>0.72864572000000005</c:v>
                </c:pt>
                <c:pt idx="12582">
                  <c:v>0.72870358999999996</c:v>
                </c:pt>
                <c:pt idx="12583">
                  <c:v>0.72876146000000008</c:v>
                </c:pt>
                <c:pt idx="12584">
                  <c:v>0.72881932999999999</c:v>
                </c:pt>
                <c:pt idx="12585">
                  <c:v>0.72887720000000011</c:v>
                </c:pt>
                <c:pt idx="12586">
                  <c:v>0.72893495000000019</c:v>
                </c:pt>
                <c:pt idx="12587">
                  <c:v>0.72899282000000021</c:v>
                </c:pt>
                <c:pt idx="12588">
                  <c:v>0.72905081000000016</c:v>
                </c:pt>
                <c:pt idx="12589">
                  <c:v>0.72910868000000018</c:v>
                </c:pt>
                <c:pt idx="12590">
                  <c:v>0.72916655000000008</c:v>
                </c:pt>
                <c:pt idx="12591">
                  <c:v>0.7292244200000001</c:v>
                </c:pt>
                <c:pt idx="12592">
                  <c:v>0.72928218</c:v>
                </c:pt>
                <c:pt idx="12593">
                  <c:v>0.72934016000000002</c:v>
                </c:pt>
                <c:pt idx="12594">
                  <c:v>0.72939803000000014</c:v>
                </c:pt>
                <c:pt idx="12595">
                  <c:v>0.72945590000000005</c:v>
                </c:pt>
                <c:pt idx="12596">
                  <c:v>0.72951377000000006</c:v>
                </c:pt>
                <c:pt idx="12597">
                  <c:v>0.72957164000000019</c:v>
                </c:pt>
                <c:pt idx="12598">
                  <c:v>0.72962951000000009</c:v>
                </c:pt>
                <c:pt idx="12599">
                  <c:v>0.72968738</c:v>
                </c:pt>
                <c:pt idx="12600">
                  <c:v>0.72974525000000023</c:v>
                </c:pt>
                <c:pt idx="12601">
                  <c:v>0.72980312000000003</c:v>
                </c:pt>
                <c:pt idx="12602">
                  <c:v>0.72986099999999998</c:v>
                </c:pt>
                <c:pt idx="12603">
                  <c:v>0.72991887000000011</c:v>
                </c:pt>
                <c:pt idx="12604">
                  <c:v>0.72997674000000001</c:v>
                </c:pt>
                <c:pt idx="12605">
                  <c:v>0.73003461000000014</c:v>
                </c:pt>
                <c:pt idx="12606">
                  <c:v>0.73009248000000004</c:v>
                </c:pt>
                <c:pt idx="12607">
                  <c:v>0.7301505800000001</c:v>
                </c:pt>
                <c:pt idx="12608">
                  <c:v>0.73020845000000023</c:v>
                </c:pt>
                <c:pt idx="12609">
                  <c:v>0.73026632000000002</c:v>
                </c:pt>
                <c:pt idx="12610">
                  <c:v>0.73032419000000004</c:v>
                </c:pt>
                <c:pt idx="12611">
                  <c:v>0.73038206000000006</c:v>
                </c:pt>
                <c:pt idx="12612">
                  <c:v>0.73043993000000018</c:v>
                </c:pt>
                <c:pt idx="12613">
                  <c:v>0.7304978000000002</c:v>
                </c:pt>
                <c:pt idx="12614">
                  <c:v>0.73055567000000021</c:v>
                </c:pt>
                <c:pt idx="12615">
                  <c:v>0.73061354000000012</c:v>
                </c:pt>
                <c:pt idx="12616">
                  <c:v>0.73067141000000035</c:v>
                </c:pt>
                <c:pt idx="12617">
                  <c:v>0.73072928000000004</c:v>
                </c:pt>
                <c:pt idx="12618">
                  <c:v>0.73078714999999983</c:v>
                </c:pt>
                <c:pt idx="12619">
                  <c:v>0.73084502000000018</c:v>
                </c:pt>
                <c:pt idx="12620">
                  <c:v>0.73090288999999997</c:v>
                </c:pt>
                <c:pt idx="12621">
                  <c:v>0.73096075999999999</c:v>
                </c:pt>
                <c:pt idx="12622">
                  <c:v>0.73101863000000011</c:v>
                </c:pt>
                <c:pt idx="12623">
                  <c:v>0.73107650000000002</c:v>
                </c:pt>
                <c:pt idx="12624">
                  <c:v>0.73113437000000003</c:v>
                </c:pt>
                <c:pt idx="12625">
                  <c:v>0.73119224999999999</c:v>
                </c:pt>
                <c:pt idx="12626">
                  <c:v>0.73125012</c:v>
                </c:pt>
                <c:pt idx="12627">
                  <c:v>0.73130799000000002</c:v>
                </c:pt>
                <c:pt idx="12628">
                  <c:v>0.73136586000000003</c:v>
                </c:pt>
                <c:pt idx="12629">
                  <c:v>0.73142373000000005</c:v>
                </c:pt>
                <c:pt idx="12630">
                  <c:v>0.73148160000000018</c:v>
                </c:pt>
                <c:pt idx="12631">
                  <c:v>0.73153947000000019</c:v>
                </c:pt>
                <c:pt idx="12632">
                  <c:v>0.73159733999999998</c:v>
                </c:pt>
                <c:pt idx="12633">
                  <c:v>0.73165521000000022</c:v>
                </c:pt>
                <c:pt idx="12634">
                  <c:v>0.73171308000000002</c:v>
                </c:pt>
                <c:pt idx="12635">
                  <c:v>0.73177059999999994</c:v>
                </c:pt>
                <c:pt idx="12636">
                  <c:v>0.73182846999999995</c:v>
                </c:pt>
                <c:pt idx="12637">
                  <c:v>0.73188633999999997</c:v>
                </c:pt>
                <c:pt idx="12638">
                  <c:v>0.7319442100000001</c:v>
                </c:pt>
                <c:pt idx="12639">
                  <c:v>0.73200208</c:v>
                </c:pt>
                <c:pt idx="12640">
                  <c:v>0.73205995000000013</c:v>
                </c:pt>
                <c:pt idx="12641">
                  <c:v>0.73211782000000003</c:v>
                </c:pt>
                <c:pt idx="12642">
                  <c:v>0.73217569000000016</c:v>
                </c:pt>
                <c:pt idx="12643">
                  <c:v>0.73223356000000006</c:v>
                </c:pt>
                <c:pt idx="12644">
                  <c:v>0.73229144000000013</c:v>
                </c:pt>
                <c:pt idx="12645">
                  <c:v>0.73234931000000014</c:v>
                </c:pt>
                <c:pt idx="12646">
                  <c:v>0.73240717999999994</c:v>
                </c:pt>
                <c:pt idx="12647">
                  <c:v>0.73246505000000017</c:v>
                </c:pt>
                <c:pt idx="12648">
                  <c:v>0.73252292000000008</c:v>
                </c:pt>
                <c:pt idx="12649">
                  <c:v>0.73258079000000009</c:v>
                </c:pt>
                <c:pt idx="12650">
                  <c:v>0.73263866000000022</c:v>
                </c:pt>
                <c:pt idx="12651">
                  <c:v>0.73269653000000023</c:v>
                </c:pt>
                <c:pt idx="12652">
                  <c:v>0.73275440000000025</c:v>
                </c:pt>
                <c:pt idx="12653">
                  <c:v>0.73281227000000004</c:v>
                </c:pt>
                <c:pt idx="12654">
                  <c:v>0.73287014000000017</c:v>
                </c:pt>
                <c:pt idx="12655">
                  <c:v>0.7329280100000003</c:v>
                </c:pt>
                <c:pt idx="12656">
                  <c:v>0.7329858800000002</c:v>
                </c:pt>
                <c:pt idx="12657">
                  <c:v>0.73304375000000022</c:v>
                </c:pt>
                <c:pt idx="12658">
                  <c:v>0.73310162000000023</c:v>
                </c:pt>
                <c:pt idx="12659">
                  <c:v>0.73315949000000025</c:v>
                </c:pt>
                <c:pt idx="12660">
                  <c:v>0.73321748000000009</c:v>
                </c:pt>
                <c:pt idx="12661">
                  <c:v>0.73327534999999999</c:v>
                </c:pt>
                <c:pt idx="12662">
                  <c:v>0.73333333000000012</c:v>
                </c:pt>
                <c:pt idx="12663">
                  <c:v>0.73339120000000024</c:v>
                </c:pt>
                <c:pt idx="12664">
                  <c:v>0.73344907000000026</c:v>
                </c:pt>
                <c:pt idx="12665">
                  <c:v>0.73350694000000016</c:v>
                </c:pt>
                <c:pt idx="12666">
                  <c:v>0.73356481000000029</c:v>
                </c:pt>
                <c:pt idx="12667">
                  <c:v>0.73362269000000024</c:v>
                </c:pt>
                <c:pt idx="12668">
                  <c:v>0.73368056000000015</c:v>
                </c:pt>
                <c:pt idx="12669">
                  <c:v>0.73373843000000039</c:v>
                </c:pt>
                <c:pt idx="12670">
                  <c:v>0.73379630000000029</c:v>
                </c:pt>
                <c:pt idx="12671">
                  <c:v>0.73385417000000031</c:v>
                </c:pt>
                <c:pt idx="12672">
                  <c:v>0.73391203999999999</c:v>
                </c:pt>
                <c:pt idx="12673">
                  <c:v>0.73396991000000011</c:v>
                </c:pt>
                <c:pt idx="12674">
                  <c:v>0.73402778000000002</c:v>
                </c:pt>
                <c:pt idx="12675">
                  <c:v>0.73408565000000014</c:v>
                </c:pt>
                <c:pt idx="12676">
                  <c:v>0.73414351999999994</c:v>
                </c:pt>
                <c:pt idx="12677">
                  <c:v>0.73420138999999984</c:v>
                </c:pt>
                <c:pt idx="12678">
                  <c:v>0.73425926000000008</c:v>
                </c:pt>
                <c:pt idx="12679">
                  <c:v>0.73431712999999987</c:v>
                </c:pt>
                <c:pt idx="12680">
                  <c:v>0.73437500000000011</c:v>
                </c:pt>
                <c:pt idx="12681">
                  <c:v>0.73443287000000002</c:v>
                </c:pt>
                <c:pt idx="12682">
                  <c:v>0.73449074000000003</c:v>
                </c:pt>
                <c:pt idx="12683">
                  <c:v>0.73454861000000016</c:v>
                </c:pt>
                <c:pt idx="12684">
                  <c:v>0.73460648000000017</c:v>
                </c:pt>
                <c:pt idx="12685">
                  <c:v>0.73466435000000019</c:v>
                </c:pt>
                <c:pt idx="12686">
                  <c:v>0.7347222200000002</c:v>
                </c:pt>
                <c:pt idx="12687">
                  <c:v>0.73478009000000022</c:v>
                </c:pt>
                <c:pt idx="12688">
                  <c:v>0.73483762000000019</c:v>
                </c:pt>
                <c:pt idx="12689">
                  <c:v>0.7348954900000001</c:v>
                </c:pt>
                <c:pt idx="12690">
                  <c:v>0.73495336</c:v>
                </c:pt>
                <c:pt idx="12691">
                  <c:v>0.73501123000000013</c:v>
                </c:pt>
                <c:pt idx="12692">
                  <c:v>0.73506910000000003</c:v>
                </c:pt>
                <c:pt idx="12693">
                  <c:v>0.73512685000000011</c:v>
                </c:pt>
                <c:pt idx="12694">
                  <c:v>0.73518472000000001</c:v>
                </c:pt>
                <c:pt idx="12695">
                  <c:v>0.73524259000000003</c:v>
                </c:pt>
                <c:pt idx="12696">
                  <c:v>0.73530046000000004</c:v>
                </c:pt>
                <c:pt idx="12697">
                  <c:v>0.73535833000000017</c:v>
                </c:pt>
                <c:pt idx="12698">
                  <c:v>0.73541689999999993</c:v>
                </c:pt>
                <c:pt idx="12699">
                  <c:v>0.73547477000000017</c:v>
                </c:pt>
                <c:pt idx="12700">
                  <c:v>0.73553194</c:v>
                </c:pt>
                <c:pt idx="12701">
                  <c:v>0.73559039000000004</c:v>
                </c:pt>
                <c:pt idx="12702">
                  <c:v>0.73564826000000016</c:v>
                </c:pt>
                <c:pt idx="12703">
                  <c:v>0.73570613000000018</c:v>
                </c:pt>
                <c:pt idx="12704">
                  <c:v>0.7357635400000001</c:v>
                </c:pt>
                <c:pt idx="12705">
                  <c:v>0.73582199000000026</c:v>
                </c:pt>
                <c:pt idx="12706">
                  <c:v>0.73587928000000025</c:v>
                </c:pt>
                <c:pt idx="12707">
                  <c:v>0.73593715000000015</c:v>
                </c:pt>
                <c:pt idx="12708">
                  <c:v>0.73599502000000039</c:v>
                </c:pt>
                <c:pt idx="12709">
                  <c:v>0.73605289000000029</c:v>
                </c:pt>
                <c:pt idx="12710">
                  <c:v>0.7361107600000002</c:v>
                </c:pt>
                <c:pt idx="12711">
                  <c:v>0.73616862999999999</c:v>
                </c:pt>
                <c:pt idx="12712">
                  <c:v>0.73622650000000001</c:v>
                </c:pt>
                <c:pt idx="12713">
                  <c:v>0.73628461000000023</c:v>
                </c:pt>
                <c:pt idx="12714">
                  <c:v>0.73634248000000013</c:v>
                </c:pt>
                <c:pt idx="12715">
                  <c:v>0.73640034999999981</c:v>
                </c:pt>
                <c:pt idx="12716">
                  <c:v>0.73645821999999994</c:v>
                </c:pt>
                <c:pt idx="12717">
                  <c:v>0.73651608999999985</c:v>
                </c:pt>
                <c:pt idx="12718">
                  <c:v>0.73657395999999997</c:v>
                </c:pt>
                <c:pt idx="12719">
                  <c:v>0.7366318300000001</c:v>
                </c:pt>
                <c:pt idx="12720">
                  <c:v>0.73668958000000018</c:v>
                </c:pt>
                <c:pt idx="12721">
                  <c:v>0.73674757000000013</c:v>
                </c:pt>
                <c:pt idx="12722">
                  <c:v>0.73680544000000014</c:v>
                </c:pt>
                <c:pt idx="12723">
                  <c:v>0.73686331000000005</c:v>
                </c:pt>
                <c:pt idx="12724">
                  <c:v>0.73692118000000018</c:v>
                </c:pt>
                <c:pt idx="12725">
                  <c:v>0.7369790500000003</c:v>
                </c:pt>
                <c:pt idx="12726">
                  <c:v>0.73703691999999998</c:v>
                </c:pt>
                <c:pt idx="12727">
                  <c:v>0.73709479000000011</c:v>
                </c:pt>
                <c:pt idx="12728">
                  <c:v>0.73715266000000002</c:v>
                </c:pt>
                <c:pt idx="12729">
                  <c:v>0.73721053000000003</c:v>
                </c:pt>
                <c:pt idx="12730">
                  <c:v>0.73726840000000005</c:v>
                </c:pt>
                <c:pt idx="12731">
                  <c:v>0.73732627000000017</c:v>
                </c:pt>
                <c:pt idx="12732">
                  <c:v>0.73738414000000008</c:v>
                </c:pt>
                <c:pt idx="12733">
                  <c:v>0.73744200999999998</c:v>
                </c:pt>
                <c:pt idx="12734">
                  <c:v>0.73749988000000011</c:v>
                </c:pt>
                <c:pt idx="12735">
                  <c:v>0.73755775000000001</c:v>
                </c:pt>
                <c:pt idx="12736">
                  <c:v>0.73761562000000014</c:v>
                </c:pt>
                <c:pt idx="12737">
                  <c:v>0.73767350000000009</c:v>
                </c:pt>
                <c:pt idx="12738">
                  <c:v>0.73773137000000011</c:v>
                </c:pt>
                <c:pt idx="12739">
                  <c:v>0.73778935000000012</c:v>
                </c:pt>
                <c:pt idx="12740">
                  <c:v>0.73784734000000018</c:v>
                </c:pt>
                <c:pt idx="12741">
                  <c:v>0.73790521000000031</c:v>
                </c:pt>
                <c:pt idx="12742">
                  <c:v>0.7379630800000001</c:v>
                </c:pt>
                <c:pt idx="12743">
                  <c:v>0.73802095000000023</c:v>
                </c:pt>
                <c:pt idx="12744">
                  <c:v>0.73807882000000025</c:v>
                </c:pt>
                <c:pt idx="12745">
                  <c:v>0.73813669000000004</c:v>
                </c:pt>
                <c:pt idx="12746">
                  <c:v>0.73819456000000017</c:v>
                </c:pt>
                <c:pt idx="12747">
                  <c:v>0.73825243000000018</c:v>
                </c:pt>
                <c:pt idx="12748">
                  <c:v>0.73831030000000009</c:v>
                </c:pt>
                <c:pt idx="12749">
                  <c:v>0.7383681700000001</c:v>
                </c:pt>
                <c:pt idx="12750">
                  <c:v>0.73842604000000012</c:v>
                </c:pt>
                <c:pt idx="12751">
                  <c:v>0.73848391000000013</c:v>
                </c:pt>
                <c:pt idx="12752">
                  <c:v>0.73854177999999993</c:v>
                </c:pt>
                <c:pt idx="12753">
                  <c:v>0.73859964999999994</c:v>
                </c:pt>
                <c:pt idx="12754">
                  <c:v>0.73865741000000029</c:v>
                </c:pt>
                <c:pt idx="12755">
                  <c:v>0.7387152800000002</c:v>
                </c:pt>
                <c:pt idx="12756">
                  <c:v>0.73877315000000021</c:v>
                </c:pt>
                <c:pt idx="12757">
                  <c:v>0.73883113000000011</c:v>
                </c:pt>
                <c:pt idx="12758">
                  <c:v>0.73888900000000013</c:v>
                </c:pt>
                <c:pt idx="12759">
                  <c:v>0.73894687000000014</c:v>
                </c:pt>
                <c:pt idx="12760">
                  <c:v>0.73900474999999999</c:v>
                </c:pt>
                <c:pt idx="12761">
                  <c:v>0.73906262</c:v>
                </c:pt>
                <c:pt idx="12762">
                  <c:v>0.73912049000000013</c:v>
                </c:pt>
                <c:pt idx="12763">
                  <c:v>0.73917836000000003</c:v>
                </c:pt>
                <c:pt idx="12764">
                  <c:v>0.73923623000000005</c:v>
                </c:pt>
                <c:pt idx="12765">
                  <c:v>0.73929363000000015</c:v>
                </c:pt>
                <c:pt idx="12766">
                  <c:v>0.73935150000000005</c:v>
                </c:pt>
                <c:pt idx="12767">
                  <c:v>0.73940949000000011</c:v>
                </c:pt>
                <c:pt idx="12768">
                  <c:v>0.73946735999999991</c:v>
                </c:pt>
                <c:pt idx="12769">
                  <c:v>0.73952523000000014</c:v>
                </c:pt>
                <c:pt idx="12770">
                  <c:v>0.73958309999999983</c:v>
                </c:pt>
                <c:pt idx="12771">
                  <c:v>0.73964096999999995</c:v>
                </c:pt>
                <c:pt idx="12772">
                  <c:v>0.73969884000000019</c:v>
                </c:pt>
                <c:pt idx="12773">
                  <c:v>0.73975660000000021</c:v>
                </c:pt>
                <c:pt idx="12774">
                  <c:v>0.73981458</c:v>
                </c:pt>
                <c:pt idx="12775">
                  <c:v>0.73987234000000013</c:v>
                </c:pt>
                <c:pt idx="12776">
                  <c:v>0.73993032000000003</c:v>
                </c:pt>
                <c:pt idx="12777">
                  <c:v>0.73998819000000005</c:v>
                </c:pt>
                <c:pt idx="12778">
                  <c:v>0.74004606000000017</c:v>
                </c:pt>
                <c:pt idx="12779">
                  <c:v>0.74010394000000002</c:v>
                </c:pt>
                <c:pt idx="12780">
                  <c:v>0.74016181000000014</c:v>
                </c:pt>
                <c:pt idx="12781">
                  <c:v>0.74021968000000005</c:v>
                </c:pt>
                <c:pt idx="12782">
                  <c:v>0.74027755000000017</c:v>
                </c:pt>
                <c:pt idx="12783">
                  <c:v>0.74033542000000019</c:v>
                </c:pt>
                <c:pt idx="12784">
                  <c:v>0.7403932900000002</c:v>
                </c:pt>
                <c:pt idx="12785">
                  <c:v>0.74045116000000011</c:v>
                </c:pt>
                <c:pt idx="12786">
                  <c:v>0.74050903000000023</c:v>
                </c:pt>
                <c:pt idx="12787">
                  <c:v>0.74056690000000003</c:v>
                </c:pt>
                <c:pt idx="12788">
                  <c:v>0.74062477000000015</c:v>
                </c:pt>
                <c:pt idx="12789">
                  <c:v>0.74068264000000017</c:v>
                </c:pt>
                <c:pt idx="12790">
                  <c:v>0.7407405100000003</c:v>
                </c:pt>
                <c:pt idx="12791">
                  <c:v>0.7407983800000002</c:v>
                </c:pt>
                <c:pt idx="12792">
                  <c:v>0.74085625000000022</c:v>
                </c:pt>
                <c:pt idx="12793">
                  <c:v>0.74091412000000012</c:v>
                </c:pt>
                <c:pt idx="12794">
                  <c:v>0.74097199000000025</c:v>
                </c:pt>
                <c:pt idx="12795">
                  <c:v>0.7410300900000002</c:v>
                </c:pt>
                <c:pt idx="12796">
                  <c:v>0.7410879600000001</c:v>
                </c:pt>
                <c:pt idx="12797">
                  <c:v>0.74114583000000034</c:v>
                </c:pt>
                <c:pt idx="12798">
                  <c:v>0.74120370000000013</c:v>
                </c:pt>
                <c:pt idx="12799">
                  <c:v>0.74126157000000015</c:v>
                </c:pt>
                <c:pt idx="12800">
                  <c:v>0.74131944000000027</c:v>
                </c:pt>
                <c:pt idx="12801">
                  <c:v>0.74137731000000029</c:v>
                </c:pt>
                <c:pt idx="12802">
                  <c:v>0.74143519000000013</c:v>
                </c:pt>
                <c:pt idx="12803">
                  <c:v>0.74149306000000015</c:v>
                </c:pt>
                <c:pt idx="12804">
                  <c:v>0.74155093000000027</c:v>
                </c:pt>
                <c:pt idx="12805">
                  <c:v>0.7416088000000004</c:v>
                </c:pt>
                <c:pt idx="12806">
                  <c:v>0.74166667000000031</c:v>
                </c:pt>
                <c:pt idx="12807">
                  <c:v>0.7417245400000001</c:v>
                </c:pt>
                <c:pt idx="12808">
                  <c:v>0.74178241000000011</c:v>
                </c:pt>
                <c:pt idx="12809">
                  <c:v>0.74184028000000013</c:v>
                </c:pt>
                <c:pt idx="12810">
                  <c:v>0.74189815000000014</c:v>
                </c:pt>
                <c:pt idx="12811">
                  <c:v>0.74195601999999994</c:v>
                </c:pt>
                <c:pt idx="12812">
                  <c:v>0.74201388999999984</c:v>
                </c:pt>
                <c:pt idx="12813">
                  <c:v>0.74207176000000008</c:v>
                </c:pt>
                <c:pt idx="12814">
                  <c:v>0.7421296300000001</c:v>
                </c:pt>
                <c:pt idx="12815">
                  <c:v>0.7421875</c:v>
                </c:pt>
                <c:pt idx="12816">
                  <c:v>0.74224537000000013</c:v>
                </c:pt>
                <c:pt idx="12817">
                  <c:v>0.74230324000000003</c:v>
                </c:pt>
                <c:pt idx="12818">
                  <c:v>0.74236111000000005</c:v>
                </c:pt>
                <c:pt idx="12819">
                  <c:v>0.74241863000000019</c:v>
                </c:pt>
                <c:pt idx="12820">
                  <c:v>0.74247649999999998</c:v>
                </c:pt>
                <c:pt idx="12821">
                  <c:v>0.74253437</c:v>
                </c:pt>
                <c:pt idx="12822">
                  <c:v>0.74259225000000018</c:v>
                </c:pt>
                <c:pt idx="12823">
                  <c:v>0.74265012000000019</c:v>
                </c:pt>
                <c:pt idx="12824">
                  <c:v>0.74270798999999998</c:v>
                </c:pt>
                <c:pt idx="12825">
                  <c:v>0.74276586000000011</c:v>
                </c:pt>
                <c:pt idx="12826">
                  <c:v>0.74282373000000013</c:v>
                </c:pt>
                <c:pt idx="12827">
                  <c:v>0.74288160000000014</c:v>
                </c:pt>
                <c:pt idx="12828">
                  <c:v>0.74293947000000016</c:v>
                </c:pt>
                <c:pt idx="12829">
                  <c:v>0.74299734000000017</c:v>
                </c:pt>
                <c:pt idx="12830">
                  <c:v>0.7430552100000003</c:v>
                </c:pt>
                <c:pt idx="12831">
                  <c:v>0.74311307999999998</c:v>
                </c:pt>
                <c:pt idx="12832">
                  <c:v>0.74317095000000011</c:v>
                </c:pt>
                <c:pt idx="12833">
                  <c:v>0.74322882000000012</c:v>
                </c:pt>
                <c:pt idx="12834">
                  <c:v>0.74328669000000003</c:v>
                </c:pt>
                <c:pt idx="12835">
                  <c:v>0.74334456000000004</c:v>
                </c:pt>
                <c:pt idx="12836">
                  <c:v>0.74340243000000017</c:v>
                </c:pt>
                <c:pt idx="12837">
                  <c:v>0.74346030000000007</c:v>
                </c:pt>
                <c:pt idx="12838">
                  <c:v>0.74351817000000009</c:v>
                </c:pt>
                <c:pt idx="12839">
                  <c:v>0.7435760400000001</c:v>
                </c:pt>
                <c:pt idx="12840">
                  <c:v>0.74363391000000023</c:v>
                </c:pt>
                <c:pt idx="12841">
                  <c:v>0.74369178000000025</c:v>
                </c:pt>
                <c:pt idx="12842">
                  <c:v>0.74374965000000037</c:v>
                </c:pt>
                <c:pt idx="12843">
                  <c:v>0.74380752000000028</c:v>
                </c:pt>
                <c:pt idx="12844">
                  <c:v>0.74386539000000029</c:v>
                </c:pt>
                <c:pt idx="12845">
                  <c:v>0.74392338000000002</c:v>
                </c:pt>
                <c:pt idx="12846">
                  <c:v>0.7439813700000002</c:v>
                </c:pt>
                <c:pt idx="12847">
                  <c:v>0.74403924000000021</c:v>
                </c:pt>
                <c:pt idx="12848">
                  <c:v>0.74409711000000023</c:v>
                </c:pt>
                <c:pt idx="12849">
                  <c:v>0.74415498000000013</c:v>
                </c:pt>
                <c:pt idx="12850">
                  <c:v>0.74421284999999981</c:v>
                </c:pt>
                <c:pt idx="12851">
                  <c:v>0.74427071999999994</c:v>
                </c:pt>
                <c:pt idx="12852">
                  <c:v>0.74432858999999996</c:v>
                </c:pt>
                <c:pt idx="12853">
                  <c:v>0.74438645999999997</c:v>
                </c:pt>
                <c:pt idx="12854">
                  <c:v>0.74444432999999999</c:v>
                </c:pt>
                <c:pt idx="12855">
                  <c:v>0.74450208000000007</c:v>
                </c:pt>
                <c:pt idx="12856">
                  <c:v>0.74456007000000002</c:v>
                </c:pt>
                <c:pt idx="12857">
                  <c:v>0.74461794000000003</c:v>
                </c:pt>
                <c:pt idx="12858">
                  <c:v>0.74467581000000027</c:v>
                </c:pt>
                <c:pt idx="12859">
                  <c:v>0.74473368000000018</c:v>
                </c:pt>
                <c:pt idx="12860">
                  <c:v>0.7447914400000003</c:v>
                </c:pt>
                <c:pt idx="12861">
                  <c:v>0.74484931000000032</c:v>
                </c:pt>
                <c:pt idx="12862">
                  <c:v>0.74490718000000011</c:v>
                </c:pt>
                <c:pt idx="12863">
                  <c:v>0.74496516000000002</c:v>
                </c:pt>
                <c:pt idx="12864">
                  <c:v>0.74502303000000014</c:v>
                </c:pt>
                <c:pt idx="12865">
                  <c:v>0.74508090000000005</c:v>
                </c:pt>
                <c:pt idx="12866">
                  <c:v>0.74513877000000017</c:v>
                </c:pt>
                <c:pt idx="12867">
                  <c:v>0.74519664000000019</c:v>
                </c:pt>
                <c:pt idx="12868">
                  <c:v>0.74525450999999998</c:v>
                </c:pt>
                <c:pt idx="12869">
                  <c:v>0.74531237999999989</c:v>
                </c:pt>
                <c:pt idx="12870">
                  <c:v>0.74537025000000012</c:v>
                </c:pt>
                <c:pt idx="12871">
                  <c:v>0.74542812000000003</c:v>
                </c:pt>
                <c:pt idx="12872">
                  <c:v>0.7454861100000002</c:v>
                </c:pt>
                <c:pt idx="12873">
                  <c:v>0.74554410000000004</c:v>
                </c:pt>
                <c:pt idx="12874">
                  <c:v>0.74560197000000028</c:v>
                </c:pt>
                <c:pt idx="12875">
                  <c:v>0.7456598400000003</c:v>
                </c:pt>
                <c:pt idx="12876">
                  <c:v>0.7457177100000002</c:v>
                </c:pt>
                <c:pt idx="12877">
                  <c:v>0.74577558000000022</c:v>
                </c:pt>
                <c:pt idx="12878">
                  <c:v>0.74583345000000023</c:v>
                </c:pt>
                <c:pt idx="12879">
                  <c:v>0.74589132000000025</c:v>
                </c:pt>
                <c:pt idx="12880">
                  <c:v>0.74594919000000015</c:v>
                </c:pt>
                <c:pt idx="12881">
                  <c:v>0.74600706000000017</c:v>
                </c:pt>
                <c:pt idx="12882">
                  <c:v>0.74606493000000018</c:v>
                </c:pt>
                <c:pt idx="12883">
                  <c:v>0.7461228000000002</c:v>
                </c:pt>
                <c:pt idx="12884">
                  <c:v>0.74618067000000021</c:v>
                </c:pt>
                <c:pt idx="12885">
                  <c:v>0.74623854000000012</c:v>
                </c:pt>
                <c:pt idx="12886">
                  <c:v>0.74629641000000024</c:v>
                </c:pt>
                <c:pt idx="12887">
                  <c:v>0.74635427999999993</c:v>
                </c:pt>
                <c:pt idx="12888">
                  <c:v>0.74641214999999972</c:v>
                </c:pt>
                <c:pt idx="12889">
                  <c:v>0.74647002000000007</c:v>
                </c:pt>
                <c:pt idx="12890">
                  <c:v>0.74652788999999997</c:v>
                </c:pt>
                <c:pt idx="12891">
                  <c:v>0.74658575999999999</c:v>
                </c:pt>
                <c:pt idx="12892">
                  <c:v>0.74664363000000022</c:v>
                </c:pt>
                <c:pt idx="12893">
                  <c:v>0.74670150000000013</c:v>
                </c:pt>
                <c:pt idx="12894">
                  <c:v>0.74675937000000014</c:v>
                </c:pt>
                <c:pt idx="12895">
                  <c:v>0.74681724999999999</c:v>
                </c:pt>
                <c:pt idx="12896">
                  <c:v>0.74687512000000011</c:v>
                </c:pt>
                <c:pt idx="12897">
                  <c:v>0.74693299000000002</c:v>
                </c:pt>
                <c:pt idx="12898">
                  <c:v>0.74699086000000015</c:v>
                </c:pt>
                <c:pt idx="12899">
                  <c:v>0.74704826000000013</c:v>
                </c:pt>
                <c:pt idx="12900">
                  <c:v>0.7471062500000003</c:v>
                </c:pt>
                <c:pt idx="12901">
                  <c:v>0.74716411999999999</c:v>
                </c:pt>
                <c:pt idx="12902">
                  <c:v>0.74722199000000011</c:v>
                </c:pt>
                <c:pt idx="12903">
                  <c:v>0.74727986000000013</c:v>
                </c:pt>
                <c:pt idx="12904">
                  <c:v>0.74733773000000003</c:v>
                </c:pt>
                <c:pt idx="12905">
                  <c:v>0.74739559999999994</c:v>
                </c:pt>
                <c:pt idx="12906">
                  <c:v>0.74745346999999984</c:v>
                </c:pt>
                <c:pt idx="12907">
                  <c:v>0.74751133999999997</c:v>
                </c:pt>
                <c:pt idx="12908">
                  <c:v>0.74756920999999998</c:v>
                </c:pt>
                <c:pt idx="12909">
                  <c:v>0.74762708000000011</c:v>
                </c:pt>
                <c:pt idx="12910">
                  <c:v>0.74768495000000013</c:v>
                </c:pt>
                <c:pt idx="12911">
                  <c:v>0.74774282000000014</c:v>
                </c:pt>
                <c:pt idx="12912">
                  <c:v>0.74780069000000016</c:v>
                </c:pt>
                <c:pt idx="12913">
                  <c:v>0.74785856000000017</c:v>
                </c:pt>
                <c:pt idx="12914">
                  <c:v>0.74791644000000002</c:v>
                </c:pt>
                <c:pt idx="12915">
                  <c:v>0.74797431000000014</c:v>
                </c:pt>
                <c:pt idx="12916">
                  <c:v>0.74803217999999994</c:v>
                </c:pt>
                <c:pt idx="12917">
                  <c:v>0.74809015999999995</c:v>
                </c:pt>
                <c:pt idx="12918">
                  <c:v>0.74814803000000007</c:v>
                </c:pt>
                <c:pt idx="12919">
                  <c:v>0.74820590000000009</c:v>
                </c:pt>
                <c:pt idx="12920">
                  <c:v>0.74826376999999988</c:v>
                </c:pt>
                <c:pt idx="12921">
                  <c:v>0.74832164000000012</c:v>
                </c:pt>
                <c:pt idx="12922">
                  <c:v>0.74837951000000014</c:v>
                </c:pt>
                <c:pt idx="12923">
                  <c:v>0.74843737999999993</c:v>
                </c:pt>
                <c:pt idx="12924">
                  <c:v>0.74849525000000028</c:v>
                </c:pt>
                <c:pt idx="12925">
                  <c:v>0.74855312000000007</c:v>
                </c:pt>
                <c:pt idx="12926">
                  <c:v>0.74861100000000014</c:v>
                </c:pt>
                <c:pt idx="12927">
                  <c:v>0.74866898000000004</c:v>
                </c:pt>
                <c:pt idx="12928">
                  <c:v>0.74872685000000017</c:v>
                </c:pt>
                <c:pt idx="12929">
                  <c:v>0.74878472000000018</c:v>
                </c:pt>
                <c:pt idx="12930">
                  <c:v>0.7488425900000002</c:v>
                </c:pt>
                <c:pt idx="12931">
                  <c:v>0.74890046000000021</c:v>
                </c:pt>
                <c:pt idx="12932">
                  <c:v>0.74895833000000023</c:v>
                </c:pt>
                <c:pt idx="12933">
                  <c:v>0.74901620000000013</c:v>
                </c:pt>
                <c:pt idx="12934">
                  <c:v>0.74907407000000026</c:v>
                </c:pt>
                <c:pt idx="12935">
                  <c:v>0.74913194000000027</c:v>
                </c:pt>
                <c:pt idx="12936">
                  <c:v>0.7491898100000004</c:v>
                </c:pt>
                <c:pt idx="12937">
                  <c:v>0.74924769000000024</c:v>
                </c:pt>
                <c:pt idx="12938">
                  <c:v>0.74930556000000015</c:v>
                </c:pt>
                <c:pt idx="12939">
                  <c:v>0.74936343000000027</c:v>
                </c:pt>
                <c:pt idx="12940">
                  <c:v>0.74942130000000029</c:v>
                </c:pt>
                <c:pt idx="12941">
                  <c:v>0.74947917000000031</c:v>
                </c:pt>
                <c:pt idx="12942">
                  <c:v>0.74953703999999999</c:v>
                </c:pt>
                <c:pt idx="12943">
                  <c:v>0.74959491000000011</c:v>
                </c:pt>
                <c:pt idx="12944">
                  <c:v>0.74965278000000002</c:v>
                </c:pt>
                <c:pt idx="12945">
                  <c:v>0.74971076000000014</c:v>
                </c:pt>
                <c:pt idx="12946">
                  <c:v>0.74976863000000016</c:v>
                </c:pt>
                <c:pt idx="12947">
                  <c:v>0.74982650000000017</c:v>
                </c:pt>
                <c:pt idx="12948">
                  <c:v>0.74988437000000019</c:v>
                </c:pt>
                <c:pt idx="12949">
                  <c:v>0.74994225000000025</c:v>
                </c:pt>
                <c:pt idx="12950">
                  <c:v>0.75000012000000005</c:v>
                </c:pt>
                <c:pt idx="12951">
                  <c:v>0.75005799000000017</c:v>
                </c:pt>
                <c:pt idx="12952">
                  <c:v>0.75011539000000005</c:v>
                </c:pt>
                <c:pt idx="12953">
                  <c:v>0.75017326000000017</c:v>
                </c:pt>
                <c:pt idx="12954">
                  <c:v>0.75023113000000019</c:v>
                </c:pt>
                <c:pt idx="12955">
                  <c:v>0.75028899999999998</c:v>
                </c:pt>
                <c:pt idx="12956">
                  <c:v>0.75034687000000011</c:v>
                </c:pt>
                <c:pt idx="12957">
                  <c:v>0.75040475000000018</c:v>
                </c:pt>
                <c:pt idx="12958">
                  <c:v>0.75046262000000008</c:v>
                </c:pt>
                <c:pt idx="12959">
                  <c:v>0.75052048999999998</c:v>
                </c:pt>
                <c:pt idx="12960">
                  <c:v>0.75057836</c:v>
                </c:pt>
                <c:pt idx="12961">
                  <c:v>0.75063623000000013</c:v>
                </c:pt>
                <c:pt idx="12962">
                  <c:v>0.75069410000000014</c:v>
                </c:pt>
                <c:pt idx="12963">
                  <c:v>0.75075197000000016</c:v>
                </c:pt>
                <c:pt idx="12964">
                  <c:v>0.75080984000000028</c:v>
                </c:pt>
                <c:pt idx="12965">
                  <c:v>0.75086771000000019</c:v>
                </c:pt>
                <c:pt idx="12966">
                  <c:v>0.75092558000000009</c:v>
                </c:pt>
                <c:pt idx="12967">
                  <c:v>0.75098345000000011</c:v>
                </c:pt>
                <c:pt idx="12968">
                  <c:v>0.75104132000000012</c:v>
                </c:pt>
                <c:pt idx="12969">
                  <c:v>0.75109919000000014</c:v>
                </c:pt>
                <c:pt idx="12970">
                  <c:v>0.75115706000000004</c:v>
                </c:pt>
                <c:pt idx="12971">
                  <c:v>0.75121493000000017</c:v>
                </c:pt>
                <c:pt idx="12972">
                  <c:v>0.75127280000000018</c:v>
                </c:pt>
                <c:pt idx="12973">
                  <c:v>0.7513306700000002</c:v>
                </c:pt>
                <c:pt idx="12974">
                  <c:v>0.7513885400000001</c:v>
                </c:pt>
                <c:pt idx="12975">
                  <c:v>0.75144641000000023</c:v>
                </c:pt>
                <c:pt idx="12976">
                  <c:v>0.75150428000000014</c:v>
                </c:pt>
                <c:pt idx="12977">
                  <c:v>0.75156215000000004</c:v>
                </c:pt>
                <c:pt idx="12978">
                  <c:v>0.7516201400000001</c:v>
                </c:pt>
                <c:pt idx="12979">
                  <c:v>0.75167801000000023</c:v>
                </c:pt>
                <c:pt idx="12980">
                  <c:v>0.75173600000000018</c:v>
                </c:pt>
                <c:pt idx="12981">
                  <c:v>0.75179387000000031</c:v>
                </c:pt>
                <c:pt idx="12982">
                  <c:v>0.75185174000000021</c:v>
                </c:pt>
                <c:pt idx="12983">
                  <c:v>0.75190961000000034</c:v>
                </c:pt>
                <c:pt idx="12984">
                  <c:v>0.75196736000000008</c:v>
                </c:pt>
                <c:pt idx="12985">
                  <c:v>0.75202523000000032</c:v>
                </c:pt>
                <c:pt idx="12986">
                  <c:v>0.75208310000000012</c:v>
                </c:pt>
                <c:pt idx="12987">
                  <c:v>0.75214109000000007</c:v>
                </c:pt>
                <c:pt idx="12988">
                  <c:v>0.75219884000000026</c:v>
                </c:pt>
                <c:pt idx="12989">
                  <c:v>0.75225682999999999</c:v>
                </c:pt>
                <c:pt idx="12990">
                  <c:v>0.7523147</c:v>
                </c:pt>
                <c:pt idx="12991">
                  <c:v>0.75237257000000002</c:v>
                </c:pt>
                <c:pt idx="12992">
                  <c:v>0.75243044000000003</c:v>
                </c:pt>
                <c:pt idx="12993">
                  <c:v>0.75248831000000005</c:v>
                </c:pt>
                <c:pt idx="12994">
                  <c:v>0.75254618000000006</c:v>
                </c:pt>
                <c:pt idx="12995">
                  <c:v>0.7526040500000003</c:v>
                </c:pt>
                <c:pt idx="12996">
                  <c:v>0.7526619200000001</c:v>
                </c:pt>
                <c:pt idx="12997">
                  <c:v>0.75271979000000011</c:v>
                </c:pt>
                <c:pt idx="12998">
                  <c:v>0.75277766000000013</c:v>
                </c:pt>
                <c:pt idx="12999">
                  <c:v>0.75283553000000014</c:v>
                </c:pt>
                <c:pt idx="13000">
                  <c:v>0.75289340000000016</c:v>
                </c:pt>
                <c:pt idx="13001">
                  <c:v>0.75295127000000028</c:v>
                </c:pt>
                <c:pt idx="13002">
                  <c:v>0.75300914000000019</c:v>
                </c:pt>
                <c:pt idx="13003">
                  <c:v>0.75306700999999998</c:v>
                </c:pt>
                <c:pt idx="13004">
                  <c:v>0.75312500000000038</c:v>
                </c:pt>
                <c:pt idx="13005">
                  <c:v>0.75318299</c:v>
                </c:pt>
                <c:pt idx="13006">
                  <c:v>0.75324086000000012</c:v>
                </c:pt>
                <c:pt idx="13007">
                  <c:v>0.75329873000000014</c:v>
                </c:pt>
                <c:pt idx="13008">
                  <c:v>0.75335660000000004</c:v>
                </c:pt>
                <c:pt idx="13009">
                  <c:v>0.75341447000000017</c:v>
                </c:pt>
                <c:pt idx="13010">
                  <c:v>0.75347234000000007</c:v>
                </c:pt>
                <c:pt idx="13011">
                  <c:v>0.7535302100000002</c:v>
                </c:pt>
                <c:pt idx="13012">
                  <c:v>0.7535880800000001</c:v>
                </c:pt>
                <c:pt idx="13013">
                  <c:v>0.75364595000000034</c:v>
                </c:pt>
                <c:pt idx="13014">
                  <c:v>0.75370382000000025</c:v>
                </c:pt>
                <c:pt idx="13015">
                  <c:v>0.75376169000000015</c:v>
                </c:pt>
                <c:pt idx="13016">
                  <c:v>0.75381944000000012</c:v>
                </c:pt>
                <c:pt idx="13017">
                  <c:v>0.75387731000000013</c:v>
                </c:pt>
                <c:pt idx="13018">
                  <c:v>0.7539353000000002</c:v>
                </c:pt>
                <c:pt idx="13019">
                  <c:v>0.7539930600000001</c:v>
                </c:pt>
                <c:pt idx="13020">
                  <c:v>0.75405104000000023</c:v>
                </c:pt>
                <c:pt idx="13021">
                  <c:v>0.75410880000000013</c:v>
                </c:pt>
                <c:pt idx="13022">
                  <c:v>0.75416677999999981</c:v>
                </c:pt>
                <c:pt idx="13023">
                  <c:v>0.75422464999999994</c:v>
                </c:pt>
                <c:pt idx="13024">
                  <c:v>0.75428251999999996</c:v>
                </c:pt>
                <c:pt idx="13025">
                  <c:v>0.75434038999999997</c:v>
                </c:pt>
                <c:pt idx="13026">
                  <c:v>0.7543982600000001</c:v>
                </c:pt>
                <c:pt idx="13027">
                  <c:v>0.75445613</c:v>
                </c:pt>
                <c:pt idx="13028">
                  <c:v>0.75451400000000002</c:v>
                </c:pt>
                <c:pt idx="13029">
                  <c:v>0.75457187000000014</c:v>
                </c:pt>
                <c:pt idx="13030">
                  <c:v>0.7546297500000001</c:v>
                </c:pt>
                <c:pt idx="13031">
                  <c:v>0.75468727000000024</c:v>
                </c:pt>
                <c:pt idx="13032">
                  <c:v>0.75474514000000026</c:v>
                </c:pt>
                <c:pt idx="13033">
                  <c:v>0.75480301000000039</c:v>
                </c:pt>
                <c:pt idx="13034">
                  <c:v>0.75486088000000029</c:v>
                </c:pt>
                <c:pt idx="13035">
                  <c:v>0.75491887000000013</c:v>
                </c:pt>
                <c:pt idx="13036">
                  <c:v>0.75497674000000004</c:v>
                </c:pt>
                <c:pt idx="13037">
                  <c:v>0.75503471999999994</c:v>
                </c:pt>
                <c:pt idx="13038">
                  <c:v>0.75509258999999984</c:v>
                </c:pt>
                <c:pt idx="13039">
                  <c:v>0.75515046000000008</c:v>
                </c:pt>
                <c:pt idx="13040">
                  <c:v>0.75520822000000021</c:v>
                </c:pt>
                <c:pt idx="13041">
                  <c:v>0.7552662</c:v>
                </c:pt>
                <c:pt idx="13042">
                  <c:v>0.75532407000000013</c:v>
                </c:pt>
                <c:pt idx="13043">
                  <c:v>0.75538194000000003</c:v>
                </c:pt>
                <c:pt idx="13044">
                  <c:v>0.75543981000000016</c:v>
                </c:pt>
                <c:pt idx="13045">
                  <c:v>0.75549757000000017</c:v>
                </c:pt>
                <c:pt idx="13046">
                  <c:v>0.75555544000000019</c:v>
                </c:pt>
                <c:pt idx="13047">
                  <c:v>0.75561343000000014</c:v>
                </c:pt>
                <c:pt idx="13048">
                  <c:v>0.75567130000000016</c:v>
                </c:pt>
                <c:pt idx="13049">
                  <c:v>0.75572917000000028</c:v>
                </c:pt>
                <c:pt idx="13050">
                  <c:v>0.75578704000000019</c:v>
                </c:pt>
                <c:pt idx="13051">
                  <c:v>0.75584491000000009</c:v>
                </c:pt>
                <c:pt idx="13052">
                  <c:v>0.75590278</c:v>
                </c:pt>
                <c:pt idx="13053">
                  <c:v>0.75596065000000012</c:v>
                </c:pt>
                <c:pt idx="13054">
                  <c:v>0.75601852000000003</c:v>
                </c:pt>
                <c:pt idx="13055">
                  <c:v>0.75607639000000004</c:v>
                </c:pt>
                <c:pt idx="13056">
                  <c:v>0.75613426000000017</c:v>
                </c:pt>
                <c:pt idx="13057">
                  <c:v>0.75619213000000018</c:v>
                </c:pt>
                <c:pt idx="13058">
                  <c:v>0.7562500000000002</c:v>
                </c:pt>
                <c:pt idx="13059">
                  <c:v>0.75630786999999999</c:v>
                </c:pt>
                <c:pt idx="13060">
                  <c:v>0.75636574000000001</c:v>
                </c:pt>
                <c:pt idx="13061">
                  <c:v>0.75642361000000014</c:v>
                </c:pt>
                <c:pt idx="13062">
                  <c:v>0.75648148000000004</c:v>
                </c:pt>
                <c:pt idx="13063">
                  <c:v>0.75653935000000005</c:v>
                </c:pt>
                <c:pt idx="13064">
                  <c:v>0.75659722000000018</c:v>
                </c:pt>
                <c:pt idx="13065">
                  <c:v>0.75665509000000031</c:v>
                </c:pt>
                <c:pt idx="13066">
                  <c:v>0.7567129600000001</c:v>
                </c:pt>
                <c:pt idx="13067">
                  <c:v>0.75677083000000034</c:v>
                </c:pt>
                <c:pt idx="13068">
                  <c:v>0.75682870000000024</c:v>
                </c:pt>
                <c:pt idx="13069">
                  <c:v>0.75688657000000015</c:v>
                </c:pt>
                <c:pt idx="13070">
                  <c:v>0.75694444000000038</c:v>
                </c:pt>
                <c:pt idx="13071">
                  <c:v>0.75700220000000018</c:v>
                </c:pt>
                <c:pt idx="13072">
                  <c:v>0.75706019000000013</c:v>
                </c:pt>
                <c:pt idx="13073">
                  <c:v>0.75711806000000015</c:v>
                </c:pt>
                <c:pt idx="13074">
                  <c:v>0.75717593000000039</c:v>
                </c:pt>
                <c:pt idx="13075">
                  <c:v>0.75723380000000029</c:v>
                </c:pt>
                <c:pt idx="13076">
                  <c:v>0.75729167000000042</c:v>
                </c:pt>
                <c:pt idx="13077">
                  <c:v>0.7573495400000001</c:v>
                </c:pt>
                <c:pt idx="13078">
                  <c:v>0.75740741000000011</c:v>
                </c:pt>
                <c:pt idx="13079">
                  <c:v>0.75746528000000002</c:v>
                </c:pt>
                <c:pt idx="13080">
                  <c:v>0.75752315000000003</c:v>
                </c:pt>
                <c:pt idx="13081">
                  <c:v>0.75758101999999994</c:v>
                </c:pt>
                <c:pt idx="13082">
                  <c:v>0.75763888999999995</c:v>
                </c:pt>
                <c:pt idx="13083">
                  <c:v>0.75769676000000008</c:v>
                </c:pt>
                <c:pt idx="13084">
                  <c:v>0.7577546300000001</c:v>
                </c:pt>
                <c:pt idx="13085">
                  <c:v>0.75781262000000005</c:v>
                </c:pt>
                <c:pt idx="13086">
                  <c:v>0.75787002000000014</c:v>
                </c:pt>
                <c:pt idx="13087">
                  <c:v>0.75792789000000016</c:v>
                </c:pt>
                <c:pt idx="13088">
                  <c:v>0.75798576000000017</c:v>
                </c:pt>
                <c:pt idx="13089">
                  <c:v>0.7580436300000003</c:v>
                </c:pt>
                <c:pt idx="13090">
                  <c:v>0.75810150000000009</c:v>
                </c:pt>
                <c:pt idx="13091">
                  <c:v>0.75815937000000011</c:v>
                </c:pt>
                <c:pt idx="13092">
                  <c:v>0.75821725000000018</c:v>
                </c:pt>
                <c:pt idx="13093">
                  <c:v>0.75827512000000019</c:v>
                </c:pt>
                <c:pt idx="13094">
                  <c:v>0.75833298999999987</c:v>
                </c:pt>
                <c:pt idx="13095">
                  <c:v>0.75839086000000011</c:v>
                </c:pt>
                <c:pt idx="13096">
                  <c:v>0.75844873000000013</c:v>
                </c:pt>
                <c:pt idx="13097">
                  <c:v>0.75850660000000003</c:v>
                </c:pt>
                <c:pt idx="13098">
                  <c:v>0.75856447000000005</c:v>
                </c:pt>
                <c:pt idx="13099">
                  <c:v>0.75862234000000017</c:v>
                </c:pt>
                <c:pt idx="13100">
                  <c:v>0.7586802100000003</c:v>
                </c:pt>
                <c:pt idx="13101">
                  <c:v>0.75873808000000009</c:v>
                </c:pt>
                <c:pt idx="13102">
                  <c:v>0.75879595000000022</c:v>
                </c:pt>
                <c:pt idx="13103">
                  <c:v>0.75885382000000012</c:v>
                </c:pt>
                <c:pt idx="13104">
                  <c:v>0.75891169000000014</c:v>
                </c:pt>
                <c:pt idx="13105">
                  <c:v>0.75896956000000004</c:v>
                </c:pt>
                <c:pt idx="13106">
                  <c:v>0.75902743000000028</c:v>
                </c:pt>
                <c:pt idx="13107">
                  <c:v>0.75908530000000018</c:v>
                </c:pt>
                <c:pt idx="13108">
                  <c:v>0.7591431700000002</c:v>
                </c:pt>
                <c:pt idx="13109">
                  <c:v>0.75920115999999993</c:v>
                </c:pt>
                <c:pt idx="13110">
                  <c:v>0.75925902999999995</c:v>
                </c:pt>
                <c:pt idx="13111">
                  <c:v>0.75931701000000018</c:v>
                </c:pt>
                <c:pt idx="13112">
                  <c:v>0.7593748800000002</c:v>
                </c:pt>
                <c:pt idx="13113">
                  <c:v>0.7594327500000001</c:v>
                </c:pt>
                <c:pt idx="13114">
                  <c:v>0.75949062000000023</c:v>
                </c:pt>
                <c:pt idx="13115">
                  <c:v>0.75954850000000018</c:v>
                </c:pt>
                <c:pt idx="13116">
                  <c:v>0.7596063700000002</c:v>
                </c:pt>
                <c:pt idx="13117">
                  <c:v>0.75966424000000021</c:v>
                </c:pt>
                <c:pt idx="13118">
                  <c:v>0.75972211000000023</c:v>
                </c:pt>
                <c:pt idx="13119">
                  <c:v>0.75977998000000024</c:v>
                </c:pt>
                <c:pt idx="13120">
                  <c:v>0.75983773000000021</c:v>
                </c:pt>
                <c:pt idx="13121">
                  <c:v>0.75989572000000005</c:v>
                </c:pt>
                <c:pt idx="13122">
                  <c:v>0.75995347000000024</c:v>
                </c:pt>
                <c:pt idx="13123">
                  <c:v>0.76001134000000015</c:v>
                </c:pt>
                <c:pt idx="13124">
                  <c:v>0.76006921000000016</c:v>
                </c:pt>
                <c:pt idx="13125">
                  <c:v>0.76012708000000018</c:v>
                </c:pt>
                <c:pt idx="13126">
                  <c:v>0.76018495000000019</c:v>
                </c:pt>
                <c:pt idx="13127">
                  <c:v>0.76024294000000003</c:v>
                </c:pt>
                <c:pt idx="13128">
                  <c:v>0.76030069000000022</c:v>
                </c:pt>
                <c:pt idx="13129">
                  <c:v>0.76035868000000018</c:v>
                </c:pt>
                <c:pt idx="13130">
                  <c:v>0.76041655000000008</c:v>
                </c:pt>
                <c:pt idx="13131">
                  <c:v>0.7604744200000001</c:v>
                </c:pt>
                <c:pt idx="13132">
                  <c:v>0.76053229</c:v>
                </c:pt>
                <c:pt idx="13133">
                  <c:v>0.76059016000000002</c:v>
                </c:pt>
                <c:pt idx="13134">
                  <c:v>0.76064803000000025</c:v>
                </c:pt>
                <c:pt idx="13135">
                  <c:v>0.76070590000000016</c:v>
                </c:pt>
                <c:pt idx="13136">
                  <c:v>0.76076377000000017</c:v>
                </c:pt>
                <c:pt idx="13137">
                  <c:v>0.76082176000000024</c:v>
                </c:pt>
                <c:pt idx="13138">
                  <c:v>0.76087975000000008</c:v>
                </c:pt>
                <c:pt idx="13139">
                  <c:v>0.76093762000000009</c:v>
                </c:pt>
                <c:pt idx="13140">
                  <c:v>0.76099549000000022</c:v>
                </c:pt>
                <c:pt idx="13141">
                  <c:v>0.76105336000000001</c:v>
                </c:pt>
                <c:pt idx="13142">
                  <c:v>0.76111123000000014</c:v>
                </c:pt>
                <c:pt idx="13143">
                  <c:v>0.76116910000000004</c:v>
                </c:pt>
                <c:pt idx="13144">
                  <c:v>0.76122697000000017</c:v>
                </c:pt>
                <c:pt idx="13145">
                  <c:v>0.76128484000000018</c:v>
                </c:pt>
                <c:pt idx="13146">
                  <c:v>0.7613427100000002</c:v>
                </c:pt>
                <c:pt idx="13147">
                  <c:v>0.7614005800000001</c:v>
                </c:pt>
                <c:pt idx="13148">
                  <c:v>0.76145845000000023</c:v>
                </c:pt>
                <c:pt idx="13149">
                  <c:v>0.76151632000000002</c:v>
                </c:pt>
                <c:pt idx="13150">
                  <c:v>0.76157419000000004</c:v>
                </c:pt>
                <c:pt idx="13151">
                  <c:v>0.76163206000000017</c:v>
                </c:pt>
                <c:pt idx="13152">
                  <c:v>0.76168993000000029</c:v>
                </c:pt>
                <c:pt idx="13153">
                  <c:v>0.76174780000000031</c:v>
                </c:pt>
                <c:pt idx="13154">
                  <c:v>0.76180567000000032</c:v>
                </c:pt>
                <c:pt idx="13155">
                  <c:v>0.76186354000000012</c:v>
                </c:pt>
                <c:pt idx="13156">
                  <c:v>0.76192141000000035</c:v>
                </c:pt>
                <c:pt idx="13157">
                  <c:v>0.76197928000000004</c:v>
                </c:pt>
                <c:pt idx="13158">
                  <c:v>0.76203714999999983</c:v>
                </c:pt>
                <c:pt idx="13159">
                  <c:v>0.76209502000000018</c:v>
                </c:pt>
                <c:pt idx="13160">
                  <c:v>0.76215288999999997</c:v>
                </c:pt>
                <c:pt idx="13161">
                  <c:v>0.76221075999999999</c:v>
                </c:pt>
                <c:pt idx="13162">
                  <c:v>0.76226863000000011</c:v>
                </c:pt>
                <c:pt idx="13163">
                  <c:v>0.76232650000000002</c:v>
                </c:pt>
                <c:pt idx="13164">
                  <c:v>0.76238437000000003</c:v>
                </c:pt>
                <c:pt idx="13165">
                  <c:v>0.76244224999999999</c:v>
                </c:pt>
                <c:pt idx="13166">
                  <c:v>0.76249977000000024</c:v>
                </c:pt>
                <c:pt idx="13167">
                  <c:v>0.76255764000000015</c:v>
                </c:pt>
                <c:pt idx="13168">
                  <c:v>0.76261551000000039</c:v>
                </c:pt>
                <c:pt idx="13169">
                  <c:v>0.76267338000000029</c:v>
                </c:pt>
                <c:pt idx="13170">
                  <c:v>0.76273125000000042</c:v>
                </c:pt>
                <c:pt idx="13171">
                  <c:v>0.7627891200000001</c:v>
                </c:pt>
                <c:pt idx="13172">
                  <c:v>0.76284699000000011</c:v>
                </c:pt>
                <c:pt idx="13173">
                  <c:v>0.76290486000000013</c:v>
                </c:pt>
                <c:pt idx="13174">
                  <c:v>0.76296262000000004</c:v>
                </c:pt>
                <c:pt idx="13175">
                  <c:v>0.76302059999999994</c:v>
                </c:pt>
                <c:pt idx="13176">
                  <c:v>0.76307836000000018</c:v>
                </c:pt>
                <c:pt idx="13177">
                  <c:v>0.76313623000000019</c:v>
                </c:pt>
                <c:pt idx="13178">
                  <c:v>0.76319410000000021</c:v>
                </c:pt>
                <c:pt idx="13179">
                  <c:v>0.76325197000000022</c:v>
                </c:pt>
                <c:pt idx="13180">
                  <c:v>0.76330995000000013</c:v>
                </c:pt>
                <c:pt idx="13181">
                  <c:v>0.76336782000000003</c:v>
                </c:pt>
                <c:pt idx="13182">
                  <c:v>0.76342569000000016</c:v>
                </c:pt>
                <c:pt idx="13183">
                  <c:v>0.76348356000000006</c:v>
                </c:pt>
                <c:pt idx="13184">
                  <c:v>0.76354144000000013</c:v>
                </c:pt>
                <c:pt idx="13185">
                  <c:v>0.76359931000000014</c:v>
                </c:pt>
                <c:pt idx="13186">
                  <c:v>0.76365718000000005</c:v>
                </c:pt>
                <c:pt idx="13187">
                  <c:v>0.76371505000000028</c:v>
                </c:pt>
                <c:pt idx="13188">
                  <c:v>0.76377292000000019</c:v>
                </c:pt>
                <c:pt idx="13189">
                  <c:v>0.7638307900000002</c:v>
                </c:pt>
                <c:pt idx="13190">
                  <c:v>0.76388866000000022</c:v>
                </c:pt>
                <c:pt idx="13191">
                  <c:v>0.76394664000000012</c:v>
                </c:pt>
                <c:pt idx="13192">
                  <c:v>0.7640046300000003</c:v>
                </c:pt>
                <c:pt idx="13193">
                  <c:v>0.76406250000000009</c:v>
                </c:pt>
                <c:pt idx="13194">
                  <c:v>0.76412036999999999</c:v>
                </c:pt>
                <c:pt idx="13195">
                  <c:v>0.76417824000000012</c:v>
                </c:pt>
                <c:pt idx="13196">
                  <c:v>0.76423611000000002</c:v>
                </c:pt>
                <c:pt idx="13197">
                  <c:v>0.76429398000000004</c:v>
                </c:pt>
                <c:pt idx="13198">
                  <c:v>0.76435185000000017</c:v>
                </c:pt>
                <c:pt idx="13199">
                  <c:v>0.76440972000000018</c:v>
                </c:pt>
                <c:pt idx="13200">
                  <c:v>0.76446759000000009</c:v>
                </c:pt>
                <c:pt idx="13201">
                  <c:v>0.76452546000000021</c:v>
                </c:pt>
                <c:pt idx="13202">
                  <c:v>0.76458333000000012</c:v>
                </c:pt>
                <c:pt idx="13203">
                  <c:v>0.76464120000000035</c:v>
                </c:pt>
                <c:pt idx="13204">
                  <c:v>0.76469907000000037</c:v>
                </c:pt>
                <c:pt idx="13205">
                  <c:v>0.76475694000000027</c:v>
                </c:pt>
                <c:pt idx="13206">
                  <c:v>0.7648148100000004</c:v>
                </c:pt>
                <c:pt idx="13207">
                  <c:v>0.76487269000000024</c:v>
                </c:pt>
                <c:pt idx="13208">
                  <c:v>0.76493056000000015</c:v>
                </c:pt>
                <c:pt idx="13209">
                  <c:v>0.76498843000000039</c:v>
                </c:pt>
                <c:pt idx="13210">
                  <c:v>0.76504630000000029</c:v>
                </c:pt>
                <c:pt idx="13211">
                  <c:v>0.76510417000000031</c:v>
                </c:pt>
                <c:pt idx="13212">
                  <c:v>0.76516203999999999</c:v>
                </c:pt>
                <c:pt idx="13213">
                  <c:v>0.76521991000000011</c:v>
                </c:pt>
                <c:pt idx="13214">
                  <c:v>0.76527778000000002</c:v>
                </c:pt>
                <c:pt idx="13215">
                  <c:v>0.76533565000000014</c:v>
                </c:pt>
                <c:pt idx="13216">
                  <c:v>0.76539351999999994</c:v>
                </c:pt>
                <c:pt idx="13217">
                  <c:v>0.76545150000000017</c:v>
                </c:pt>
                <c:pt idx="13218">
                  <c:v>0.76550890999999999</c:v>
                </c:pt>
                <c:pt idx="13219">
                  <c:v>0.76556677999999989</c:v>
                </c:pt>
                <c:pt idx="13220">
                  <c:v>0.76562465000000024</c:v>
                </c:pt>
                <c:pt idx="13221">
                  <c:v>0.76568252000000003</c:v>
                </c:pt>
                <c:pt idx="13222">
                  <c:v>0.76574039000000016</c:v>
                </c:pt>
                <c:pt idx="13223">
                  <c:v>0.76579826000000029</c:v>
                </c:pt>
                <c:pt idx="13224">
                  <c:v>0.76585660000000022</c:v>
                </c:pt>
                <c:pt idx="13225">
                  <c:v>0.76591447000000024</c:v>
                </c:pt>
                <c:pt idx="13226">
                  <c:v>0.76597234000000014</c:v>
                </c:pt>
                <c:pt idx="13227">
                  <c:v>0.76602975000000029</c:v>
                </c:pt>
                <c:pt idx="13228">
                  <c:v>0.76608807999999995</c:v>
                </c:pt>
                <c:pt idx="13229">
                  <c:v>0.76614595000000008</c:v>
                </c:pt>
                <c:pt idx="13230">
                  <c:v>0.76620382000000009</c:v>
                </c:pt>
                <c:pt idx="13231">
                  <c:v>0.76626169000000011</c:v>
                </c:pt>
                <c:pt idx="13232">
                  <c:v>0.76631956000000001</c:v>
                </c:pt>
                <c:pt idx="13233">
                  <c:v>0.76637697000000005</c:v>
                </c:pt>
                <c:pt idx="13234">
                  <c:v>0.76643484000000017</c:v>
                </c:pt>
                <c:pt idx="13235">
                  <c:v>0.76649328999999999</c:v>
                </c:pt>
                <c:pt idx="13236">
                  <c:v>0.76655057999999998</c:v>
                </c:pt>
                <c:pt idx="13237">
                  <c:v>0.76660845000000022</c:v>
                </c:pt>
                <c:pt idx="13238">
                  <c:v>0.76666632000000001</c:v>
                </c:pt>
                <c:pt idx="13239">
                  <c:v>0.76672419000000014</c:v>
                </c:pt>
                <c:pt idx="13240">
                  <c:v>0.76678206000000004</c:v>
                </c:pt>
                <c:pt idx="13241">
                  <c:v>0.76683993000000028</c:v>
                </c:pt>
                <c:pt idx="13242">
                  <c:v>0.7668978000000003</c:v>
                </c:pt>
                <c:pt idx="13243">
                  <c:v>0.76695567000000031</c:v>
                </c:pt>
                <c:pt idx="13244">
                  <c:v>0.7670135400000001</c:v>
                </c:pt>
                <c:pt idx="13245">
                  <c:v>0.76707164000000017</c:v>
                </c:pt>
                <c:pt idx="13246">
                  <c:v>0.76712951000000029</c:v>
                </c:pt>
                <c:pt idx="13247">
                  <c:v>0.76718738000000009</c:v>
                </c:pt>
                <c:pt idx="13248">
                  <c:v>0.76724525000000032</c:v>
                </c:pt>
                <c:pt idx="13249">
                  <c:v>0.76730312000000012</c:v>
                </c:pt>
                <c:pt idx="13250">
                  <c:v>0.76736100000000018</c:v>
                </c:pt>
                <c:pt idx="13251">
                  <c:v>0.7674188700000002</c:v>
                </c:pt>
                <c:pt idx="13252">
                  <c:v>0.7674767400000001</c:v>
                </c:pt>
                <c:pt idx="13253">
                  <c:v>0.76753461000000023</c:v>
                </c:pt>
                <c:pt idx="13254">
                  <c:v>0.76759248000000013</c:v>
                </c:pt>
                <c:pt idx="13255">
                  <c:v>0.76765034999999993</c:v>
                </c:pt>
                <c:pt idx="13256">
                  <c:v>0.76770822000000005</c:v>
                </c:pt>
                <c:pt idx="13257">
                  <c:v>0.76776608999999996</c:v>
                </c:pt>
                <c:pt idx="13258">
                  <c:v>0.76782396000000008</c:v>
                </c:pt>
                <c:pt idx="13259">
                  <c:v>0.7678818300000001</c:v>
                </c:pt>
                <c:pt idx="13260">
                  <c:v>0.76793970000000011</c:v>
                </c:pt>
                <c:pt idx="13261">
                  <c:v>0.76799757000000013</c:v>
                </c:pt>
                <c:pt idx="13262">
                  <c:v>0.76805544000000014</c:v>
                </c:pt>
                <c:pt idx="13263">
                  <c:v>0.76811331000000005</c:v>
                </c:pt>
                <c:pt idx="13264">
                  <c:v>0.76817118000000018</c:v>
                </c:pt>
                <c:pt idx="13265">
                  <c:v>0.7682290500000003</c:v>
                </c:pt>
                <c:pt idx="13266">
                  <c:v>0.76828691999999998</c:v>
                </c:pt>
                <c:pt idx="13267">
                  <c:v>0.76834479000000011</c:v>
                </c:pt>
                <c:pt idx="13268">
                  <c:v>0.76840266000000002</c:v>
                </c:pt>
                <c:pt idx="13269">
                  <c:v>0.76846053000000003</c:v>
                </c:pt>
                <c:pt idx="13270">
                  <c:v>0.76851840000000005</c:v>
                </c:pt>
                <c:pt idx="13271">
                  <c:v>0.76857627000000017</c:v>
                </c:pt>
                <c:pt idx="13272">
                  <c:v>0.76863426000000024</c:v>
                </c:pt>
                <c:pt idx="13273">
                  <c:v>0.76869225000000008</c:v>
                </c:pt>
                <c:pt idx="13274">
                  <c:v>0.76875012000000009</c:v>
                </c:pt>
                <c:pt idx="13275">
                  <c:v>0.76880799000000011</c:v>
                </c:pt>
                <c:pt idx="13276">
                  <c:v>0.76886586000000012</c:v>
                </c:pt>
                <c:pt idx="13277">
                  <c:v>0.76892361000000042</c:v>
                </c:pt>
                <c:pt idx="13278">
                  <c:v>0.76898160000000015</c:v>
                </c:pt>
                <c:pt idx="13279">
                  <c:v>0.76903947000000028</c:v>
                </c:pt>
                <c:pt idx="13280">
                  <c:v>0.76909734000000018</c:v>
                </c:pt>
                <c:pt idx="13281">
                  <c:v>0.76915508999999993</c:v>
                </c:pt>
                <c:pt idx="13282">
                  <c:v>0.76921295999999983</c:v>
                </c:pt>
                <c:pt idx="13283">
                  <c:v>0.76927083000000007</c:v>
                </c:pt>
                <c:pt idx="13284">
                  <c:v>0.76932870000000009</c:v>
                </c:pt>
                <c:pt idx="13285">
                  <c:v>0.76938656999999988</c:v>
                </c:pt>
                <c:pt idx="13286">
                  <c:v>0.76944444000000012</c:v>
                </c:pt>
                <c:pt idx="13287">
                  <c:v>0.76950243000000018</c:v>
                </c:pt>
                <c:pt idx="13288">
                  <c:v>0.76955984000000011</c:v>
                </c:pt>
                <c:pt idx="13289">
                  <c:v>0.76961771000000012</c:v>
                </c:pt>
                <c:pt idx="13290">
                  <c:v>0.76967558000000014</c:v>
                </c:pt>
                <c:pt idx="13291">
                  <c:v>0.76973345000000015</c:v>
                </c:pt>
                <c:pt idx="13292">
                  <c:v>0.76979132000000028</c:v>
                </c:pt>
                <c:pt idx="13293">
                  <c:v>0.76984919000000029</c:v>
                </c:pt>
                <c:pt idx="13294">
                  <c:v>0.7699070600000002</c:v>
                </c:pt>
                <c:pt idx="13295">
                  <c:v>0.76996492999999999</c:v>
                </c:pt>
                <c:pt idx="13296">
                  <c:v>0.77002280000000001</c:v>
                </c:pt>
                <c:pt idx="13297">
                  <c:v>0.77008079000000007</c:v>
                </c:pt>
                <c:pt idx="13298">
                  <c:v>0.77013866000000009</c:v>
                </c:pt>
                <c:pt idx="13299">
                  <c:v>0.7701965300000001</c:v>
                </c:pt>
                <c:pt idx="13300">
                  <c:v>0.77025440000000012</c:v>
                </c:pt>
                <c:pt idx="13301">
                  <c:v>0.77031227000000002</c:v>
                </c:pt>
                <c:pt idx="13302">
                  <c:v>0.77037014000000004</c:v>
                </c:pt>
                <c:pt idx="13303">
                  <c:v>0.77042801000000027</c:v>
                </c:pt>
                <c:pt idx="13304">
                  <c:v>0.77048588000000018</c:v>
                </c:pt>
                <c:pt idx="13305">
                  <c:v>0.77054375000000019</c:v>
                </c:pt>
                <c:pt idx="13306">
                  <c:v>0.7706016200000001</c:v>
                </c:pt>
                <c:pt idx="13307">
                  <c:v>0.77065949000000011</c:v>
                </c:pt>
                <c:pt idx="13308">
                  <c:v>0.77071735999999991</c:v>
                </c:pt>
                <c:pt idx="13309">
                  <c:v>0.77077523000000014</c:v>
                </c:pt>
                <c:pt idx="13310">
                  <c:v>0.77083309999999983</c:v>
                </c:pt>
                <c:pt idx="13311">
                  <c:v>0.77089096999999984</c:v>
                </c:pt>
                <c:pt idx="13312">
                  <c:v>0.77094884000000008</c:v>
                </c:pt>
                <c:pt idx="13313">
                  <c:v>0.77100670999999987</c:v>
                </c:pt>
                <c:pt idx="13314">
                  <c:v>0.77106457999999989</c:v>
                </c:pt>
                <c:pt idx="13315">
                  <c:v>0.77112245000000001</c:v>
                </c:pt>
                <c:pt idx="13316">
                  <c:v>0.77118031999999992</c:v>
                </c:pt>
                <c:pt idx="13317">
                  <c:v>0.77123818999999993</c:v>
                </c:pt>
                <c:pt idx="13318">
                  <c:v>0.77129606000000006</c:v>
                </c:pt>
                <c:pt idx="13319">
                  <c:v>0.7713539399999999</c:v>
                </c:pt>
                <c:pt idx="13320">
                  <c:v>0.77141181000000003</c:v>
                </c:pt>
                <c:pt idx="13321">
                  <c:v>0.77146967999999994</c:v>
                </c:pt>
                <c:pt idx="13322">
                  <c:v>0.77152755000000006</c:v>
                </c:pt>
                <c:pt idx="13323">
                  <c:v>0.77158552999999985</c:v>
                </c:pt>
                <c:pt idx="13324">
                  <c:v>0.77164352000000003</c:v>
                </c:pt>
                <c:pt idx="13325">
                  <c:v>0.77170139000000004</c:v>
                </c:pt>
                <c:pt idx="13326">
                  <c:v>0.77175926000000017</c:v>
                </c:pt>
                <c:pt idx="13327">
                  <c:v>0.77181713000000007</c:v>
                </c:pt>
                <c:pt idx="13328">
                  <c:v>0.7718750000000002</c:v>
                </c:pt>
                <c:pt idx="13329">
                  <c:v>0.77193286999999988</c:v>
                </c:pt>
                <c:pt idx="13330">
                  <c:v>0.77199062000000018</c:v>
                </c:pt>
                <c:pt idx="13331">
                  <c:v>0.77204861000000014</c:v>
                </c:pt>
                <c:pt idx="13332">
                  <c:v>0.77210647999999993</c:v>
                </c:pt>
                <c:pt idx="13333">
                  <c:v>0.77216434999999994</c:v>
                </c:pt>
                <c:pt idx="13334">
                  <c:v>0.77222211000000007</c:v>
                </c:pt>
                <c:pt idx="13335">
                  <c:v>0.77227998000000009</c:v>
                </c:pt>
                <c:pt idx="13336">
                  <c:v>0.77233784999999988</c:v>
                </c:pt>
                <c:pt idx="13337">
                  <c:v>0.77239572000000001</c:v>
                </c:pt>
                <c:pt idx="13338">
                  <c:v>0.77245358999999991</c:v>
                </c:pt>
                <c:pt idx="13339">
                  <c:v>0.77251157000000004</c:v>
                </c:pt>
                <c:pt idx="13340">
                  <c:v>0.77256944000000016</c:v>
                </c:pt>
                <c:pt idx="13341">
                  <c:v>0.77262731000000029</c:v>
                </c:pt>
                <c:pt idx="13342">
                  <c:v>0.77268519000000013</c:v>
                </c:pt>
                <c:pt idx="13343">
                  <c:v>0.77274306000000015</c:v>
                </c:pt>
                <c:pt idx="13344">
                  <c:v>0.77280093000000027</c:v>
                </c:pt>
                <c:pt idx="13345">
                  <c:v>0.77285880000000029</c:v>
                </c:pt>
                <c:pt idx="13346">
                  <c:v>0.77291667000000019</c:v>
                </c:pt>
                <c:pt idx="13347">
                  <c:v>0.77297453999999999</c:v>
                </c:pt>
                <c:pt idx="13348">
                  <c:v>0.77303241</c:v>
                </c:pt>
                <c:pt idx="13349">
                  <c:v>0.77309028000000002</c:v>
                </c:pt>
                <c:pt idx="13350">
                  <c:v>0.77314815000000003</c:v>
                </c:pt>
                <c:pt idx="13351">
                  <c:v>0.77320601999999983</c:v>
                </c:pt>
                <c:pt idx="13352">
                  <c:v>0.77326353999999986</c:v>
                </c:pt>
                <c:pt idx="13353">
                  <c:v>0.77332140999999999</c:v>
                </c:pt>
                <c:pt idx="13354">
                  <c:v>0.77337928</c:v>
                </c:pt>
                <c:pt idx="13355">
                  <c:v>0.77343714999999991</c:v>
                </c:pt>
                <c:pt idx="13356">
                  <c:v>0.77349502000000003</c:v>
                </c:pt>
                <c:pt idx="13357">
                  <c:v>0.77355288999999994</c:v>
                </c:pt>
                <c:pt idx="13358">
                  <c:v>0.77361076000000006</c:v>
                </c:pt>
                <c:pt idx="13359">
                  <c:v>0.77366863000000019</c:v>
                </c:pt>
                <c:pt idx="13360">
                  <c:v>0.77372649999999998</c:v>
                </c:pt>
                <c:pt idx="13361">
                  <c:v>0.77378437</c:v>
                </c:pt>
                <c:pt idx="13362">
                  <c:v>0.77384225000000018</c:v>
                </c:pt>
                <c:pt idx="13363">
                  <c:v>0.77390012000000008</c:v>
                </c:pt>
                <c:pt idx="13364">
                  <c:v>0.77395798999999987</c:v>
                </c:pt>
                <c:pt idx="13365">
                  <c:v>0.77401586</c:v>
                </c:pt>
                <c:pt idx="13366">
                  <c:v>0.77407373000000002</c:v>
                </c:pt>
                <c:pt idx="13367">
                  <c:v>0.77413160000000003</c:v>
                </c:pt>
                <c:pt idx="13368">
                  <c:v>0.77418947000000005</c:v>
                </c:pt>
                <c:pt idx="13369">
                  <c:v>0.77424734000000006</c:v>
                </c:pt>
                <c:pt idx="13370">
                  <c:v>0.77430521000000019</c:v>
                </c:pt>
                <c:pt idx="13371">
                  <c:v>0.77436307999999987</c:v>
                </c:pt>
                <c:pt idx="13372">
                  <c:v>0.77442095</c:v>
                </c:pt>
                <c:pt idx="13373">
                  <c:v>0.77447882000000001</c:v>
                </c:pt>
                <c:pt idx="13374">
                  <c:v>0.77453668999999992</c:v>
                </c:pt>
                <c:pt idx="13375">
                  <c:v>0.77459455999999993</c:v>
                </c:pt>
                <c:pt idx="13376">
                  <c:v>0.7746526600000001</c:v>
                </c:pt>
                <c:pt idx="13377">
                  <c:v>0.77471053000000012</c:v>
                </c:pt>
                <c:pt idx="13378">
                  <c:v>0.77476840000000013</c:v>
                </c:pt>
                <c:pt idx="13379">
                  <c:v>0.77482627000000004</c:v>
                </c:pt>
                <c:pt idx="13380">
                  <c:v>0.77488413999999994</c:v>
                </c:pt>
                <c:pt idx="13381">
                  <c:v>0.77494201000000018</c:v>
                </c:pt>
                <c:pt idx="13382">
                  <c:v>0.7749998800000002</c:v>
                </c:pt>
                <c:pt idx="13383">
                  <c:v>0.77505763999999999</c:v>
                </c:pt>
                <c:pt idx="13384">
                  <c:v>0.77511562000000012</c:v>
                </c:pt>
                <c:pt idx="13385">
                  <c:v>0.77517350000000007</c:v>
                </c:pt>
                <c:pt idx="13386">
                  <c:v>0.77523137000000009</c:v>
                </c:pt>
                <c:pt idx="13387">
                  <c:v>0.77528911999999994</c:v>
                </c:pt>
                <c:pt idx="13388">
                  <c:v>0.77534699000000007</c:v>
                </c:pt>
                <c:pt idx="13389">
                  <c:v>0.77540486000000008</c:v>
                </c:pt>
                <c:pt idx="13390">
                  <c:v>0.77546272999999999</c:v>
                </c:pt>
                <c:pt idx="13391">
                  <c:v>0.77552060000000012</c:v>
                </c:pt>
                <c:pt idx="13392">
                  <c:v>0.77557858999999985</c:v>
                </c:pt>
                <c:pt idx="13393">
                  <c:v>0.77563645999999997</c:v>
                </c:pt>
                <c:pt idx="13394">
                  <c:v>0.77569432999999999</c:v>
                </c:pt>
                <c:pt idx="13395">
                  <c:v>0.7757522</c:v>
                </c:pt>
                <c:pt idx="13396">
                  <c:v>0.77581007000000002</c:v>
                </c:pt>
                <c:pt idx="13397">
                  <c:v>0.77586806000000008</c:v>
                </c:pt>
                <c:pt idx="13398">
                  <c:v>0.77592592999999999</c:v>
                </c:pt>
                <c:pt idx="13399">
                  <c:v>0.7759838</c:v>
                </c:pt>
                <c:pt idx="13400">
                  <c:v>0.77604167000000013</c:v>
                </c:pt>
                <c:pt idx="13401">
                  <c:v>0.77609954000000003</c:v>
                </c:pt>
                <c:pt idx="13402">
                  <c:v>0.77615741000000005</c:v>
                </c:pt>
                <c:pt idx="13403">
                  <c:v>0.77621528000000006</c:v>
                </c:pt>
                <c:pt idx="13404">
                  <c:v>0.77627325999999996</c:v>
                </c:pt>
                <c:pt idx="13405">
                  <c:v>0.77633112999999987</c:v>
                </c:pt>
                <c:pt idx="13406">
                  <c:v>0.776389</c:v>
                </c:pt>
                <c:pt idx="13407">
                  <c:v>0.77644687000000001</c:v>
                </c:pt>
                <c:pt idx="13408">
                  <c:v>0.77650474999999985</c:v>
                </c:pt>
                <c:pt idx="13409">
                  <c:v>0.77656261999999987</c:v>
                </c:pt>
                <c:pt idx="13410">
                  <c:v>0.77662049000000011</c:v>
                </c:pt>
                <c:pt idx="13411">
                  <c:v>0.77667836000000001</c:v>
                </c:pt>
                <c:pt idx="13412">
                  <c:v>0.77673623000000003</c:v>
                </c:pt>
                <c:pt idx="13413">
                  <c:v>0.77679410000000004</c:v>
                </c:pt>
                <c:pt idx="13414">
                  <c:v>0.77685197000000017</c:v>
                </c:pt>
                <c:pt idx="13415">
                  <c:v>0.77690984000000018</c:v>
                </c:pt>
                <c:pt idx="13416">
                  <c:v>0.77696771000000009</c:v>
                </c:pt>
                <c:pt idx="13417">
                  <c:v>0.7770255800000001</c:v>
                </c:pt>
                <c:pt idx="13418">
                  <c:v>0.77708345000000012</c:v>
                </c:pt>
                <c:pt idx="13419">
                  <c:v>0.77714132000000014</c:v>
                </c:pt>
                <c:pt idx="13420">
                  <c:v>0.77719919000000004</c:v>
                </c:pt>
                <c:pt idx="13421">
                  <c:v>0.77725706000000006</c:v>
                </c:pt>
                <c:pt idx="13422">
                  <c:v>0.77731493000000007</c:v>
                </c:pt>
                <c:pt idx="13423">
                  <c:v>0.77737280000000009</c:v>
                </c:pt>
                <c:pt idx="13424">
                  <c:v>0.7774306700000001</c:v>
                </c:pt>
                <c:pt idx="13425">
                  <c:v>0.77748854000000001</c:v>
                </c:pt>
                <c:pt idx="13426">
                  <c:v>0.77754641000000013</c:v>
                </c:pt>
                <c:pt idx="13427">
                  <c:v>0.77760427999999993</c:v>
                </c:pt>
                <c:pt idx="13428">
                  <c:v>0.77766214999999972</c:v>
                </c:pt>
                <c:pt idx="13429">
                  <c:v>0.77772002000000007</c:v>
                </c:pt>
                <c:pt idx="13430">
                  <c:v>0.77777788999999997</c:v>
                </c:pt>
                <c:pt idx="13431">
                  <c:v>0.77783530000000001</c:v>
                </c:pt>
                <c:pt idx="13432">
                  <c:v>0.77789329000000018</c:v>
                </c:pt>
                <c:pt idx="13433">
                  <c:v>0.77795116000000009</c:v>
                </c:pt>
                <c:pt idx="13434">
                  <c:v>0.77800903000000021</c:v>
                </c:pt>
                <c:pt idx="13435">
                  <c:v>0.77806690000000001</c:v>
                </c:pt>
                <c:pt idx="13436">
                  <c:v>0.7781246500000002</c:v>
                </c:pt>
                <c:pt idx="13437">
                  <c:v>0.77818264000000004</c:v>
                </c:pt>
                <c:pt idx="13438">
                  <c:v>0.77824051000000027</c:v>
                </c:pt>
                <c:pt idx="13439">
                  <c:v>0.77829838000000018</c:v>
                </c:pt>
                <c:pt idx="13440">
                  <c:v>0.77835612999999992</c:v>
                </c:pt>
                <c:pt idx="13441">
                  <c:v>0.77841399999999994</c:v>
                </c:pt>
                <c:pt idx="13442">
                  <c:v>0.77847187000000018</c:v>
                </c:pt>
                <c:pt idx="13443">
                  <c:v>0.77852975000000002</c:v>
                </c:pt>
                <c:pt idx="13444">
                  <c:v>0.77858761999999992</c:v>
                </c:pt>
                <c:pt idx="13445">
                  <c:v>0.77864559999999994</c:v>
                </c:pt>
                <c:pt idx="13446">
                  <c:v>0.77870346999999984</c:v>
                </c:pt>
                <c:pt idx="13447">
                  <c:v>0.77876133999999997</c:v>
                </c:pt>
                <c:pt idx="13448">
                  <c:v>0.77881920999999998</c:v>
                </c:pt>
                <c:pt idx="13449">
                  <c:v>0.77887708</c:v>
                </c:pt>
                <c:pt idx="13450">
                  <c:v>0.77893495000000001</c:v>
                </c:pt>
                <c:pt idx="13451">
                  <c:v>0.77899282000000003</c:v>
                </c:pt>
                <c:pt idx="13452">
                  <c:v>0.77905069000000005</c:v>
                </c:pt>
                <c:pt idx="13453">
                  <c:v>0.77910856000000006</c:v>
                </c:pt>
                <c:pt idx="13454">
                  <c:v>0.7791664399999999</c:v>
                </c:pt>
                <c:pt idx="13455">
                  <c:v>0.77922442000000014</c:v>
                </c:pt>
                <c:pt idx="13456">
                  <c:v>0.77928240999999987</c:v>
                </c:pt>
                <c:pt idx="13457">
                  <c:v>0.77934028</c:v>
                </c:pt>
                <c:pt idx="13458">
                  <c:v>0.77939815000000001</c:v>
                </c:pt>
                <c:pt idx="13459">
                  <c:v>0.77945601999999992</c:v>
                </c:pt>
                <c:pt idx="13460">
                  <c:v>0.77951388999999993</c:v>
                </c:pt>
                <c:pt idx="13461">
                  <c:v>0.77957176000000006</c:v>
                </c:pt>
                <c:pt idx="13462">
                  <c:v>0.7796296300000003</c:v>
                </c:pt>
                <c:pt idx="13463">
                  <c:v>0.77968750000000009</c:v>
                </c:pt>
                <c:pt idx="13464">
                  <c:v>0.77974536999999999</c:v>
                </c:pt>
                <c:pt idx="13465">
                  <c:v>0.77980324000000001</c:v>
                </c:pt>
                <c:pt idx="13466">
                  <c:v>0.77986111000000002</c:v>
                </c:pt>
                <c:pt idx="13467">
                  <c:v>0.77991897999999993</c:v>
                </c:pt>
                <c:pt idx="13468">
                  <c:v>0.77997685000000005</c:v>
                </c:pt>
                <c:pt idx="13469">
                  <c:v>0.78003472000000007</c:v>
                </c:pt>
                <c:pt idx="13470">
                  <c:v>0.78009259000000009</c:v>
                </c:pt>
                <c:pt idx="13471">
                  <c:v>0.7801504600000001</c:v>
                </c:pt>
                <c:pt idx="13472">
                  <c:v>0.78020833000000012</c:v>
                </c:pt>
                <c:pt idx="13473">
                  <c:v>0.78026620000000002</c:v>
                </c:pt>
                <c:pt idx="13474">
                  <c:v>0.78032407000000015</c:v>
                </c:pt>
                <c:pt idx="13475">
                  <c:v>0.78038205999999988</c:v>
                </c:pt>
                <c:pt idx="13476">
                  <c:v>0.78043993</c:v>
                </c:pt>
                <c:pt idx="13477">
                  <c:v>0.78049780000000002</c:v>
                </c:pt>
                <c:pt idx="13478">
                  <c:v>0.78055567000000003</c:v>
                </c:pt>
                <c:pt idx="13479">
                  <c:v>0.78061353999999994</c:v>
                </c:pt>
                <c:pt idx="13480">
                  <c:v>0.78067141000000029</c:v>
                </c:pt>
                <c:pt idx="13481">
                  <c:v>0.78072928000000019</c:v>
                </c:pt>
                <c:pt idx="13482">
                  <c:v>0.78078669000000012</c:v>
                </c:pt>
                <c:pt idx="13483">
                  <c:v>0.78084456000000013</c:v>
                </c:pt>
                <c:pt idx="13484">
                  <c:v>0.78090242999999981</c:v>
                </c:pt>
                <c:pt idx="13485">
                  <c:v>0.78096029999999983</c:v>
                </c:pt>
                <c:pt idx="13486">
                  <c:v>0.78101816999999985</c:v>
                </c:pt>
                <c:pt idx="13487">
                  <c:v>0.78107603999999997</c:v>
                </c:pt>
                <c:pt idx="13488">
                  <c:v>0.78113390999999988</c:v>
                </c:pt>
                <c:pt idx="13489">
                  <c:v>0.78119178</c:v>
                </c:pt>
                <c:pt idx="13490">
                  <c:v>0.78124965000000013</c:v>
                </c:pt>
                <c:pt idx="13491">
                  <c:v>0.78130751999999992</c:v>
                </c:pt>
                <c:pt idx="13492">
                  <c:v>0.78136538999999994</c:v>
                </c:pt>
                <c:pt idx="13493">
                  <c:v>0.78142326000000006</c:v>
                </c:pt>
                <c:pt idx="13494">
                  <c:v>0.78148113000000008</c:v>
                </c:pt>
                <c:pt idx="13495">
                  <c:v>0.78153899999999987</c:v>
                </c:pt>
                <c:pt idx="13496">
                  <c:v>0.78159687</c:v>
                </c:pt>
                <c:pt idx="13497">
                  <c:v>0.78165475000000018</c:v>
                </c:pt>
                <c:pt idx="13498">
                  <c:v>0.78171262000000008</c:v>
                </c:pt>
                <c:pt idx="13499">
                  <c:v>0.78177048999999998</c:v>
                </c:pt>
                <c:pt idx="13500">
                  <c:v>0.78182836</c:v>
                </c:pt>
                <c:pt idx="13501">
                  <c:v>0.78188623000000002</c:v>
                </c:pt>
                <c:pt idx="13502">
                  <c:v>0.78194410000000003</c:v>
                </c:pt>
                <c:pt idx="13503">
                  <c:v>0.78200197000000005</c:v>
                </c:pt>
                <c:pt idx="13504">
                  <c:v>0.78205984000000017</c:v>
                </c:pt>
                <c:pt idx="13505">
                  <c:v>0.78211771000000008</c:v>
                </c:pt>
                <c:pt idx="13506">
                  <c:v>0.78217557999999998</c:v>
                </c:pt>
                <c:pt idx="13507">
                  <c:v>0.78223345</c:v>
                </c:pt>
                <c:pt idx="13508">
                  <c:v>0.78229144000000028</c:v>
                </c:pt>
                <c:pt idx="13509">
                  <c:v>0.7823493100000003</c:v>
                </c:pt>
                <c:pt idx="13510">
                  <c:v>0.78240718000000009</c:v>
                </c:pt>
                <c:pt idx="13511">
                  <c:v>0.78246515999999999</c:v>
                </c:pt>
                <c:pt idx="13512">
                  <c:v>0.78252303000000012</c:v>
                </c:pt>
                <c:pt idx="13513">
                  <c:v>0.78258090000000002</c:v>
                </c:pt>
                <c:pt idx="13514">
                  <c:v>0.78263877000000004</c:v>
                </c:pt>
                <c:pt idx="13515">
                  <c:v>0.78269664000000005</c:v>
                </c:pt>
                <c:pt idx="13516">
                  <c:v>0.78275451000000018</c:v>
                </c:pt>
                <c:pt idx="13517">
                  <c:v>0.78281237999999997</c:v>
                </c:pt>
                <c:pt idx="13518">
                  <c:v>0.78287025000000021</c:v>
                </c:pt>
                <c:pt idx="13519">
                  <c:v>0.78292812000000012</c:v>
                </c:pt>
                <c:pt idx="13520">
                  <c:v>0.78298600000000007</c:v>
                </c:pt>
                <c:pt idx="13521">
                  <c:v>0.7830438700000002</c:v>
                </c:pt>
                <c:pt idx="13522">
                  <c:v>0.7831017400000001</c:v>
                </c:pt>
                <c:pt idx="13523">
                  <c:v>0.78315961000000023</c:v>
                </c:pt>
                <c:pt idx="13524">
                  <c:v>0.78321748000000002</c:v>
                </c:pt>
                <c:pt idx="13525">
                  <c:v>0.78327534999999981</c:v>
                </c:pt>
                <c:pt idx="13526">
                  <c:v>0.78333321999999983</c:v>
                </c:pt>
                <c:pt idx="13527">
                  <c:v>0.78339108999999996</c:v>
                </c:pt>
                <c:pt idx="13528">
                  <c:v>0.78344895999999997</c:v>
                </c:pt>
                <c:pt idx="13529">
                  <c:v>0.78350682999999988</c:v>
                </c:pt>
                <c:pt idx="13530">
                  <c:v>0.78356469999999989</c:v>
                </c:pt>
                <c:pt idx="13531">
                  <c:v>0.78362257000000002</c:v>
                </c:pt>
                <c:pt idx="13532">
                  <c:v>0.78368044000000003</c:v>
                </c:pt>
                <c:pt idx="13533">
                  <c:v>0.78373831000000005</c:v>
                </c:pt>
                <c:pt idx="13534">
                  <c:v>0.78379618000000006</c:v>
                </c:pt>
                <c:pt idx="13535">
                  <c:v>0.78385428000000001</c:v>
                </c:pt>
                <c:pt idx="13536">
                  <c:v>0.78391214999999992</c:v>
                </c:pt>
                <c:pt idx="13537">
                  <c:v>0.78397001999999993</c:v>
                </c:pt>
                <c:pt idx="13538">
                  <c:v>0.78402788999999984</c:v>
                </c:pt>
                <c:pt idx="13539">
                  <c:v>0.78408575999999996</c:v>
                </c:pt>
                <c:pt idx="13540">
                  <c:v>0.78414362999999998</c:v>
                </c:pt>
                <c:pt idx="13541">
                  <c:v>0.7842015</c:v>
                </c:pt>
                <c:pt idx="13542">
                  <c:v>0.78425891000000014</c:v>
                </c:pt>
                <c:pt idx="13543">
                  <c:v>0.78431677999999982</c:v>
                </c:pt>
                <c:pt idx="13544">
                  <c:v>0.78437453999999984</c:v>
                </c:pt>
                <c:pt idx="13545">
                  <c:v>0.78443240999999986</c:v>
                </c:pt>
                <c:pt idx="13546">
                  <c:v>0.78449027999999998</c:v>
                </c:pt>
                <c:pt idx="13547">
                  <c:v>0.78454873000000003</c:v>
                </c:pt>
                <c:pt idx="13548">
                  <c:v>0.78460602000000002</c:v>
                </c:pt>
                <c:pt idx="13549">
                  <c:v>0.78466447000000017</c:v>
                </c:pt>
                <c:pt idx="13550">
                  <c:v>0.78472234000000007</c:v>
                </c:pt>
                <c:pt idx="13551">
                  <c:v>0.7847802100000002</c:v>
                </c:pt>
                <c:pt idx="13552">
                  <c:v>0.78483762000000012</c:v>
                </c:pt>
                <c:pt idx="13553">
                  <c:v>0.78489549000000025</c:v>
                </c:pt>
                <c:pt idx="13554">
                  <c:v>0.78495347000000004</c:v>
                </c:pt>
                <c:pt idx="13555">
                  <c:v>0.78501134000000006</c:v>
                </c:pt>
                <c:pt idx="13556">
                  <c:v>0.78506921000000018</c:v>
                </c:pt>
                <c:pt idx="13557">
                  <c:v>0.78512708000000009</c:v>
                </c:pt>
                <c:pt idx="13558">
                  <c:v>0.78518494999999988</c:v>
                </c:pt>
                <c:pt idx="13559">
                  <c:v>0.78524282000000001</c:v>
                </c:pt>
                <c:pt idx="13560">
                  <c:v>0.78530069000000002</c:v>
                </c:pt>
                <c:pt idx="13561">
                  <c:v>0.78535855999999993</c:v>
                </c:pt>
                <c:pt idx="13562">
                  <c:v>0.78541643999999988</c:v>
                </c:pt>
                <c:pt idx="13563">
                  <c:v>0.78547431000000001</c:v>
                </c:pt>
                <c:pt idx="13564">
                  <c:v>0.7855321799999998</c:v>
                </c:pt>
                <c:pt idx="13565">
                  <c:v>0.78559005000000004</c:v>
                </c:pt>
                <c:pt idx="13566">
                  <c:v>0.78564792000000017</c:v>
                </c:pt>
                <c:pt idx="13567">
                  <c:v>0.78570579000000018</c:v>
                </c:pt>
                <c:pt idx="13568">
                  <c:v>0.78576366000000009</c:v>
                </c:pt>
                <c:pt idx="13569">
                  <c:v>0.78582153000000021</c:v>
                </c:pt>
                <c:pt idx="13570">
                  <c:v>0.78587940000000023</c:v>
                </c:pt>
                <c:pt idx="13571">
                  <c:v>0.78593727000000013</c:v>
                </c:pt>
                <c:pt idx="13572">
                  <c:v>0.78599514000000015</c:v>
                </c:pt>
                <c:pt idx="13573">
                  <c:v>0.78605301000000027</c:v>
                </c:pt>
                <c:pt idx="13574">
                  <c:v>0.78611088000000018</c:v>
                </c:pt>
                <c:pt idx="13575">
                  <c:v>0.78616875000000019</c:v>
                </c:pt>
                <c:pt idx="13576">
                  <c:v>0.78622661999999999</c:v>
                </c:pt>
                <c:pt idx="13577">
                  <c:v>0.78628449</c:v>
                </c:pt>
                <c:pt idx="13578">
                  <c:v>0.78634235999999991</c:v>
                </c:pt>
                <c:pt idx="13579">
                  <c:v>0.78640023000000003</c:v>
                </c:pt>
                <c:pt idx="13580">
                  <c:v>0.78645809999999983</c:v>
                </c:pt>
                <c:pt idx="13581">
                  <c:v>0.78651596999999973</c:v>
                </c:pt>
                <c:pt idx="13582">
                  <c:v>0.78657383999999997</c:v>
                </c:pt>
                <c:pt idx="13583">
                  <c:v>0.78663170999999998</c:v>
                </c:pt>
                <c:pt idx="13584">
                  <c:v>0.78668958</c:v>
                </c:pt>
                <c:pt idx="13585">
                  <c:v>0.78674745000000013</c:v>
                </c:pt>
                <c:pt idx="13586">
                  <c:v>0.78680532000000003</c:v>
                </c:pt>
                <c:pt idx="13587">
                  <c:v>0.78686318999999993</c:v>
                </c:pt>
                <c:pt idx="13588">
                  <c:v>0.78692106000000017</c:v>
                </c:pt>
                <c:pt idx="13589">
                  <c:v>0.78697894000000002</c:v>
                </c:pt>
                <c:pt idx="13590">
                  <c:v>0.78703704000000008</c:v>
                </c:pt>
                <c:pt idx="13591">
                  <c:v>0.78709490999999998</c:v>
                </c:pt>
                <c:pt idx="13592">
                  <c:v>0.78715277999999989</c:v>
                </c:pt>
                <c:pt idx="13593">
                  <c:v>0.78721065000000001</c:v>
                </c:pt>
                <c:pt idx="13594">
                  <c:v>0.78726839999999987</c:v>
                </c:pt>
                <c:pt idx="13595">
                  <c:v>0.78732638999999993</c:v>
                </c:pt>
                <c:pt idx="13596">
                  <c:v>0.7873841399999999</c:v>
                </c:pt>
                <c:pt idx="13597">
                  <c:v>0.78744201000000003</c:v>
                </c:pt>
                <c:pt idx="13598">
                  <c:v>0.78750000000000009</c:v>
                </c:pt>
                <c:pt idx="13599">
                  <c:v>0.78755775000000006</c:v>
                </c:pt>
                <c:pt idx="13600">
                  <c:v>0.78761562000000018</c:v>
                </c:pt>
                <c:pt idx="13601">
                  <c:v>0.78767350000000003</c:v>
                </c:pt>
                <c:pt idx="13602">
                  <c:v>0.78773137000000004</c:v>
                </c:pt>
                <c:pt idx="13603">
                  <c:v>0.78778924000000017</c:v>
                </c:pt>
                <c:pt idx="13604">
                  <c:v>0.78784711000000018</c:v>
                </c:pt>
                <c:pt idx="13605">
                  <c:v>0.7879050900000002</c:v>
                </c:pt>
                <c:pt idx="13606">
                  <c:v>0.78796295999999999</c:v>
                </c:pt>
                <c:pt idx="13607">
                  <c:v>0.78802083000000023</c:v>
                </c:pt>
                <c:pt idx="13608">
                  <c:v>0.78807870000000013</c:v>
                </c:pt>
                <c:pt idx="13609">
                  <c:v>0.78813657000000004</c:v>
                </c:pt>
                <c:pt idx="13610">
                  <c:v>0.78819444000000027</c:v>
                </c:pt>
                <c:pt idx="13611">
                  <c:v>0.78825231000000018</c:v>
                </c:pt>
                <c:pt idx="13612">
                  <c:v>0.78831019000000002</c:v>
                </c:pt>
                <c:pt idx="13613">
                  <c:v>0.78836806000000004</c:v>
                </c:pt>
                <c:pt idx="13614">
                  <c:v>0.78842593000000027</c:v>
                </c:pt>
                <c:pt idx="13615">
                  <c:v>0.78848380000000018</c:v>
                </c:pt>
                <c:pt idx="13616">
                  <c:v>0.78854167000000031</c:v>
                </c:pt>
                <c:pt idx="13617">
                  <c:v>0.78859919000000012</c:v>
                </c:pt>
                <c:pt idx="13618">
                  <c:v>0.78865706000000013</c:v>
                </c:pt>
                <c:pt idx="13619">
                  <c:v>0.78871492999999981</c:v>
                </c:pt>
                <c:pt idx="13620">
                  <c:v>0.78877279999999983</c:v>
                </c:pt>
                <c:pt idx="13621">
                  <c:v>0.78883066999999996</c:v>
                </c:pt>
                <c:pt idx="13622">
                  <c:v>0.78888853999999997</c:v>
                </c:pt>
                <c:pt idx="13623">
                  <c:v>0.78894640999999999</c:v>
                </c:pt>
                <c:pt idx="13624">
                  <c:v>0.78900428</c:v>
                </c:pt>
                <c:pt idx="13625">
                  <c:v>0.78906214999999991</c:v>
                </c:pt>
                <c:pt idx="13626">
                  <c:v>0.78912002000000003</c:v>
                </c:pt>
                <c:pt idx="13627">
                  <c:v>0.78917789000000005</c:v>
                </c:pt>
                <c:pt idx="13628">
                  <c:v>0.78923576000000006</c:v>
                </c:pt>
                <c:pt idx="13629">
                  <c:v>0.78929363000000019</c:v>
                </c:pt>
                <c:pt idx="13630">
                  <c:v>0.78935149999999998</c:v>
                </c:pt>
                <c:pt idx="13631">
                  <c:v>0.78940937</c:v>
                </c:pt>
                <c:pt idx="13632">
                  <c:v>0.78946725000000006</c:v>
                </c:pt>
                <c:pt idx="13633">
                  <c:v>0.78952512000000008</c:v>
                </c:pt>
                <c:pt idx="13634">
                  <c:v>0.78958298999999976</c:v>
                </c:pt>
                <c:pt idx="13635">
                  <c:v>0.78964086000000011</c:v>
                </c:pt>
                <c:pt idx="13636">
                  <c:v>0.78969873000000013</c:v>
                </c:pt>
                <c:pt idx="13637">
                  <c:v>0.78975660000000003</c:v>
                </c:pt>
                <c:pt idx="13638">
                  <c:v>0.78981447000000005</c:v>
                </c:pt>
                <c:pt idx="13639">
                  <c:v>0.78987234000000006</c:v>
                </c:pt>
                <c:pt idx="13640">
                  <c:v>0.78993021000000019</c:v>
                </c:pt>
                <c:pt idx="13641">
                  <c:v>0.7899881900000002</c:v>
                </c:pt>
                <c:pt idx="13642">
                  <c:v>0.79004617999999993</c:v>
                </c:pt>
                <c:pt idx="13643">
                  <c:v>0.79010405000000017</c:v>
                </c:pt>
                <c:pt idx="13644">
                  <c:v>0.79016192000000007</c:v>
                </c:pt>
                <c:pt idx="13645">
                  <c:v>0.79021979000000009</c:v>
                </c:pt>
                <c:pt idx="13646">
                  <c:v>0.7902776600000001</c:v>
                </c:pt>
                <c:pt idx="13647">
                  <c:v>0.79033542000000001</c:v>
                </c:pt>
                <c:pt idx="13648">
                  <c:v>0.79039340000000013</c:v>
                </c:pt>
                <c:pt idx="13649">
                  <c:v>0.79045127000000004</c:v>
                </c:pt>
                <c:pt idx="13650">
                  <c:v>0.79050913999999994</c:v>
                </c:pt>
                <c:pt idx="13651">
                  <c:v>0.79056701000000007</c:v>
                </c:pt>
                <c:pt idx="13652">
                  <c:v>0.7906248800000002</c:v>
                </c:pt>
                <c:pt idx="13653">
                  <c:v>0.7906827500000001</c:v>
                </c:pt>
                <c:pt idx="13654">
                  <c:v>0.79074062000000023</c:v>
                </c:pt>
                <c:pt idx="13655">
                  <c:v>0.79079850000000018</c:v>
                </c:pt>
                <c:pt idx="13656">
                  <c:v>0.79085637000000009</c:v>
                </c:pt>
                <c:pt idx="13657">
                  <c:v>0.7909142400000001</c:v>
                </c:pt>
                <c:pt idx="13658">
                  <c:v>0.79097211000000012</c:v>
                </c:pt>
                <c:pt idx="13659">
                  <c:v>0.79102998000000013</c:v>
                </c:pt>
                <c:pt idx="13660">
                  <c:v>0.79108784999999981</c:v>
                </c:pt>
                <c:pt idx="13661">
                  <c:v>0.79114571999999994</c:v>
                </c:pt>
                <c:pt idx="13662">
                  <c:v>0.79120358999999985</c:v>
                </c:pt>
                <c:pt idx="13663">
                  <c:v>0.79126145999999997</c:v>
                </c:pt>
                <c:pt idx="13664">
                  <c:v>0.79131932999999988</c:v>
                </c:pt>
                <c:pt idx="13665">
                  <c:v>0.7913772</c:v>
                </c:pt>
                <c:pt idx="13666">
                  <c:v>0.79143507000000002</c:v>
                </c:pt>
                <c:pt idx="13667">
                  <c:v>0.79149306000000008</c:v>
                </c:pt>
                <c:pt idx="13668">
                  <c:v>0.79155103999999998</c:v>
                </c:pt>
                <c:pt idx="13669">
                  <c:v>0.79160891000000011</c:v>
                </c:pt>
                <c:pt idx="13670">
                  <c:v>0.7916667799999999</c:v>
                </c:pt>
                <c:pt idx="13671">
                  <c:v>0.79172465000000014</c:v>
                </c:pt>
                <c:pt idx="13672">
                  <c:v>0.79178251999999982</c:v>
                </c:pt>
                <c:pt idx="13673">
                  <c:v>0.79184038999999984</c:v>
                </c:pt>
                <c:pt idx="13674">
                  <c:v>0.79189826000000008</c:v>
                </c:pt>
                <c:pt idx="13675">
                  <c:v>0.79195612999999987</c:v>
                </c:pt>
                <c:pt idx="13676">
                  <c:v>0.792014</c:v>
                </c:pt>
                <c:pt idx="13677">
                  <c:v>0.79207187000000012</c:v>
                </c:pt>
                <c:pt idx="13678">
                  <c:v>0.79212974999999997</c:v>
                </c:pt>
                <c:pt idx="13679">
                  <c:v>0.79218761999999998</c:v>
                </c:pt>
                <c:pt idx="13680">
                  <c:v>0.79224549000000011</c:v>
                </c:pt>
                <c:pt idx="13681">
                  <c:v>0.7923033599999999</c:v>
                </c:pt>
                <c:pt idx="13682">
                  <c:v>0.79236123000000003</c:v>
                </c:pt>
                <c:pt idx="13683">
                  <c:v>0.79241909999999993</c:v>
                </c:pt>
                <c:pt idx="13684">
                  <c:v>0.79247697000000006</c:v>
                </c:pt>
                <c:pt idx="13685">
                  <c:v>0.79253484000000007</c:v>
                </c:pt>
                <c:pt idx="13686">
                  <c:v>0.79259271000000009</c:v>
                </c:pt>
                <c:pt idx="13687">
                  <c:v>0.7926505800000001</c:v>
                </c:pt>
                <c:pt idx="13688">
                  <c:v>0.79270845000000023</c:v>
                </c:pt>
                <c:pt idx="13689">
                  <c:v>0.79276632000000002</c:v>
                </c:pt>
                <c:pt idx="13690">
                  <c:v>0.79282419000000004</c:v>
                </c:pt>
                <c:pt idx="13691">
                  <c:v>0.79288206000000006</c:v>
                </c:pt>
                <c:pt idx="13692">
                  <c:v>0.79293993000000018</c:v>
                </c:pt>
                <c:pt idx="13693">
                  <c:v>0.7929978000000002</c:v>
                </c:pt>
                <c:pt idx="13694">
                  <c:v>0.79305521000000012</c:v>
                </c:pt>
                <c:pt idx="13695">
                  <c:v>0.79311318999999991</c:v>
                </c:pt>
                <c:pt idx="13696">
                  <c:v>0.79317106000000004</c:v>
                </c:pt>
                <c:pt idx="13697">
                  <c:v>0.79322893999999999</c:v>
                </c:pt>
                <c:pt idx="13698">
                  <c:v>0.79328681000000001</c:v>
                </c:pt>
                <c:pt idx="13699">
                  <c:v>0.79334468000000002</c:v>
                </c:pt>
                <c:pt idx="13700">
                  <c:v>0.79340242999999988</c:v>
                </c:pt>
                <c:pt idx="13701">
                  <c:v>0.7934602999999999</c:v>
                </c:pt>
                <c:pt idx="13702">
                  <c:v>0.79351829000000007</c:v>
                </c:pt>
                <c:pt idx="13703">
                  <c:v>0.79357615999999997</c:v>
                </c:pt>
                <c:pt idx="13704">
                  <c:v>0.79363391000000005</c:v>
                </c:pt>
                <c:pt idx="13705">
                  <c:v>0.79369178000000018</c:v>
                </c:pt>
                <c:pt idx="13706">
                  <c:v>0.79374965000000031</c:v>
                </c:pt>
                <c:pt idx="13707">
                  <c:v>0.79380751999999999</c:v>
                </c:pt>
                <c:pt idx="13708">
                  <c:v>0.79386539</c:v>
                </c:pt>
                <c:pt idx="13709">
                  <c:v>0.79392326000000002</c:v>
                </c:pt>
                <c:pt idx="13710">
                  <c:v>0.79398113000000003</c:v>
                </c:pt>
                <c:pt idx="13711">
                  <c:v>0.79403911999999999</c:v>
                </c:pt>
                <c:pt idx="13712">
                  <c:v>0.79409699</c:v>
                </c:pt>
                <c:pt idx="13713">
                  <c:v>0.79415486000000002</c:v>
                </c:pt>
                <c:pt idx="13714">
                  <c:v>0.79421272999999992</c:v>
                </c:pt>
                <c:pt idx="13715">
                  <c:v>0.79427059999999983</c:v>
                </c:pt>
                <c:pt idx="13716">
                  <c:v>0.79432846999999984</c:v>
                </c:pt>
                <c:pt idx="13717">
                  <c:v>0.79438633999999986</c:v>
                </c:pt>
                <c:pt idx="13718">
                  <c:v>0.79444420999999998</c:v>
                </c:pt>
                <c:pt idx="13719">
                  <c:v>0.79450207999999989</c:v>
                </c:pt>
                <c:pt idx="13720">
                  <c:v>0.79455995000000001</c:v>
                </c:pt>
                <c:pt idx="13721">
                  <c:v>0.79461782000000003</c:v>
                </c:pt>
                <c:pt idx="13722">
                  <c:v>0.79467581000000032</c:v>
                </c:pt>
                <c:pt idx="13723">
                  <c:v>0.79473380000000005</c:v>
                </c:pt>
                <c:pt idx="13724">
                  <c:v>0.79479167000000028</c:v>
                </c:pt>
                <c:pt idx="13725">
                  <c:v>0.79484954000000019</c:v>
                </c:pt>
                <c:pt idx="13726">
                  <c:v>0.79490740999999998</c:v>
                </c:pt>
                <c:pt idx="13727">
                  <c:v>0.79496528</c:v>
                </c:pt>
                <c:pt idx="13728">
                  <c:v>0.79502315000000001</c:v>
                </c:pt>
                <c:pt idx="13729">
                  <c:v>0.79508102000000003</c:v>
                </c:pt>
                <c:pt idx="13730">
                  <c:v>0.79513889000000004</c:v>
                </c:pt>
                <c:pt idx="13731">
                  <c:v>0.79519676000000006</c:v>
                </c:pt>
                <c:pt idx="13732">
                  <c:v>0.79525463000000018</c:v>
                </c:pt>
                <c:pt idx="13733">
                  <c:v>0.79531249999999998</c:v>
                </c:pt>
                <c:pt idx="13734">
                  <c:v>0.79537036999999988</c:v>
                </c:pt>
                <c:pt idx="13735">
                  <c:v>0.79542824000000001</c:v>
                </c:pt>
                <c:pt idx="13736">
                  <c:v>0.79548610999999991</c:v>
                </c:pt>
                <c:pt idx="13737">
                  <c:v>0.79554397999999993</c:v>
                </c:pt>
                <c:pt idx="13738">
                  <c:v>0.79560185000000017</c:v>
                </c:pt>
                <c:pt idx="13739">
                  <c:v>0.79565972000000018</c:v>
                </c:pt>
                <c:pt idx="13740">
                  <c:v>0.79571759000000009</c:v>
                </c:pt>
                <c:pt idx="13741">
                  <c:v>0.79577546000000021</c:v>
                </c:pt>
                <c:pt idx="13742">
                  <c:v>0.79583333000000012</c:v>
                </c:pt>
                <c:pt idx="13743">
                  <c:v>0.79589120000000024</c:v>
                </c:pt>
                <c:pt idx="13744">
                  <c:v>0.79594907000000026</c:v>
                </c:pt>
                <c:pt idx="13745">
                  <c:v>0.79600694000000016</c:v>
                </c:pt>
                <c:pt idx="13746">
                  <c:v>0.79606481000000029</c:v>
                </c:pt>
                <c:pt idx="13747">
                  <c:v>0.79612280000000002</c:v>
                </c:pt>
                <c:pt idx="13748">
                  <c:v>0.79618021000000005</c:v>
                </c:pt>
                <c:pt idx="13749">
                  <c:v>0.79623808000000007</c:v>
                </c:pt>
                <c:pt idx="13750">
                  <c:v>0.7962959500000002</c:v>
                </c:pt>
                <c:pt idx="13751">
                  <c:v>0.7963538200000001</c:v>
                </c:pt>
                <c:pt idx="13752">
                  <c:v>0.79641169000000012</c:v>
                </c:pt>
                <c:pt idx="13753">
                  <c:v>0.79646956000000002</c:v>
                </c:pt>
                <c:pt idx="13754">
                  <c:v>0.79652789000000013</c:v>
                </c:pt>
                <c:pt idx="13755">
                  <c:v>0.79658529999999983</c:v>
                </c:pt>
                <c:pt idx="13756">
                  <c:v>0.79664316999999996</c:v>
                </c:pt>
                <c:pt idx="13757">
                  <c:v>0.79670104000000008</c:v>
                </c:pt>
                <c:pt idx="13758">
                  <c:v>0.79675890999999999</c:v>
                </c:pt>
                <c:pt idx="13759">
                  <c:v>0.79681677999999989</c:v>
                </c:pt>
                <c:pt idx="13760">
                  <c:v>0.79687465000000013</c:v>
                </c:pt>
                <c:pt idx="13761">
                  <c:v>0.79693251999999992</c:v>
                </c:pt>
                <c:pt idx="13762">
                  <c:v>0.79699039000000005</c:v>
                </c:pt>
                <c:pt idx="13763">
                  <c:v>0.79704826000000017</c:v>
                </c:pt>
                <c:pt idx="13764">
                  <c:v>0.79710613000000008</c:v>
                </c:pt>
                <c:pt idx="13765">
                  <c:v>0.79716399999999987</c:v>
                </c:pt>
                <c:pt idx="13766">
                  <c:v>0.79722187000000011</c:v>
                </c:pt>
                <c:pt idx="13767">
                  <c:v>0.79727975000000018</c:v>
                </c:pt>
                <c:pt idx="13768">
                  <c:v>0.79733773000000008</c:v>
                </c:pt>
                <c:pt idx="13769">
                  <c:v>0.7973956000000002</c:v>
                </c:pt>
                <c:pt idx="13770">
                  <c:v>0.79745358999999971</c:v>
                </c:pt>
                <c:pt idx="13771">
                  <c:v>0.79751145999999984</c:v>
                </c:pt>
                <c:pt idx="13772">
                  <c:v>0.79756932999999985</c:v>
                </c:pt>
                <c:pt idx="13773">
                  <c:v>0.79762719999999998</c:v>
                </c:pt>
                <c:pt idx="13774">
                  <c:v>0.79768507000000011</c:v>
                </c:pt>
                <c:pt idx="13775">
                  <c:v>0.79774294000000001</c:v>
                </c:pt>
                <c:pt idx="13776">
                  <c:v>0.79780081000000014</c:v>
                </c:pt>
                <c:pt idx="13777">
                  <c:v>0.79785868000000004</c:v>
                </c:pt>
                <c:pt idx="13778">
                  <c:v>0.79791655000000006</c:v>
                </c:pt>
                <c:pt idx="13779">
                  <c:v>0.79797442000000018</c:v>
                </c:pt>
                <c:pt idx="13780">
                  <c:v>0.79803229000000009</c:v>
                </c:pt>
                <c:pt idx="13781">
                  <c:v>0.7980901600000001</c:v>
                </c:pt>
                <c:pt idx="13782">
                  <c:v>0.79814803000000023</c:v>
                </c:pt>
                <c:pt idx="13783">
                  <c:v>0.79820579000000003</c:v>
                </c:pt>
                <c:pt idx="13784">
                  <c:v>0.79826365999999982</c:v>
                </c:pt>
                <c:pt idx="13785">
                  <c:v>0.79832164000000005</c:v>
                </c:pt>
                <c:pt idx="13786">
                  <c:v>0.79837951000000018</c:v>
                </c:pt>
                <c:pt idx="13787">
                  <c:v>0.79843737999999997</c:v>
                </c:pt>
                <c:pt idx="13788">
                  <c:v>0.79849525000000021</c:v>
                </c:pt>
                <c:pt idx="13789">
                  <c:v>0.79855312000000001</c:v>
                </c:pt>
                <c:pt idx="13790">
                  <c:v>0.79861100000000018</c:v>
                </c:pt>
                <c:pt idx="13791">
                  <c:v>0.7986688700000002</c:v>
                </c:pt>
                <c:pt idx="13792">
                  <c:v>0.7987267400000001</c:v>
                </c:pt>
                <c:pt idx="13793">
                  <c:v>0.79878461000000023</c:v>
                </c:pt>
                <c:pt idx="13794">
                  <c:v>0.79884248000000013</c:v>
                </c:pt>
                <c:pt idx="13795">
                  <c:v>0.79890034999999981</c:v>
                </c:pt>
                <c:pt idx="13796">
                  <c:v>0.79895821999999994</c:v>
                </c:pt>
                <c:pt idx="13797">
                  <c:v>0.79901608999999985</c:v>
                </c:pt>
                <c:pt idx="13798">
                  <c:v>0.79907395999999997</c:v>
                </c:pt>
                <c:pt idx="13799">
                  <c:v>0.79913182999999999</c:v>
                </c:pt>
                <c:pt idx="13800">
                  <c:v>0.7991897</c:v>
                </c:pt>
                <c:pt idx="13801">
                  <c:v>0.79924757000000002</c:v>
                </c:pt>
                <c:pt idx="13802">
                  <c:v>0.7993056700000003</c:v>
                </c:pt>
                <c:pt idx="13803">
                  <c:v>0.79936353999999987</c:v>
                </c:pt>
                <c:pt idx="13804">
                  <c:v>0.79942141000000011</c:v>
                </c:pt>
                <c:pt idx="13805">
                  <c:v>0.79947928000000001</c:v>
                </c:pt>
                <c:pt idx="13806">
                  <c:v>0.79953714999999992</c:v>
                </c:pt>
                <c:pt idx="13807">
                  <c:v>0.79959501999999993</c:v>
                </c:pt>
                <c:pt idx="13808">
                  <c:v>0.79965288999999984</c:v>
                </c:pt>
                <c:pt idx="13809">
                  <c:v>0.79971075999999996</c:v>
                </c:pt>
                <c:pt idx="13810">
                  <c:v>0.79976862999999998</c:v>
                </c:pt>
                <c:pt idx="13811">
                  <c:v>0.7998265</c:v>
                </c:pt>
                <c:pt idx="13812">
                  <c:v>0.79988437000000001</c:v>
                </c:pt>
                <c:pt idx="13813">
                  <c:v>0.79994224999999997</c:v>
                </c:pt>
                <c:pt idx="13814">
                  <c:v>0.80000011999999998</c:v>
                </c:pt>
                <c:pt idx="13815">
                  <c:v>0.80005799</c:v>
                </c:pt>
                <c:pt idx="13816">
                  <c:v>0.80011586000000001</c:v>
                </c:pt>
                <c:pt idx="13817">
                  <c:v>0.80017373000000003</c:v>
                </c:pt>
                <c:pt idx="13818">
                  <c:v>0.80023113000000012</c:v>
                </c:pt>
                <c:pt idx="13819">
                  <c:v>0.80028900000000014</c:v>
                </c:pt>
                <c:pt idx="13820">
                  <c:v>0.80034686999999982</c:v>
                </c:pt>
                <c:pt idx="13821">
                  <c:v>0.80040475000000011</c:v>
                </c:pt>
                <c:pt idx="13822">
                  <c:v>0.80046262000000001</c:v>
                </c:pt>
                <c:pt idx="13823">
                  <c:v>0.80052049000000014</c:v>
                </c:pt>
                <c:pt idx="13824">
                  <c:v>0.80057835999999982</c:v>
                </c:pt>
                <c:pt idx="13825">
                  <c:v>0.80063622999999984</c:v>
                </c:pt>
                <c:pt idx="13826">
                  <c:v>0.80069410000000008</c:v>
                </c:pt>
                <c:pt idx="13827">
                  <c:v>0.80075208000000009</c:v>
                </c:pt>
                <c:pt idx="13828">
                  <c:v>0.80080994999999999</c:v>
                </c:pt>
                <c:pt idx="13829">
                  <c:v>0.80086782000000001</c:v>
                </c:pt>
                <c:pt idx="13830">
                  <c:v>0.80092569000000013</c:v>
                </c:pt>
                <c:pt idx="13831">
                  <c:v>0.80098355999999993</c:v>
                </c:pt>
                <c:pt idx="13832">
                  <c:v>0.8010414400000001</c:v>
                </c:pt>
                <c:pt idx="13833">
                  <c:v>0.80109931000000012</c:v>
                </c:pt>
                <c:pt idx="13834">
                  <c:v>0.80115717999999991</c:v>
                </c:pt>
                <c:pt idx="13835">
                  <c:v>0.80121505000000004</c:v>
                </c:pt>
                <c:pt idx="13836">
                  <c:v>0.80127292000000006</c:v>
                </c:pt>
                <c:pt idx="13837">
                  <c:v>0.80133079000000007</c:v>
                </c:pt>
                <c:pt idx="13838">
                  <c:v>0.80138866000000009</c:v>
                </c:pt>
                <c:pt idx="13839">
                  <c:v>0.8014465300000001</c:v>
                </c:pt>
                <c:pt idx="13840">
                  <c:v>0.80150440000000012</c:v>
                </c:pt>
                <c:pt idx="13841">
                  <c:v>0.80156227000000002</c:v>
                </c:pt>
                <c:pt idx="13842">
                  <c:v>0.80162014000000015</c:v>
                </c:pt>
                <c:pt idx="13843">
                  <c:v>0.80167812000000005</c:v>
                </c:pt>
                <c:pt idx="13844">
                  <c:v>0.801736</c:v>
                </c:pt>
                <c:pt idx="13845">
                  <c:v>0.80179387000000013</c:v>
                </c:pt>
                <c:pt idx="13846">
                  <c:v>0.80185174000000004</c:v>
                </c:pt>
                <c:pt idx="13847">
                  <c:v>0.80190961000000016</c:v>
                </c:pt>
                <c:pt idx="13848">
                  <c:v>0.80196748000000007</c:v>
                </c:pt>
                <c:pt idx="13849">
                  <c:v>0.80202535000000019</c:v>
                </c:pt>
                <c:pt idx="13850">
                  <c:v>0.8020832200000001</c:v>
                </c:pt>
                <c:pt idx="13851">
                  <c:v>0.80214109000000022</c:v>
                </c:pt>
                <c:pt idx="13852">
                  <c:v>0.80219896000000013</c:v>
                </c:pt>
                <c:pt idx="13853">
                  <c:v>0.80225693999999992</c:v>
                </c:pt>
                <c:pt idx="13854">
                  <c:v>0.80231481000000004</c:v>
                </c:pt>
                <c:pt idx="13855">
                  <c:v>0.80237269</c:v>
                </c:pt>
                <c:pt idx="13856">
                  <c:v>0.8024305599999999</c:v>
                </c:pt>
                <c:pt idx="13857">
                  <c:v>0.80248843000000003</c:v>
                </c:pt>
                <c:pt idx="13858">
                  <c:v>0.80254629999999993</c:v>
                </c:pt>
                <c:pt idx="13859">
                  <c:v>0.80260417000000017</c:v>
                </c:pt>
                <c:pt idx="13860">
                  <c:v>0.80266192000000014</c:v>
                </c:pt>
                <c:pt idx="13861">
                  <c:v>0.80271990999999998</c:v>
                </c:pt>
                <c:pt idx="13862">
                  <c:v>0.80277765999999995</c:v>
                </c:pt>
                <c:pt idx="13863">
                  <c:v>0.80283552999999996</c:v>
                </c:pt>
                <c:pt idx="13864">
                  <c:v>0.80289352000000003</c:v>
                </c:pt>
                <c:pt idx="13865">
                  <c:v>0.80295139000000004</c:v>
                </c:pt>
                <c:pt idx="13866">
                  <c:v>0.80300926000000017</c:v>
                </c:pt>
                <c:pt idx="13867">
                  <c:v>0.80306713000000007</c:v>
                </c:pt>
                <c:pt idx="13868">
                  <c:v>0.8031250000000002</c:v>
                </c:pt>
                <c:pt idx="13869">
                  <c:v>0.80318286999999988</c:v>
                </c:pt>
                <c:pt idx="13870">
                  <c:v>0.80324074000000001</c:v>
                </c:pt>
                <c:pt idx="13871">
                  <c:v>0.80329861000000014</c:v>
                </c:pt>
                <c:pt idx="13872">
                  <c:v>0.80335647999999993</c:v>
                </c:pt>
                <c:pt idx="13873">
                  <c:v>0.80341434999999994</c:v>
                </c:pt>
                <c:pt idx="13874">
                  <c:v>0.80347222000000007</c:v>
                </c:pt>
                <c:pt idx="13875">
                  <c:v>0.80353009000000009</c:v>
                </c:pt>
                <c:pt idx="13876">
                  <c:v>0.80358795999999999</c:v>
                </c:pt>
                <c:pt idx="13877">
                  <c:v>0.80364583000000034</c:v>
                </c:pt>
                <c:pt idx="13878">
                  <c:v>0.80370370000000013</c:v>
                </c:pt>
                <c:pt idx="13879">
                  <c:v>0.80376168999999997</c:v>
                </c:pt>
                <c:pt idx="13880">
                  <c:v>0.80381955999999999</c:v>
                </c:pt>
                <c:pt idx="13881">
                  <c:v>0.80387697000000014</c:v>
                </c:pt>
                <c:pt idx="13882">
                  <c:v>0.80393484000000004</c:v>
                </c:pt>
                <c:pt idx="13883">
                  <c:v>0.80399271000000005</c:v>
                </c:pt>
                <c:pt idx="13884">
                  <c:v>0.80405058000000007</c:v>
                </c:pt>
                <c:pt idx="13885">
                  <c:v>0.8041084500000002</c:v>
                </c:pt>
                <c:pt idx="13886">
                  <c:v>0.80416631999999999</c:v>
                </c:pt>
                <c:pt idx="13887">
                  <c:v>0.80422419000000012</c:v>
                </c:pt>
                <c:pt idx="13888">
                  <c:v>0.80428206000000002</c:v>
                </c:pt>
                <c:pt idx="13889">
                  <c:v>0.80433992999999981</c:v>
                </c:pt>
                <c:pt idx="13890">
                  <c:v>0.80439779999999983</c:v>
                </c:pt>
                <c:pt idx="13891">
                  <c:v>0.80445566999999996</c:v>
                </c:pt>
                <c:pt idx="13892">
                  <c:v>0.80451353999999986</c:v>
                </c:pt>
                <c:pt idx="13893">
                  <c:v>0.80457140999999999</c:v>
                </c:pt>
                <c:pt idx="13894">
                  <c:v>0.80462928000000011</c:v>
                </c:pt>
                <c:pt idx="13895">
                  <c:v>0.80468715000000002</c:v>
                </c:pt>
                <c:pt idx="13896">
                  <c:v>0.80474502000000014</c:v>
                </c:pt>
                <c:pt idx="13897">
                  <c:v>0.80480289000000005</c:v>
                </c:pt>
                <c:pt idx="13898">
                  <c:v>0.80486076000000006</c:v>
                </c:pt>
                <c:pt idx="13899">
                  <c:v>0.80491863000000019</c:v>
                </c:pt>
                <c:pt idx="13900">
                  <c:v>0.80497649999999998</c:v>
                </c:pt>
                <c:pt idx="13901">
                  <c:v>0.80503437</c:v>
                </c:pt>
                <c:pt idx="13902">
                  <c:v>0.80509225000000018</c:v>
                </c:pt>
                <c:pt idx="13903">
                  <c:v>0.80515012000000008</c:v>
                </c:pt>
                <c:pt idx="13904">
                  <c:v>0.80520798999999987</c:v>
                </c:pt>
                <c:pt idx="13905">
                  <c:v>0.80526586</c:v>
                </c:pt>
                <c:pt idx="13906">
                  <c:v>0.80532373000000002</c:v>
                </c:pt>
                <c:pt idx="13907">
                  <c:v>0.80538182999999997</c:v>
                </c:pt>
                <c:pt idx="13908">
                  <c:v>0.80543969999999998</c:v>
                </c:pt>
                <c:pt idx="13909">
                  <c:v>0.80549757</c:v>
                </c:pt>
                <c:pt idx="13910">
                  <c:v>0.80555544000000001</c:v>
                </c:pt>
                <c:pt idx="13911">
                  <c:v>0.80561331000000003</c:v>
                </c:pt>
                <c:pt idx="13912">
                  <c:v>0.80567118000000004</c:v>
                </c:pt>
                <c:pt idx="13913">
                  <c:v>0.80572894000000028</c:v>
                </c:pt>
                <c:pt idx="13914">
                  <c:v>0.80578692000000007</c:v>
                </c:pt>
                <c:pt idx="13915">
                  <c:v>0.8058447900000002</c:v>
                </c:pt>
                <c:pt idx="13916">
                  <c:v>0.8059026600000001</c:v>
                </c:pt>
                <c:pt idx="13917">
                  <c:v>0.80596053000000012</c:v>
                </c:pt>
                <c:pt idx="13918">
                  <c:v>0.80601840000000013</c:v>
                </c:pt>
                <c:pt idx="13919">
                  <c:v>0.80607627000000004</c:v>
                </c:pt>
                <c:pt idx="13920">
                  <c:v>0.80613413999999994</c:v>
                </c:pt>
                <c:pt idx="13921">
                  <c:v>0.80619201000000018</c:v>
                </c:pt>
                <c:pt idx="13922">
                  <c:v>0.8062498800000002</c:v>
                </c:pt>
                <c:pt idx="13923">
                  <c:v>0.8063077500000001</c:v>
                </c:pt>
                <c:pt idx="13924">
                  <c:v>0.80636562000000012</c:v>
                </c:pt>
                <c:pt idx="13925">
                  <c:v>0.80642350000000007</c:v>
                </c:pt>
                <c:pt idx="13926">
                  <c:v>0.80648137000000009</c:v>
                </c:pt>
                <c:pt idx="13927">
                  <c:v>0.8065392400000001</c:v>
                </c:pt>
                <c:pt idx="13928">
                  <c:v>0.80659711000000012</c:v>
                </c:pt>
                <c:pt idx="13929">
                  <c:v>0.80665498000000013</c:v>
                </c:pt>
                <c:pt idx="13930">
                  <c:v>0.80671284999999981</c:v>
                </c:pt>
                <c:pt idx="13931">
                  <c:v>0.80677071999999994</c:v>
                </c:pt>
                <c:pt idx="13932">
                  <c:v>0.80682858999999996</c:v>
                </c:pt>
                <c:pt idx="13933">
                  <c:v>0.80688645999999997</c:v>
                </c:pt>
                <c:pt idx="13934">
                  <c:v>0.8069444400000001</c:v>
                </c:pt>
                <c:pt idx="13935">
                  <c:v>0.80700243000000027</c:v>
                </c:pt>
                <c:pt idx="13936">
                  <c:v>0.80706030000000017</c:v>
                </c:pt>
                <c:pt idx="13937">
                  <c:v>0.80711817000000019</c:v>
                </c:pt>
                <c:pt idx="13938">
                  <c:v>0.80717603999999998</c:v>
                </c:pt>
                <c:pt idx="13939">
                  <c:v>0.80723391</c:v>
                </c:pt>
                <c:pt idx="13940">
                  <c:v>0.80729178000000001</c:v>
                </c:pt>
                <c:pt idx="13941">
                  <c:v>0.80734965000000014</c:v>
                </c:pt>
                <c:pt idx="13942">
                  <c:v>0.80740751999999982</c:v>
                </c:pt>
                <c:pt idx="13943">
                  <c:v>0.80746538999999973</c:v>
                </c:pt>
                <c:pt idx="13944">
                  <c:v>0.80752325999999996</c:v>
                </c:pt>
                <c:pt idx="13945">
                  <c:v>0.80758112999999987</c:v>
                </c:pt>
                <c:pt idx="13946">
                  <c:v>0.80763900000000011</c:v>
                </c:pt>
                <c:pt idx="13947">
                  <c:v>0.80769687000000012</c:v>
                </c:pt>
                <c:pt idx="13948">
                  <c:v>0.80775474999999997</c:v>
                </c:pt>
                <c:pt idx="13949">
                  <c:v>0.80781261999999998</c:v>
                </c:pt>
                <c:pt idx="13950">
                  <c:v>0.80787049000000011</c:v>
                </c:pt>
                <c:pt idx="13951">
                  <c:v>0.80792836000000001</c:v>
                </c:pt>
                <c:pt idx="13952">
                  <c:v>0.80798623000000003</c:v>
                </c:pt>
                <c:pt idx="13953">
                  <c:v>0.80804410000000004</c:v>
                </c:pt>
                <c:pt idx="13954">
                  <c:v>0.80810197000000017</c:v>
                </c:pt>
                <c:pt idx="13955">
                  <c:v>0.80815984000000018</c:v>
                </c:pt>
                <c:pt idx="13956">
                  <c:v>0.80821771000000009</c:v>
                </c:pt>
                <c:pt idx="13957">
                  <c:v>0.8082755800000001</c:v>
                </c:pt>
                <c:pt idx="13958">
                  <c:v>0.80833345000000012</c:v>
                </c:pt>
                <c:pt idx="13959">
                  <c:v>0.80839132000000014</c:v>
                </c:pt>
                <c:pt idx="13960">
                  <c:v>0.80844919000000004</c:v>
                </c:pt>
                <c:pt idx="13961">
                  <c:v>0.80850706000000006</c:v>
                </c:pt>
                <c:pt idx="13962">
                  <c:v>0.80856457999999998</c:v>
                </c:pt>
                <c:pt idx="13963">
                  <c:v>0.80862244999999999</c:v>
                </c:pt>
                <c:pt idx="13964">
                  <c:v>0.80868032000000001</c:v>
                </c:pt>
                <c:pt idx="13965">
                  <c:v>0.80873808000000003</c:v>
                </c:pt>
                <c:pt idx="13966">
                  <c:v>0.80879595000000015</c:v>
                </c:pt>
                <c:pt idx="13967">
                  <c:v>0.80885382000000017</c:v>
                </c:pt>
                <c:pt idx="13968">
                  <c:v>0.80891169000000018</c:v>
                </c:pt>
                <c:pt idx="13969">
                  <c:v>0.80896956000000009</c:v>
                </c:pt>
                <c:pt idx="13970">
                  <c:v>0.80902742999999999</c:v>
                </c:pt>
                <c:pt idx="13971">
                  <c:v>0.80908530000000001</c:v>
                </c:pt>
                <c:pt idx="13972">
                  <c:v>0.80914317000000002</c:v>
                </c:pt>
                <c:pt idx="13973">
                  <c:v>0.80920104000000004</c:v>
                </c:pt>
                <c:pt idx="13974">
                  <c:v>0.80925903000000021</c:v>
                </c:pt>
                <c:pt idx="13975">
                  <c:v>0.80931690000000001</c:v>
                </c:pt>
                <c:pt idx="13976">
                  <c:v>0.80937477000000013</c:v>
                </c:pt>
                <c:pt idx="13977">
                  <c:v>0.80943264000000004</c:v>
                </c:pt>
                <c:pt idx="13978">
                  <c:v>0.80949051000000027</c:v>
                </c:pt>
                <c:pt idx="13979">
                  <c:v>0.80954838000000018</c:v>
                </c:pt>
                <c:pt idx="13980">
                  <c:v>0.8096062500000003</c:v>
                </c:pt>
                <c:pt idx="13981">
                  <c:v>0.80966411999999999</c:v>
                </c:pt>
                <c:pt idx="13982">
                  <c:v>0.80972199000000011</c:v>
                </c:pt>
                <c:pt idx="13983">
                  <c:v>0.80977986000000013</c:v>
                </c:pt>
                <c:pt idx="13984">
                  <c:v>0.80983773000000003</c:v>
                </c:pt>
                <c:pt idx="13985">
                  <c:v>0.80989559999999994</c:v>
                </c:pt>
                <c:pt idx="13986">
                  <c:v>0.8099537</c:v>
                </c:pt>
                <c:pt idx="13987">
                  <c:v>0.81001157000000001</c:v>
                </c:pt>
                <c:pt idx="13988">
                  <c:v>0.81006944000000003</c:v>
                </c:pt>
                <c:pt idx="13989">
                  <c:v>0.81012731000000004</c:v>
                </c:pt>
                <c:pt idx="13990">
                  <c:v>0.81018519</c:v>
                </c:pt>
                <c:pt idx="13991">
                  <c:v>0.81024306000000001</c:v>
                </c:pt>
                <c:pt idx="13992">
                  <c:v>0.81030093000000003</c:v>
                </c:pt>
                <c:pt idx="13993">
                  <c:v>0.81035880000000005</c:v>
                </c:pt>
                <c:pt idx="13994">
                  <c:v>0.81041667000000006</c:v>
                </c:pt>
                <c:pt idx="13995">
                  <c:v>0.81047454000000008</c:v>
                </c:pt>
                <c:pt idx="13996">
                  <c:v>0.81053240999999987</c:v>
                </c:pt>
                <c:pt idx="13997">
                  <c:v>0.81059028</c:v>
                </c:pt>
                <c:pt idx="13998">
                  <c:v>0.81064815000000012</c:v>
                </c:pt>
                <c:pt idx="13999">
                  <c:v>0.81070602000000003</c:v>
                </c:pt>
                <c:pt idx="14000">
                  <c:v>0.81076389000000004</c:v>
                </c:pt>
                <c:pt idx="14001">
                  <c:v>0.81082176000000017</c:v>
                </c:pt>
                <c:pt idx="14002">
                  <c:v>0.8108796300000003</c:v>
                </c:pt>
                <c:pt idx="14003">
                  <c:v>0.81093750000000009</c:v>
                </c:pt>
                <c:pt idx="14004">
                  <c:v>0.81099549000000026</c:v>
                </c:pt>
                <c:pt idx="14005">
                  <c:v>0.81105336000000017</c:v>
                </c:pt>
                <c:pt idx="14006">
                  <c:v>0.81111123000000029</c:v>
                </c:pt>
                <c:pt idx="14007">
                  <c:v>0.8111691000000002</c:v>
                </c:pt>
                <c:pt idx="14008">
                  <c:v>0.81122696999999988</c:v>
                </c:pt>
                <c:pt idx="14009">
                  <c:v>0.81128484000000001</c:v>
                </c:pt>
                <c:pt idx="14010">
                  <c:v>0.81134225000000004</c:v>
                </c:pt>
                <c:pt idx="14011">
                  <c:v>0.81140012000000006</c:v>
                </c:pt>
                <c:pt idx="14012">
                  <c:v>0.81145799000000007</c:v>
                </c:pt>
                <c:pt idx="14013">
                  <c:v>0.81151586000000009</c:v>
                </c:pt>
                <c:pt idx="14014">
                  <c:v>0.8115737300000001</c:v>
                </c:pt>
                <c:pt idx="14015">
                  <c:v>0.81163160000000023</c:v>
                </c:pt>
                <c:pt idx="14016">
                  <c:v>0.81168947000000025</c:v>
                </c:pt>
                <c:pt idx="14017">
                  <c:v>0.81174734000000004</c:v>
                </c:pt>
                <c:pt idx="14018">
                  <c:v>0.81180521000000017</c:v>
                </c:pt>
                <c:pt idx="14019">
                  <c:v>0.81186308000000007</c:v>
                </c:pt>
                <c:pt idx="14020">
                  <c:v>0.8119209500000002</c:v>
                </c:pt>
                <c:pt idx="14021">
                  <c:v>0.81197882000000021</c:v>
                </c:pt>
                <c:pt idx="14022">
                  <c:v>0.81203669000000012</c:v>
                </c:pt>
                <c:pt idx="14023">
                  <c:v>0.81209456000000013</c:v>
                </c:pt>
                <c:pt idx="14024">
                  <c:v>0.81215242999999981</c:v>
                </c:pt>
                <c:pt idx="14025">
                  <c:v>0.81221029999999983</c:v>
                </c:pt>
                <c:pt idx="14026">
                  <c:v>0.81226816999999985</c:v>
                </c:pt>
                <c:pt idx="14027">
                  <c:v>0.81232603999999997</c:v>
                </c:pt>
                <c:pt idx="14028">
                  <c:v>0.81238390999999988</c:v>
                </c:pt>
                <c:pt idx="14029">
                  <c:v>0.81244178</c:v>
                </c:pt>
                <c:pt idx="14030">
                  <c:v>0.81249965000000013</c:v>
                </c:pt>
                <c:pt idx="14031">
                  <c:v>0.81255751999999992</c:v>
                </c:pt>
                <c:pt idx="14032">
                  <c:v>0.81261539000000005</c:v>
                </c:pt>
                <c:pt idx="14033">
                  <c:v>0.81267326000000017</c:v>
                </c:pt>
                <c:pt idx="14034">
                  <c:v>0.81273113000000019</c:v>
                </c:pt>
                <c:pt idx="14035">
                  <c:v>0.81278899999999998</c:v>
                </c:pt>
                <c:pt idx="14036">
                  <c:v>0.81284687000000011</c:v>
                </c:pt>
                <c:pt idx="14037">
                  <c:v>0.81290475000000018</c:v>
                </c:pt>
                <c:pt idx="14038">
                  <c:v>0.81296262000000008</c:v>
                </c:pt>
                <c:pt idx="14039">
                  <c:v>0.8130206000000002</c:v>
                </c:pt>
                <c:pt idx="14040">
                  <c:v>0.81307847000000022</c:v>
                </c:pt>
                <c:pt idx="14041">
                  <c:v>0.81313645999999984</c:v>
                </c:pt>
                <c:pt idx="14042">
                  <c:v>0.81319432999999997</c:v>
                </c:pt>
                <c:pt idx="14043">
                  <c:v>0.81325219999999987</c:v>
                </c:pt>
                <c:pt idx="14044">
                  <c:v>0.81331007</c:v>
                </c:pt>
                <c:pt idx="14045">
                  <c:v>0.8133679399999999</c:v>
                </c:pt>
                <c:pt idx="14046">
                  <c:v>0.81342581000000014</c:v>
                </c:pt>
                <c:pt idx="14047">
                  <c:v>0.81348367999999993</c:v>
                </c:pt>
                <c:pt idx="14048">
                  <c:v>0.81354155000000017</c:v>
                </c:pt>
                <c:pt idx="14049">
                  <c:v>0.81359942000000018</c:v>
                </c:pt>
                <c:pt idx="14050">
                  <c:v>0.8136572900000002</c:v>
                </c:pt>
                <c:pt idx="14051">
                  <c:v>0.8137151600000001</c:v>
                </c:pt>
                <c:pt idx="14052">
                  <c:v>0.81377303000000023</c:v>
                </c:pt>
                <c:pt idx="14053">
                  <c:v>0.81383090000000013</c:v>
                </c:pt>
                <c:pt idx="14054">
                  <c:v>0.81388877000000004</c:v>
                </c:pt>
                <c:pt idx="14055">
                  <c:v>0.81394664000000005</c:v>
                </c:pt>
                <c:pt idx="14056">
                  <c:v>0.81400451000000018</c:v>
                </c:pt>
                <c:pt idx="14057">
                  <c:v>0.81406237999999997</c:v>
                </c:pt>
                <c:pt idx="14058">
                  <c:v>0.81412025000000021</c:v>
                </c:pt>
                <c:pt idx="14059">
                  <c:v>0.81417812000000012</c:v>
                </c:pt>
                <c:pt idx="14060">
                  <c:v>0.81423600000000007</c:v>
                </c:pt>
                <c:pt idx="14061">
                  <c:v>0.8142938700000002</c:v>
                </c:pt>
                <c:pt idx="14062">
                  <c:v>0.8143517400000001</c:v>
                </c:pt>
                <c:pt idx="14063">
                  <c:v>0.81440961000000023</c:v>
                </c:pt>
                <c:pt idx="14064">
                  <c:v>0.81446748000000002</c:v>
                </c:pt>
                <c:pt idx="14065">
                  <c:v>0.81452546000000003</c:v>
                </c:pt>
                <c:pt idx="14066">
                  <c:v>0.8145834500000001</c:v>
                </c:pt>
                <c:pt idx="14067">
                  <c:v>0.81464132000000022</c:v>
                </c:pt>
                <c:pt idx="14068">
                  <c:v>0.81469919000000024</c:v>
                </c:pt>
                <c:pt idx="14069">
                  <c:v>0.81475706000000014</c:v>
                </c:pt>
                <c:pt idx="14070">
                  <c:v>0.81481493000000027</c:v>
                </c:pt>
                <c:pt idx="14071">
                  <c:v>0.81487280000000029</c:v>
                </c:pt>
                <c:pt idx="14072">
                  <c:v>0.8149306700000003</c:v>
                </c:pt>
                <c:pt idx="14073">
                  <c:v>0.81498853999999998</c:v>
                </c:pt>
                <c:pt idx="14074">
                  <c:v>0.81504641000000011</c:v>
                </c:pt>
                <c:pt idx="14075">
                  <c:v>0.81510428000000001</c:v>
                </c:pt>
                <c:pt idx="14076">
                  <c:v>0.81516214999999992</c:v>
                </c:pt>
                <c:pt idx="14077">
                  <c:v>0.81522001999999993</c:v>
                </c:pt>
                <c:pt idx="14078">
                  <c:v>0.81527788999999984</c:v>
                </c:pt>
                <c:pt idx="14079">
                  <c:v>0.81533575999999996</c:v>
                </c:pt>
                <c:pt idx="14080">
                  <c:v>0.81539362999999998</c:v>
                </c:pt>
                <c:pt idx="14081">
                  <c:v>0.8154515</c:v>
                </c:pt>
                <c:pt idx="14082">
                  <c:v>0.81550937000000001</c:v>
                </c:pt>
                <c:pt idx="14083">
                  <c:v>0.81556724999999985</c:v>
                </c:pt>
                <c:pt idx="14084">
                  <c:v>0.81562512000000009</c:v>
                </c:pt>
                <c:pt idx="14085">
                  <c:v>0.81568299</c:v>
                </c:pt>
                <c:pt idx="14086">
                  <c:v>0.81574086000000012</c:v>
                </c:pt>
                <c:pt idx="14087">
                  <c:v>0.81579873000000014</c:v>
                </c:pt>
                <c:pt idx="14088">
                  <c:v>0.81585660000000004</c:v>
                </c:pt>
                <c:pt idx="14089">
                  <c:v>0.81591447000000017</c:v>
                </c:pt>
                <c:pt idx="14090">
                  <c:v>0.81597234000000007</c:v>
                </c:pt>
                <c:pt idx="14091">
                  <c:v>0.8160302100000002</c:v>
                </c:pt>
                <c:pt idx="14092">
                  <c:v>0.81608762000000012</c:v>
                </c:pt>
                <c:pt idx="14093">
                  <c:v>0.81614560000000014</c:v>
                </c:pt>
                <c:pt idx="14094">
                  <c:v>0.81620347000000004</c:v>
                </c:pt>
                <c:pt idx="14095">
                  <c:v>0.81626134000000006</c:v>
                </c:pt>
                <c:pt idx="14096">
                  <c:v>0.81631921000000018</c:v>
                </c:pt>
                <c:pt idx="14097">
                  <c:v>0.81637708000000009</c:v>
                </c:pt>
                <c:pt idx="14098">
                  <c:v>0.81643494999999988</c:v>
                </c:pt>
                <c:pt idx="14099">
                  <c:v>0.81649282000000001</c:v>
                </c:pt>
                <c:pt idx="14100">
                  <c:v>0.81655069000000002</c:v>
                </c:pt>
                <c:pt idx="14101">
                  <c:v>0.81660856000000004</c:v>
                </c:pt>
                <c:pt idx="14102">
                  <c:v>0.81666643999999999</c:v>
                </c:pt>
                <c:pt idx="14103">
                  <c:v>0.81672431000000012</c:v>
                </c:pt>
                <c:pt idx="14104">
                  <c:v>0.81678217999999991</c:v>
                </c:pt>
                <c:pt idx="14105">
                  <c:v>0.81684005000000015</c:v>
                </c:pt>
                <c:pt idx="14106">
                  <c:v>0.81689792000000017</c:v>
                </c:pt>
                <c:pt idx="14107">
                  <c:v>0.81695579000000018</c:v>
                </c:pt>
                <c:pt idx="14108">
                  <c:v>0.81701366000000009</c:v>
                </c:pt>
                <c:pt idx="14109">
                  <c:v>0.81707153000000021</c:v>
                </c:pt>
                <c:pt idx="14110">
                  <c:v>0.81712940000000023</c:v>
                </c:pt>
                <c:pt idx="14111">
                  <c:v>0.81718727000000013</c:v>
                </c:pt>
                <c:pt idx="14112">
                  <c:v>0.81724514000000015</c:v>
                </c:pt>
                <c:pt idx="14113">
                  <c:v>0.81730301000000027</c:v>
                </c:pt>
                <c:pt idx="14114">
                  <c:v>0.81736088000000018</c:v>
                </c:pt>
                <c:pt idx="14115">
                  <c:v>0.81741875000000019</c:v>
                </c:pt>
                <c:pt idx="14116">
                  <c:v>0.81747661999999999</c:v>
                </c:pt>
                <c:pt idx="14117">
                  <c:v>0.81753449</c:v>
                </c:pt>
                <c:pt idx="14118">
                  <c:v>0.81759235999999991</c:v>
                </c:pt>
                <c:pt idx="14119">
                  <c:v>0.81765046000000008</c:v>
                </c:pt>
                <c:pt idx="14120">
                  <c:v>0.81770832999999998</c:v>
                </c:pt>
                <c:pt idx="14121">
                  <c:v>0.8177662</c:v>
                </c:pt>
                <c:pt idx="14122">
                  <c:v>0.81782407000000013</c:v>
                </c:pt>
                <c:pt idx="14123">
                  <c:v>0.81788194000000003</c:v>
                </c:pt>
                <c:pt idx="14124">
                  <c:v>0.81793981000000016</c:v>
                </c:pt>
                <c:pt idx="14125">
                  <c:v>0.81799769000000011</c:v>
                </c:pt>
                <c:pt idx="14126">
                  <c:v>0.81805556000000001</c:v>
                </c:pt>
                <c:pt idx="14127">
                  <c:v>0.81811343000000003</c:v>
                </c:pt>
                <c:pt idx="14128">
                  <c:v>0.81817130000000005</c:v>
                </c:pt>
                <c:pt idx="14129">
                  <c:v>0.81822917000000017</c:v>
                </c:pt>
                <c:pt idx="14130">
                  <c:v>0.81828704000000008</c:v>
                </c:pt>
                <c:pt idx="14131">
                  <c:v>0.81834490999999998</c:v>
                </c:pt>
                <c:pt idx="14132">
                  <c:v>0.81840277999999989</c:v>
                </c:pt>
                <c:pt idx="14133">
                  <c:v>0.81846052999999985</c:v>
                </c:pt>
                <c:pt idx="14134">
                  <c:v>0.81851839999999987</c:v>
                </c:pt>
                <c:pt idx="14135">
                  <c:v>0.81857638999999993</c:v>
                </c:pt>
                <c:pt idx="14136">
                  <c:v>0.81863426000000017</c:v>
                </c:pt>
                <c:pt idx="14137">
                  <c:v>0.81869213000000018</c:v>
                </c:pt>
                <c:pt idx="14138">
                  <c:v>0.8187500000000002</c:v>
                </c:pt>
                <c:pt idx="14139">
                  <c:v>0.81880786999999999</c:v>
                </c:pt>
                <c:pt idx="14140">
                  <c:v>0.81886574000000001</c:v>
                </c:pt>
                <c:pt idx="14141">
                  <c:v>0.81892361000000014</c:v>
                </c:pt>
                <c:pt idx="14142">
                  <c:v>0.81898148000000004</c:v>
                </c:pt>
                <c:pt idx="14143">
                  <c:v>0.81903935000000005</c:v>
                </c:pt>
                <c:pt idx="14144">
                  <c:v>0.81909722000000018</c:v>
                </c:pt>
                <c:pt idx="14145">
                  <c:v>0.81915521000000013</c:v>
                </c:pt>
                <c:pt idx="14146">
                  <c:v>0.81921262000000006</c:v>
                </c:pt>
                <c:pt idx="14147">
                  <c:v>0.81927049000000018</c:v>
                </c:pt>
                <c:pt idx="14148">
                  <c:v>0.81932836000000009</c:v>
                </c:pt>
                <c:pt idx="14149">
                  <c:v>0.8193862300000001</c:v>
                </c:pt>
                <c:pt idx="14150">
                  <c:v>0.81944410000000012</c:v>
                </c:pt>
                <c:pt idx="14151">
                  <c:v>0.81950197000000014</c:v>
                </c:pt>
                <c:pt idx="14152">
                  <c:v>0.81955984000000004</c:v>
                </c:pt>
                <c:pt idx="14153">
                  <c:v>0.81961771000000005</c:v>
                </c:pt>
                <c:pt idx="14154">
                  <c:v>0.81967558000000018</c:v>
                </c:pt>
                <c:pt idx="14155">
                  <c:v>0.8197334500000002</c:v>
                </c:pt>
                <c:pt idx="14156">
                  <c:v>0.81979132000000021</c:v>
                </c:pt>
                <c:pt idx="14157">
                  <c:v>0.81984919000000023</c:v>
                </c:pt>
                <c:pt idx="14158">
                  <c:v>0.81990706000000013</c:v>
                </c:pt>
                <c:pt idx="14159">
                  <c:v>0.81996492999999981</c:v>
                </c:pt>
                <c:pt idx="14160">
                  <c:v>0.82002291999999999</c:v>
                </c:pt>
                <c:pt idx="14161">
                  <c:v>0.82008079</c:v>
                </c:pt>
                <c:pt idx="14162">
                  <c:v>0.82013866000000002</c:v>
                </c:pt>
                <c:pt idx="14163">
                  <c:v>0.82019653000000003</c:v>
                </c:pt>
                <c:pt idx="14164">
                  <c:v>0.82025440000000005</c:v>
                </c:pt>
                <c:pt idx="14165">
                  <c:v>0.82031227000000007</c:v>
                </c:pt>
                <c:pt idx="14166">
                  <c:v>0.82037014000000008</c:v>
                </c:pt>
                <c:pt idx="14167">
                  <c:v>0.82042800999999999</c:v>
                </c:pt>
                <c:pt idx="14168">
                  <c:v>0.82048588</c:v>
                </c:pt>
                <c:pt idx="14169">
                  <c:v>0.82054375000000002</c:v>
                </c:pt>
                <c:pt idx="14170">
                  <c:v>0.82060162000000014</c:v>
                </c:pt>
                <c:pt idx="14171">
                  <c:v>0.82065949000000016</c:v>
                </c:pt>
                <c:pt idx="14172">
                  <c:v>0.82071736000000006</c:v>
                </c:pt>
                <c:pt idx="14173">
                  <c:v>0.8207752300000003</c:v>
                </c:pt>
                <c:pt idx="14174">
                  <c:v>0.82083322000000003</c:v>
                </c:pt>
                <c:pt idx="14175">
                  <c:v>0.82089108999999993</c:v>
                </c:pt>
                <c:pt idx="14176">
                  <c:v>0.82094895999999995</c:v>
                </c:pt>
                <c:pt idx="14177">
                  <c:v>0.82100682999999997</c:v>
                </c:pt>
                <c:pt idx="14178">
                  <c:v>0.82106469999999998</c:v>
                </c:pt>
                <c:pt idx="14179">
                  <c:v>0.82112257</c:v>
                </c:pt>
                <c:pt idx="14180">
                  <c:v>0.82118044000000001</c:v>
                </c:pt>
                <c:pt idx="14181">
                  <c:v>0.82123831000000003</c:v>
                </c:pt>
                <c:pt idx="14182">
                  <c:v>0.82129617999999993</c:v>
                </c:pt>
                <c:pt idx="14183">
                  <c:v>0.82135405000000017</c:v>
                </c:pt>
                <c:pt idx="14184">
                  <c:v>0.82141192000000007</c:v>
                </c:pt>
                <c:pt idx="14185">
                  <c:v>0.82146979000000009</c:v>
                </c:pt>
                <c:pt idx="14186">
                  <c:v>0.8215276600000001</c:v>
                </c:pt>
                <c:pt idx="14187">
                  <c:v>0.82158553000000012</c:v>
                </c:pt>
                <c:pt idx="14188">
                  <c:v>0.82164340000000025</c:v>
                </c:pt>
                <c:pt idx="14189">
                  <c:v>0.82170127000000015</c:v>
                </c:pt>
                <c:pt idx="14190">
                  <c:v>0.82175914000000005</c:v>
                </c:pt>
                <c:pt idx="14191">
                  <c:v>0.82181701000000018</c:v>
                </c:pt>
                <c:pt idx="14192">
                  <c:v>0.8218748800000002</c:v>
                </c:pt>
                <c:pt idx="14193">
                  <c:v>0.8219327500000001</c:v>
                </c:pt>
                <c:pt idx="14194">
                  <c:v>0.82199062000000023</c:v>
                </c:pt>
                <c:pt idx="14195">
                  <c:v>0.82204850000000018</c:v>
                </c:pt>
                <c:pt idx="14196">
                  <c:v>0.82210648000000008</c:v>
                </c:pt>
                <c:pt idx="14197">
                  <c:v>0.82216434999999988</c:v>
                </c:pt>
                <c:pt idx="14198">
                  <c:v>0.82222233999999994</c:v>
                </c:pt>
                <c:pt idx="14199">
                  <c:v>0.82228021000000018</c:v>
                </c:pt>
                <c:pt idx="14200">
                  <c:v>0.82233808000000008</c:v>
                </c:pt>
                <c:pt idx="14201">
                  <c:v>0.82239595000000021</c:v>
                </c:pt>
                <c:pt idx="14202">
                  <c:v>0.82245382000000011</c:v>
                </c:pt>
                <c:pt idx="14203">
                  <c:v>0.82251169000000013</c:v>
                </c:pt>
                <c:pt idx="14204">
                  <c:v>0.82256956000000003</c:v>
                </c:pt>
                <c:pt idx="14205">
                  <c:v>0.82262743000000038</c:v>
                </c:pt>
                <c:pt idx="14206">
                  <c:v>0.82268530000000029</c:v>
                </c:pt>
                <c:pt idx="14207">
                  <c:v>0.8227431700000003</c:v>
                </c:pt>
                <c:pt idx="14208">
                  <c:v>0.82280104000000009</c:v>
                </c:pt>
                <c:pt idx="14209">
                  <c:v>0.82285891000000011</c:v>
                </c:pt>
                <c:pt idx="14210">
                  <c:v>0.8229167799999999</c:v>
                </c:pt>
                <c:pt idx="14211">
                  <c:v>0.82297465000000014</c:v>
                </c:pt>
                <c:pt idx="14212">
                  <c:v>0.82303251999999982</c:v>
                </c:pt>
                <c:pt idx="14213">
                  <c:v>0.82309038999999984</c:v>
                </c:pt>
                <c:pt idx="14214">
                  <c:v>0.82314826000000008</c:v>
                </c:pt>
                <c:pt idx="14215">
                  <c:v>0.82320612999999987</c:v>
                </c:pt>
                <c:pt idx="14216">
                  <c:v>0.823264</c:v>
                </c:pt>
                <c:pt idx="14217">
                  <c:v>0.82332187000000012</c:v>
                </c:pt>
                <c:pt idx="14218">
                  <c:v>0.82337974999999997</c:v>
                </c:pt>
                <c:pt idx="14219">
                  <c:v>0.82343761999999998</c:v>
                </c:pt>
                <c:pt idx="14220">
                  <c:v>0.82349549000000011</c:v>
                </c:pt>
                <c:pt idx="14221">
                  <c:v>0.8235533599999999</c:v>
                </c:pt>
                <c:pt idx="14222">
                  <c:v>0.82361123000000014</c:v>
                </c:pt>
                <c:pt idx="14223">
                  <c:v>0.82366910000000004</c:v>
                </c:pt>
                <c:pt idx="14224">
                  <c:v>0.82372650000000014</c:v>
                </c:pt>
                <c:pt idx="14225">
                  <c:v>0.82378436999999982</c:v>
                </c:pt>
                <c:pt idx="14226">
                  <c:v>0.82384236</c:v>
                </c:pt>
                <c:pt idx="14227">
                  <c:v>0.82390023000000012</c:v>
                </c:pt>
                <c:pt idx="14228">
                  <c:v>0.82395810000000003</c:v>
                </c:pt>
                <c:pt idx="14229">
                  <c:v>0.82401597000000004</c:v>
                </c:pt>
                <c:pt idx="14230">
                  <c:v>0.82407384000000017</c:v>
                </c:pt>
                <c:pt idx="14231">
                  <c:v>0.82413171000000018</c:v>
                </c:pt>
                <c:pt idx="14232">
                  <c:v>0.82418958000000009</c:v>
                </c:pt>
                <c:pt idx="14233">
                  <c:v>0.82424744999999999</c:v>
                </c:pt>
                <c:pt idx="14234">
                  <c:v>0.82430521000000012</c:v>
                </c:pt>
                <c:pt idx="14235">
                  <c:v>0.82436318999999991</c:v>
                </c:pt>
                <c:pt idx="14236">
                  <c:v>0.82442106000000004</c:v>
                </c:pt>
                <c:pt idx="14237">
                  <c:v>0.82447893999999999</c:v>
                </c:pt>
                <c:pt idx="14238">
                  <c:v>0.82453681000000001</c:v>
                </c:pt>
                <c:pt idx="14239">
                  <c:v>0.82459468000000002</c:v>
                </c:pt>
                <c:pt idx="14240">
                  <c:v>0.82465255000000004</c:v>
                </c:pt>
                <c:pt idx="14241">
                  <c:v>0.82471052999999983</c:v>
                </c:pt>
                <c:pt idx="14242">
                  <c:v>0.82476839999999996</c:v>
                </c:pt>
                <c:pt idx="14243">
                  <c:v>0.82482626999999997</c:v>
                </c:pt>
                <c:pt idx="14244">
                  <c:v>0.82488413999999999</c:v>
                </c:pt>
                <c:pt idx="14245">
                  <c:v>0.82494201000000011</c:v>
                </c:pt>
                <c:pt idx="14246">
                  <c:v>0.82499988000000013</c:v>
                </c:pt>
                <c:pt idx="14247">
                  <c:v>0.82505775000000003</c:v>
                </c:pt>
                <c:pt idx="14248">
                  <c:v>0.82511562000000005</c:v>
                </c:pt>
                <c:pt idx="14249">
                  <c:v>0.8251735</c:v>
                </c:pt>
                <c:pt idx="14250">
                  <c:v>0.82523137000000002</c:v>
                </c:pt>
                <c:pt idx="14251">
                  <c:v>0.82528924000000004</c:v>
                </c:pt>
                <c:pt idx="14252">
                  <c:v>0.82534711000000005</c:v>
                </c:pt>
                <c:pt idx="14253">
                  <c:v>0.82540508999999984</c:v>
                </c:pt>
                <c:pt idx="14254">
                  <c:v>0.82546295999999986</c:v>
                </c:pt>
                <c:pt idx="14255">
                  <c:v>0.82552082999999998</c:v>
                </c:pt>
                <c:pt idx="14256">
                  <c:v>0.8255787</c:v>
                </c:pt>
                <c:pt idx="14257">
                  <c:v>0.82563657000000001</c:v>
                </c:pt>
                <c:pt idx="14258">
                  <c:v>0.82569444000000014</c:v>
                </c:pt>
                <c:pt idx="14259">
                  <c:v>0.82575231000000004</c:v>
                </c:pt>
                <c:pt idx="14260">
                  <c:v>0.82581019</c:v>
                </c:pt>
                <c:pt idx="14261">
                  <c:v>0.82586806000000001</c:v>
                </c:pt>
                <c:pt idx="14262">
                  <c:v>0.82592593000000014</c:v>
                </c:pt>
                <c:pt idx="14263">
                  <c:v>0.82598380000000005</c:v>
                </c:pt>
                <c:pt idx="14264">
                  <c:v>0.82604167000000028</c:v>
                </c:pt>
                <c:pt idx="14265">
                  <c:v>0.82609954000000019</c:v>
                </c:pt>
                <c:pt idx="14266">
                  <c:v>0.82615740999999998</c:v>
                </c:pt>
                <c:pt idx="14267">
                  <c:v>0.82621528</c:v>
                </c:pt>
                <c:pt idx="14268">
                  <c:v>0.82627315000000001</c:v>
                </c:pt>
                <c:pt idx="14269">
                  <c:v>0.82633102000000003</c:v>
                </c:pt>
                <c:pt idx="14270">
                  <c:v>0.82638889000000004</c:v>
                </c:pt>
                <c:pt idx="14271">
                  <c:v>0.82644676000000006</c:v>
                </c:pt>
                <c:pt idx="14272">
                  <c:v>0.82650463000000018</c:v>
                </c:pt>
                <c:pt idx="14273">
                  <c:v>0.82656249999999998</c:v>
                </c:pt>
                <c:pt idx="14274">
                  <c:v>0.82662036999999999</c:v>
                </c:pt>
                <c:pt idx="14275">
                  <c:v>0.82667824000000012</c:v>
                </c:pt>
                <c:pt idx="14276">
                  <c:v>0.82673611000000002</c:v>
                </c:pt>
                <c:pt idx="14277">
                  <c:v>0.82679398000000004</c:v>
                </c:pt>
                <c:pt idx="14278">
                  <c:v>0.82685185000000017</c:v>
                </c:pt>
                <c:pt idx="14279">
                  <c:v>0.82690972000000018</c:v>
                </c:pt>
                <c:pt idx="14280">
                  <c:v>0.82696725000000004</c:v>
                </c:pt>
                <c:pt idx="14281">
                  <c:v>0.82702512000000017</c:v>
                </c:pt>
                <c:pt idx="14282">
                  <c:v>0.82708299000000007</c:v>
                </c:pt>
                <c:pt idx="14283">
                  <c:v>0.8271408600000002</c:v>
                </c:pt>
                <c:pt idx="14284">
                  <c:v>0.82719873000000022</c:v>
                </c:pt>
                <c:pt idx="14285">
                  <c:v>0.82725660000000012</c:v>
                </c:pt>
                <c:pt idx="14286">
                  <c:v>0.82731447000000014</c:v>
                </c:pt>
                <c:pt idx="14287">
                  <c:v>0.82737233999999993</c:v>
                </c:pt>
                <c:pt idx="14288">
                  <c:v>0.82743021000000005</c:v>
                </c:pt>
                <c:pt idx="14289">
                  <c:v>0.82748853999999994</c:v>
                </c:pt>
                <c:pt idx="14290">
                  <c:v>0.82754641000000018</c:v>
                </c:pt>
                <c:pt idx="14291">
                  <c:v>0.82760428000000019</c:v>
                </c:pt>
                <c:pt idx="14292">
                  <c:v>0.8276621500000001</c:v>
                </c:pt>
                <c:pt idx="14293">
                  <c:v>0.8277194400000002</c:v>
                </c:pt>
                <c:pt idx="14294">
                  <c:v>0.82777742999999993</c:v>
                </c:pt>
                <c:pt idx="14295">
                  <c:v>0.82783529999999994</c:v>
                </c:pt>
                <c:pt idx="14296">
                  <c:v>0.82789316999999996</c:v>
                </c:pt>
                <c:pt idx="14297">
                  <c:v>0.82795104000000008</c:v>
                </c:pt>
                <c:pt idx="14298">
                  <c:v>0.82800890999999999</c:v>
                </c:pt>
                <c:pt idx="14299">
                  <c:v>0.82806677999999989</c:v>
                </c:pt>
                <c:pt idx="14300">
                  <c:v>0.82812465000000013</c:v>
                </c:pt>
                <c:pt idx="14301">
                  <c:v>0.82818251999999992</c:v>
                </c:pt>
                <c:pt idx="14302">
                  <c:v>0.82824039000000005</c:v>
                </c:pt>
                <c:pt idx="14303">
                  <c:v>0.82829838</c:v>
                </c:pt>
                <c:pt idx="14304">
                  <c:v>0.82835625000000002</c:v>
                </c:pt>
                <c:pt idx="14305">
                  <c:v>0.82841424000000019</c:v>
                </c:pt>
                <c:pt idx="14306">
                  <c:v>0.82847210999999987</c:v>
                </c:pt>
                <c:pt idx="14307">
                  <c:v>0.82852998</c:v>
                </c:pt>
                <c:pt idx="14308">
                  <c:v>0.82858785000000001</c:v>
                </c:pt>
                <c:pt idx="14309">
                  <c:v>0.82864572000000014</c:v>
                </c:pt>
                <c:pt idx="14310">
                  <c:v>0.82870358999999982</c:v>
                </c:pt>
                <c:pt idx="14311">
                  <c:v>0.82876145999999995</c:v>
                </c:pt>
                <c:pt idx="14312">
                  <c:v>0.82881932999999997</c:v>
                </c:pt>
                <c:pt idx="14313">
                  <c:v>0.82887719999999998</c:v>
                </c:pt>
                <c:pt idx="14314">
                  <c:v>0.82893507000000011</c:v>
                </c:pt>
                <c:pt idx="14315">
                  <c:v>0.82899294000000001</c:v>
                </c:pt>
                <c:pt idx="14316">
                  <c:v>0.82905081000000014</c:v>
                </c:pt>
                <c:pt idx="14317">
                  <c:v>0.82910868000000004</c:v>
                </c:pt>
                <c:pt idx="14318">
                  <c:v>0.82916655000000006</c:v>
                </c:pt>
                <c:pt idx="14319">
                  <c:v>0.82922442000000018</c:v>
                </c:pt>
                <c:pt idx="14320">
                  <c:v>0.82928229000000009</c:v>
                </c:pt>
                <c:pt idx="14321">
                  <c:v>0.8293401600000001</c:v>
                </c:pt>
                <c:pt idx="14322">
                  <c:v>0.82939803000000023</c:v>
                </c:pt>
                <c:pt idx="14323">
                  <c:v>0.82945590000000013</c:v>
                </c:pt>
                <c:pt idx="14324">
                  <c:v>0.82951376999999993</c:v>
                </c:pt>
                <c:pt idx="14325">
                  <c:v>0.82957164000000005</c:v>
                </c:pt>
                <c:pt idx="14326">
                  <c:v>0.82962951000000029</c:v>
                </c:pt>
                <c:pt idx="14327">
                  <c:v>0.82968738000000009</c:v>
                </c:pt>
                <c:pt idx="14328">
                  <c:v>0.82974525000000032</c:v>
                </c:pt>
                <c:pt idx="14329">
                  <c:v>0.82980312000000012</c:v>
                </c:pt>
                <c:pt idx="14330">
                  <c:v>0.82986111000000018</c:v>
                </c:pt>
                <c:pt idx="14331">
                  <c:v>0.82991898000000008</c:v>
                </c:pt>
                <c:pt idx="14332">
                  <c:v>0.82997697000000004</c:v>
                </c:pt>
                <c:pt idx="14333">
                  <c:v>0.83003484000000005</c:v>
                </c:pt>
                <c:pt idx="14334">
                  <c:v>0.83009271000000018</c:v>
                </c:pt>
                <c:pt idx="14335">
                  <c:v>0.83015058000000008</c:v>
                </c:pt>
                <c:pt idx="14336">
                  <c:v>0.83020845000000021</c:v>
                </c:pt>
                <c:pt idx="14337">
                  <c:v>0.83026632</c:v>
                </c:pt>
                <c:pt idx="14338">
                  <c:v>0.83032419000000013</c:v>
                </c:pt>
                <c:pt idx="14339">
                  <c:v>0.83038206000000003</c:v>
                </c:pt>
                <c:pt idx="14340">
                  <c:v>0.83043993000000027</c:v>
                </c:pt>
                <c:pt idx="14341">
                  <c:v>0.83049780000000029</c:v>
                </c:pt>
                <c:pt idx="14342">
                  <c:v>0.8305556700000003</c:v>
                </c:pt>
                <c:pt idx="14343">
                  <c:v>0.83061342999999999</c:v>
                </c:pt>
                <c:pt idx="14344">
                  <c:v>0.83067141000000022</c:v>
                </c:pt>
                <c:pt idx="14345">
                  <c:v>0.83072917000000013</c:v>
                </c:pt>
                <c:pt idx="14346">
                  <c:v>0.83078704000000003</c:v>
                </c:pt>
                <c:pt idx="14347">
                  <c:v>0.83084502000000005</c:v>
                </c:pt>
                <c:pt idx="14348">
                  <c:v>0.83090288999999984</c:v>
                </c:pt>
                <c:pt idx="14349">
                  <c:v>0.83096075999999996</c:v>
                </c:pt>
                <c:pt idx="14350">
                  <c:v>0.83101862999999998</c:v>
                </c:pt>
                <c:pt idx="14351">
                  <c:v>0.8310765</c:v>
                </c:pt>
                <c:pt idx="14352">
                  <c:v>0.83113437000000001</c:v>
                </c:pt>
                <c:pt idx="14353">
                  <c:v>0.83119224999999997</c:v>
                </c:pt>
                <c:pt idx="14354">
                  <c:v>0.83125011999999998</c:v>
                </c:pt>
                <c:pt idx="14355">
                  <c:v>0.83130799</c:v>
                </c:pt>
                <c:pt idx="14356">
                  <c:v>0.83136586000000001</c:v>
                </c:pt>
                <c:pt idx="14357">
                  <c:v>0.83142373000000003</c:v>
                </c:pt>
                <c:pt idx="14358">
                  <c:v>0.83148160000000004</c:v>
                </c:pt>
                <c:pt idx="14359">
                  <c:v>0.83153912000000008</c:v>
                </c:pt>
                <c:pt idx="14360">
                  <c:v>0.83159698999999987</c:v>
                </c:pt>
                <c:pt idx="14361">
                  <c:v>0.83165486000000011</c:v>
                </c:pt>
                <c:pt idx="14362">
                  <c:v>0.83171273000000001</c:v>
                </c:pt>
                <c:pt idx="14363">
                  <c:v>0.83177060000000014</c:v>
                </c:pt>
                <c:pt idx="14364">
                  <c:v>0.83182847000000015</c:v>
                </c:pt>
                <c:pt idx="14365">
                  <c:v>0.83188634000000006</c:v>
                </c:pt>
                <c:pt idx="14366">
                  <c:v>0.83194421000000029</c:v>
                </c:pt>
                <c:pt idx="14367">
                  <c:v>0.83200208000000009</c:v>
                </c:pt>
                <c:pt idx="14368">
                  <c:v>0.83205994999999999</c:v>
                </c:pt>
                <c:pt idx="14369">
                  <c:v>0.83211782000000001</c:v>
                </c:pt>
                <c:pt idx="14370">
                  <c:v>0.83217569000000013</c:v>
                </c:pt>
                <c:pt idx="14371">
                  <c:v>0.83223355999999993</c:v>
                </c:pt>
                <c:pt idx="14372">
                  <c:v>0.83229154999999999</c:v>
                </c:pt>
                <c:pt idx="14373">
                  <c:v>0.83234942000000012</c:v>
                </c:pt>
                <c:pt idx="14374">
                  <c:v>0.83240729000000002</c:v>
                </c:pt>
                <c:pt idx="14375">
                  <c:v>0.83246515999999982</c:v>
                </c:pt>
                <c:pt idx="14376">
                  <c:v>0.83252302999999983</c:v>
                </c:pt>
                <c:pt idx="14377">
                  <c:v>0.83258089999999996</c:v>
                </c:pt>
                <c:pt idx="14378">
                  <c:v>0.83263876999999997</c:v>
                </c:pt>
                <c:pt idx="14379">
                  <c:v>0.8326966400000001</c:v>
                </c:pt>
                <c:pt idx="14380">
                  <c:v>0.83275451000000011</c:v>
                </c:pt>
                <c:pt idx="14381">
                  <c:v>0.83281237999999991</c:v>
                </c:pt>
                <c:pt idx="14382">
                  <c:v>0.83287037000000019</c:v>
                </c:pt>
                <c:pt idx="14383">
                  <c:v>0.83292824000000021</c:v>
                </c:pt>
                <c:pt idx="14384">
                  <c:v>0.83298611000000011</c:v>
                </c:pt>
                <c:pt idx="14385">
                  <c:v>0.83304398000000013</c:v>
                </c:pt>
                <c:pt idx="14386">
                  <c:v>0.83310185000000025</c:v>
                </c:pt>
                <c:pt idx="14387">
                  <c:v>0.83315971999999994</c:v>
                </c:pt>
                <c:pt idx="14388">
                  <c:v>0.83321758999999973</c:v>
                </c:pt>
                <c:pt idx="14389">
                  <c:v>0.83327546000000008</c:v>
                </c:pt>
                <c:pt idx="14390">
                  <c:v>0.83333332999999987</c:v>
                </c:pt>
                <c:pt idx="14391">
                  <c:v>0.83339120000000011</c:v>
                </c:pt>
                <c:pt idx="14392">
                  <c:v>0.83344907000000013</c:v>
                </c:pt>
                <c:pt idx="14393">
                  <c:v>0.83350693999999992</c:v>
                </c:pt>
                <c:pt idx="14394">
                  <c:v>0.83356481000000004</c:v>
                </c:pt>
                <c:pt idx="14395">
                  <c:v>0.83362257000000017</c:v>
                </c:pt>
                <c:pt idx="14396">
                  <c:v>0.83368056000000001</c:v>
                </c:pt>
                <c:pt idx="14397">
                  <c:v>0.8337383100000002</c:v>
                </c:pt>
                <c:pt idx="14398">
                  <c:v>0.83379630000000005</c:v>
                </c:pt>
                <c:pt idx="14399">
                  <c:v>0.83385417000000017</c:v>
                </c:pt>
                <c:pt idx="14400">
                  <c:v>0.83391204000000008</c:v>
                </c:pt>
                <c:pt idx="14401">
                  <c:v>0.83396990999999998</c:v>
                </c:pt>
                <c:pt idx="14402">
                  <c:v>0.83402778</c:v>
                </c:pt>
                <c:pt idx="14403">
                  <c:v>0.83408565000000012</c:v>
                </c:pt>
                <c:pt idx="14404">
                  <c:v>0.83414352000000003</c:v>
                </c:pt>
                <c:pt idx="14405">
                  <c:v>0.83420139000000004</c:v>
                </c:pt>
                <c:pt idx="14406">
                  <c:v>0.83425926000000017</c:v>
                </c:pt>
                <c:pt idx="14407">
                  <c:v>0.83431713000000007</c:v>
                </c:pt>
                <c:pt idx="14408">
                  <c:v>0.8343750000000002</c:v>
                </c:pt>
                <c:pt idx="14409">
                  <c:v>0.83443286999999988</c:v>
                </c:pt>
                <c:pt idx="14410">
                  <c:v>0.83449074000000001</c:v>
                </c:pt>
                <c:pt idx="14411">
                  <c:v>0.83454873000000029</c:v>
                </c:pt>
                <c:pt idx="14412">
                  <c:v>0.83460613000000017</c:v>
                </c:pt>
                <c:pt idx="14413">
                  <c:v>0.83466400000000018</c:v>
                </c:pt>
                <c:pt idx="14414">
                  <c:v>0.83472187000000031</c:v>
                </c:pt>
                <c:pt idx="14415">
                  <c:v>0.83478021000000013</c:v>
                </c:pt>
                <c:pt idx="14416">
                  <c:v>0.83483750000000001</c:v>
                </c:pt>
                <c:pt idx="14417">
                  <c:v>0.8348954900000003</c:v>
                </c:pt>
                <c:pt idx="14418">
                  <c:v>0.83495336000000009</c:v>
                </c:pt>
                <c:pt idx="14419">
                  <c:v>0.83501123000000022</c:v>
                </c:pt>
                <c:pt idx="14420">
                  <c:v>0.83506910000000012</c:v>
                </c:pt>
                <c:pt idx="14421">
                  <c:v>0.83512697000000014</c:v>
                </c:pt>
                <c:pt idx="14422">
                  <c:v>0.83518484000000004</c:v>
                </c:pt>
                <c:pt idx="14423">
                  <c:v>0.83524271000000005</c:v>
                </c:pt>
                <c:pt idx="14424">
                  <c:v>0.83530058000000007</c:v>
                </c:pt>
                <c:pt idx="14425">
                  <c:v>0.8353584500000002</c:v>
                </c:pt>
                <c:pt idx="14426">
                  <c:v>0.83541631999999999</c:v>
                </c:pt>
                <c:pt idx="14427">
                  <c:v>0.83547419000000012</c:v>
                </c:pt>
                <c:pt idx="14428">
                  <c:v>0.83553206000000002</c:v>
                </c:pt>
                <c:pt idx="14429">
                  <c:v>0.83558992999999981</c:v>
                </c:pt>
                <c:pt idx="14430">
                  <c:v>0.83564779999999994</c:v>
                </c:pt>
                <c:pt idx="14431">
                  <c:v>0.83570567000000007</c:v>
                </c:pt>
                <c:pt idx="14432">
                  <c:v>0.83576353999999997</c:v>
                </c:pt>
                <c:pt idx="14433">
                  <c:v>0.8358214100000001</c:v>
                </c:pt>
                <c:pt idx="14434">
                  <c:v>0.83587928000000011</c:v>
                </c:pt>
                <c:pt idx="14435">
                  <c:v>0.83593715000000002</c:v>
                </c:pt>
                <c:pt idx="14436">
                  <c:v>0.83599502000000014</c:v>
                </c:pt>
                <c:pt idx="14437">
                  <c:v>0.83605311999999998</c:v>
                </c:pt>
                <c:pt idx="14438">
                  <c:v>0.83611100000000027</c:v>
                </c:pt>
                <c:pt idx="14439">
                  <c:v>0.83616887000000029</c:v>
                </c:pt>
                <c:pt idx="14440">
                  <c:v>0.83622674000000019</c:v>
                </c:pt>
                <c:pt idx="14441">
                  <c:v>0.83628460999999998</c:v>
                </c:pt>
                <c:pt idx="14442">
                  <c:v>0.83634248</c:v>
                </c:pt>
                <c:pt idx="14443">
                  <c:v>0.83640035000000001</c:v>
                </c:pt>
                <c:pt idx="14444">
                  <c:v>0.83645822000000003</c:v>
                </c:pt>
                <c:pt idx="14445">
                  <c:v>0.83651608999999971</c:v>
                </c:pt>
                <c:pt idx="14446">
                  <c:v>0.83657395999999984</c:v>
                </c:pt>
                <c:pt idx="14447">
                  <c:v>0.83663183000000008</c:v>
                </c:pt>
                <c:pt idx="14448">
                  <c:v>0.83668958000000015</c:v>
                </c:pt>
                <c:pt idx="14449">
                  <c:v>0.83674745000000039</c:v>
                </c:pt>
                <c:pt idx="14450">
                  <c:v>0.8368053200000003</c:v>
                </c:pt>
                <c:pt idx="14451">
                  <c:v>0.8368631900000002</c:v>
                </c:pt>
                <c:pt idx="14452">
                  <c:v>0.83692118000000004</c:v>
                </c:pt>
                <c:pt idx="14453">
                  <c:v>0.83697905000000028</c:v>
                </c:pt>
                <c:pt idx="14454">
                  <c:v>0.83703692000000007</c:v>
                </c:pt>
                <c:pt idx="14455">
                  <c:v>0.8370947900000002</c:v>
                </c:pt>
                <c:pt idx="14456">
                  <c:v>0.8371526600000001</c:v>
                </c:pt>
                <c:pt idx="14457">
                  <c:v>0.83721053000000012</c:v>
                </c:pt>
                <c:pt idx="14458">
                  <c:v>0.83726840000000013</c:v>
                </c:pt>
                <c:pt idx="14459">
                  <c:v>0.83732627000000004</c:v>
                </c:pt>
                <c:pt idx="14460">
                  <c:v>0.83738413999999994</c:v>
                </c:pt>
                <c:pt idx="14461">
                  <c:v>0.83744201000000018</c:v>
                </c:pt>
                <c:pt idx="14462">
                  <c:v>0.8374998800000002</c:v>
                </c:pt>
                <c:pt idx="14463">
                  <c:v>0.83755787000000004</c:v>
                </c:pt>
                <c:pt idx="14464">
                  <c:v>0.8376158600000001</c:v>
                </c:pt>
                <c:pt idx="14465">
                  <c:v>0.83767373000000012</c:v>
                </c:pt>
                <c:pt idx="14466">
                  <c:v>0.83773160000000013</c:v>
                </c:pt>
                <c:pt idx="14467">
                  <c:v>0.83778947000000015</c:v>
                </c:pt>
                <c:pt idx="14468">
                  <c:v>0.83784734000000005</c:v>
                </c:pt>
                <c:pt idx="14469">
                  <c:v>0.83790521000000029</c:v>
                </c:pt>
                <c:pt idx="14470">
                  <c:v>0.83796295999999992</c:v>
                </c:pt>
                <c:pt idx="14471">
                  <c:v>0.83802095000000021</c:v>
                </c:pt>
                <c:pt idx="14472">
                  <c:v>0.83807882000000022</c:v>
                </c:pt>
                <c:pt idx="14473">
                  <c:v>0.83813669000000013</c:v>
                </c:pt>
                <c:pt idx="14474">
                  <c:v>0.83819456000000014</c:v>
                </c:pt>
                <c:pt idx="14475">
                  <c:v>0.83825243000000027</c:v>
                </c:pt>
                <c:pt idx="14476">
                  <c:v>0.83831030000000017</c:v>
                </c:pt>
                <c:pt idx="14477">
                  <c:v>0.83836817000000019</c:v>
                </c:pt>
                <c:pt idx="14478">
                  <c:v>0.83842603999999998</c:v>
                </c:pt>
                <c:pt idx="14479">
                  <c:v>0.83848391</c:v>
                </c:pt>
                <c:pt idx="14480">
                  <c:v>0.83854178000000001</c:v>
                </c:pt>
                <c:pt idx="14481">
                  <c:v>0.83859965000000014</c:v>
                </c:pt>
                <c:pt idx="14482">
                  <c:v>0.83865751999999993</c:v>
                </c:pt>
                <c:pt idx="14483">
                  <c:v>0.83871538999999984</c:v>
                </c:pt>
                <c:pt idx="14484">
                  <c:v>0.83877326000000008</c:v>
                </c:pt>
                <c:pt idx="14485">
                  <c:v>0.83883112999999998</c:v>
                </c:pt>
                <c:pt idx="14486">
                  <c:v>0.83888900000000011</c:v>
                </c:pt>
                <c:pt idx="14487">
                  <c:v>0.83894687000000012</c:v>
                </c:pt>
                <c:pt idx="14488">
                  <c:v>0.83900474999999997</c:v>
                </c:pt>
                <c:pt idx="14489">
                  <c:v>0.83906215000000006</c:v>
                </c:pt>
                <c:pt idx="14490">
                  <c:v>0.83912014000000001</c:v>
                </c:pt>
                <c:pt idx="14491">
                  <c:v>0.83917801000000014</c:v>
                </c:pt>
                <c:pt idx="14492">
                  <c:v>0.83923588000000005</c:v>
                </c:pt>
                <c:pt idx="14493">
                  <c:v>0.83929375000000017</c:v>
                </c:pt>
                <c:pt idx="14494">
                  <c:v>0.83935162000000019</c:v>
                </c:pt>
                <c:pt idx="14495">
                  <c:v>0.83940948999999998</c:v>
                </c:pt>
                <c:pt idx="14496">
                  <c:v>0.83946735999999988</c:v>
                </c:pt>
                <c:pt idx="14497">
                  <c:v>0.83952523000000012</c:v>
                </c:pt>
                <c:pt idx="14498">
                  <c:v>0.83958309999999992</c:v>
                </c:pt>
                <c:pt idx="14499">
                  <c:v>0.83964097000000015</c:v>
                </c:pt>
                <c:pt idx="14500">
                  <c:v>0.83969884000000028</c:v>
                </c:pt>
                <c:pt idx="14501">
                  <c:v>0.83975659999999996</c:v>
                </c:pt>
                <c:pt idx="14502">
                  <c:v>0.83981458000000009</c:v>
                </c:pt>
                <c:pt idx="14503">
                  <c:v>0.83987244999999999</c:v>
                </c:pt>
                <c:pt idx="14504">
                  <c:v>0.83993032000000001</c:v>
                </c:pt>
                <c:pt idx="14505">
                  <c:v>0.83998819000000002</c:v>
                </c:pt>
                <c:pt idx="14506">
                  <c:v>0.84004606000000004</c:v>
                </c:pt>
                <c:pt idx="14507">
                  <c:v>0.84010393999999999</c:v>
                </c:pt>
                <c:pt idx="14508">
                  <c:v>0.84016181000000012</c:v>
                </c:pt>
                <c:pt idx="14509">
                  <c:v>0.84021968000000002</c:v>
                </c:pt>
                <c:pt idx="14510">
                  <c:v>0.84027755000000004</c:v>
                </c:pt>
                <c:pt idx="14511">
                  <c:v>0.84033542000000017</c:v>
                </c:pt>
                <c:pt idx="14512">
                  <c:v>0.84039329000000018</c:v>
                </c:pt>
                <c:pt idx="14513">
                  <c:v>0.84045116000000009</c:v>
                </c:pt>
                <c:pt idx="14514">
                  <c:v>0.84050913999999999</c:v>
                </c:pt>
                <c:pt idx="14515">
                  <c:v>0.84056701</c:v>
                </c:pt>
                <c:pt idx="14516">
                  <c:v>0.84062500000000029</c:v>
                </c:pt>
                <c:pt idx="14517">
                  <c:v>0.84068287000000019</c:v>
                </c:pt>
                <c:pt idx="14518">
                  <c:v>0.84074074000000021</c:v>
                </c:pt>
                <c:pt idx="14519">
                  <c:v>0.84079861000000033</c:v>
                </c:pt>
                <c:pt idx="14520">
                  <c:v>0.84085648000000013</c:v>
                </c:pt>
                <c:pt idx="14521">
                  <c:v>0.84091435000000014</c:v>
                </c:pt>
                <c:pt idx="14522">
                  <c:v>0.84097221999999994</c:v>
                </c:pt>
                <c:pt idx="14523">
                  <c:v>0.84103008999999984</c:v>
                </c:pt>
                <c:pt idx="14524">
                  <c:v>0.84108795999999997</c:v>
                </c:pt>
                <c:pt idx="14525">
                  <c:v>0.84114583000000009</c:v>
                </c:pt>
                <c:pt idx="14526">
                  <c:v>0.8412037</c:v>
                </c:pt>
                <c:pt idx="14527">
                  <c:v>0.84126157000000001</c:v>
                </c:pt>
                <c:pt idx="14528">
                  <c:v>0.84131944000000003</c:v>
                </c:pt>
                <c:pt idx="14529">
                  <c:v>0.84137731000000004</c:v>
                </c:pt>
                <c:pt idx="14530">
                  <c:v>0.84143519</c:v>
                </c:pt>
                <c:pt idx="14531">
                  <c:v>0.84149306000000001</c:v>
                </c:pt>
                <c:pt idx="14532">
                  <c:v>0.84155093000000003</c:v>
                </c:pt>
                <c:pt idx="14533">
                  <c:v>0.84160880000000016</c:v>
                </c:pt>
                <c:pt idx="14534">
                  <c:v>0.84166678000000006</c:v>
                </c:pt>
                <c:pt idx="14535">
                  <c:v>0.8417246500000003</c:v>
                </c:pt>
                <c:pt idx="14536">
                  <c:v>0.84178252000000009</c:v>
                </c:pt>
                <c:pt idx="14537">
                  <c:v>0.84184039000000022</c:v>
                </c:pt>
                <c:pt idx="14538">
                  <c:v>0.84189826000000023</c:v>
                </c:pt>
                <c:pt idx="14539">
                  <c:v>0.84195613000000014</c:v>
                </c:pt>
                <c:pt idx="14540">
                  <c:v>0.84201400000000015</c:v>
                </c:pt>
                <c:pt idx="14541">
                  <c:v>0.84207187000000039</c:v>
                </c:pt>
                <c:pt idx="14542">
                  <c:v>0.84212975000000023</c:v>
                </c:pt>
                <c:pt idx="14543">
                  <c:v>0.84218715</c:v>
                </c:pt>
                <c:pt idx="14544">
                  <c:v>0.84224502000000012</c:v>
                </c:pt>
                <c:pt idx="14545">
                  <c:v>0.84230289000000003</c:v>
                </c:pt>
                <c:pt idx="14546">
                  <c:v>0.84236075999999993</c:v>
                </c:pt>
                <c:pt idx="14547">
                  <c:v>0.84241863000000017</c:v>
                </c:pt>
                <c:pt idx="14548">
                  <c:v>0.84247650000000007</c:v>
                </c:pt>
                <c:pt idx="14549">
                  <c:v>0.84253437000000009</c:v>
                </c:pt>
                <c:pt idx="14550">
                  <c:v>0.84259225000000004</c:v>
                </c:pt>
                <c:pt idx="14551">
                  <c:v>0.84265012000000017</c:v>
                </c:pt>
                <c:pt idx="14552">
                  <c:v>0.84270799000000018</c:v>
                </c:pt>
                <c:pt idx="14553">
                  <c:v>0.8427658600000002</c:v>
                </c:pt>
                <c:pt idx="14554">
                  <c:v>0.84282373000000022</c:v>
                </c:pt>
                <c:pt idx="14555">
                  <c:v>0.84288160000000023</c:v>
                </c:pt>
                <c:pt idx="14556">
                  <c:v>0.84293947000000025</c:v>
                </c:pt>
                <c:pt idx="14557">
                  <c:v>0.84299734000000004</c:v>
                </c:pt>
                <c:pt idx="14558">
                  <c:v>0.84305521000000017</c:v>
                </c:pt>
                <c:pt idx="14559">
                  <c:v>0.84311308000000007</c:v>
                </c:pt>
                <c:pt idx="14560">
                  <c:v>0.8431709500000002</c:v>
                </c:pt>
                <c:pt idx="14561">
                  <c:v>0.84322882000000021</c:v>
                </c:pt>
                <c:pt idx="14562">
                  <c:v>0.84328669000000012</c:v>
                </c:pt>
                <c:pt idx="14563">
                  <c:v>0.84334456000000013</c:v>
                </c:pt>
                <c:pt idx="14564">
                  <c:v>0.84340242999999981</c:v>
                </c:pt>
                <c:pt idx="14565">
                  <c:v>0.84346029999999983</c:v>
                </c:pt>
                <c:pt idx="14566">
                  <c:v>0.84351816999999985</c:v>
                </c:pt>
                <c:pt idx="14567">
                  <c:v>0.84357603999999997</c:v>
                </c:pt>
                <c:pt idx="14568">
                  <c:v>0.84363390999999999</c:v>
                </c:pt>
                <c:pt idx="14569">
                  <c:v>0.84369190000000016</c:v>
                </c:pt>
                <c:pt idx="14570">
                  <c:v>0.84374977000000029</c:v>
                </c:pt>
                <c:pt idx="14571">
                  <c:v>0.8438077500000003</c:v>
                </c:pt>
                <c:pt idx="14572">
                  <c:v>0.84386550999999999</c:v>
                </c:pt>
                <c:pt idx="14573">
                  <c:v>0.84392350000000027</c:v>
                </c:pt>
                <c:pt idx="14574">
                  <c:v>0.84398137000000029</c:v>
                </c:pt>
                <c:pt idx="14575">
                  <c:v>0.8440392400000003</c:v>
                </c:pt>
                <c:pt idx="14576">
                  <c:v>0.84409710999999998</c:v>
                </c:pt>
                <c:pt idx="14577">
                  <c:v>0.84415498</c:v>
                </c:pt>
                <c:pt idx="14578">
                  <c:v>0.84421285000000001</c:v>
                </c:pt>
                <c:pt idx="14579">
                  <c:v>0.84427072000000003</c:v>
                </c:pt>
                <c:pt idx="14580">
                  <c:v>0.84432858999999982</c:v>
                </c:pt>
                <c:pt idx="14581">
                  <c:v>0.84438645999999984</c:v>
                </c:pt>
                <c:pt idx="14582">
                  <c:v>0.84444432999999997</c:v>
                </c:pt>
                <c:pt idx="14583">
                  <c:v>0.84450219999999987</c:v>
                </c:pt>
                <c:pt idx="14584">
                  <c:v>0.84456007</c:v>
                </c:pt>
                <c:pt idx="14585">
                  <c:v>0.84461794000000001</c:v>
                </c:pt>
                <c:pt idx="14586">
                  <c:v>0.84467581000000025</c:v>
                </c:pt>
                <c:pt idx="14587">
                  <c:v>0.84473368000000004</c:v>
                </c:pt>
                <c:pt idx="14588">
                  <c:v>0.84479155000000028</c:v>
                </c:pt>
                <c:pt idx="14589">
                  <c:v>0.8448494200000003</c:v>
                </c:pt>
                <c:pt idx="14590">
                  <c:v>0.8449072900000002</c:v>
                </c:pt>
                <c:pt idx="14591">
                  <c:v>0.8449651600000001</c:v>
                </c:pt>
                <c:pt idx="14592">
                  <c:v>0.84502303000000023</c:v>
                </c:pt>
                <c:pt idx="14593">
                  <c:v>0.84508090000000013</c:v>
                </c:pt>
                <c:pt idx="14594">
                  <c:v>0.84513877000000004</c:v>
                </c:pt>
                <c:pt idx="14595">
                  <c:v>0.84519675999999999</c:v>
                </c:pt>
                <c:pt idx="14596">
                  <c:v>0.84525475000000005</c:v>
                </c:pt>
                <c:pt idx="14597">
                  <c:v>0.84531262000000007</c:v>
                </c:pt>
                <c:pt idx="14598">
                  <c:v>0.8453704900000002</c:v>
                </c:pt>
                <c:pt idx="14599">
                  <c:v>0.84542835999999999</c:v>
                </c:pt>
                <c:pt idx="14600">
                  <c:v>0.84548623000000001</c:v>
                </c:pt>
                <c:pt idx="14601">
                  <c:v>0.84554410000000002</c:v>
                </c:pt>
                <c:pt idx="14602">
                  <c:v>0.84560197000000015</c:v>
                </c:pt>
                <c:pt idx="14603">
                  <c:v>0.84565972000000011</c:v>
                </c:pt>
                <c:pt idx="14604">
                  <c:v>0.84571759000000002</c:v>
                </c:pt>
                <c:pt idx="14605">
                  <c:v>0.84577558000000019</c:v>
                </c:pt>
                <c:pt idx="14606">
                  <c:v>0.84583345000000021</c:v>
                </c:pt>
                <c:pt idx="14607">
                  <c:v>0.84589132000000022</c:v>
                </c:pt>
                <c:pt idx="14608">
                  <c:v>0.84594919000000024</c:v>
                </c:pt>
                <c:pt idx="14609">
                  <c:v>0.84600693999999999</c:v>
                </c:pt>
                <c:pt idx="14610">
                  <c:v>0.84606481000000011</c:v>
                </c:pt>
                <c:pt idx="14611">
                  <c:v>0.84612280000000029</c:v>
                </c:pt>
                <c:pt idx="14612">
                  <c:v>0.8461806700000003</c:v>
                </c:pt>
                <c:pt idx="14613">
                  <c:v>0.84623853999999998</c:v>
                </c:pt>
                <c:pt idx="14614">
                  <c:v>0.84629641000000011</c:v>
                </c:pt>
                <c:pt idx="14615">
                  <c:v>0.84635428000000001</c:v>
                </c:pt>
                <c:pt idx="14616">
                  <c:v>0.84641214999999992</c:v>
                </c:pt>
                <c:pt idx="14617">
                  <c:v>0.84647001999999993</c:v>
                </c:pt>
                <c:pt idx="14618">
                  <c:v>0.84652788999999984</c:v>
                </c:pt>
                <c:pt idx="14619">
                  <c:v>0.84658575999999996</c:v>
                </c:pt>
                <c:pt idx="14620">
                  <c:v>0.84664363000000009</c:v>
                </c:pt>
                <c:pt idx="14621">
                  <c:v>0.84670150000000011</c:v>
                </c:pt>
                <c:pt idx="14622">
                  <c:v>0.84675891000000025</c:v>
                </c:pt>
                <c:pt idx="14623">
                  <c:v>0.84681689999999998</c:v>
                </c:pt>
                <c:pt idx="14624">
                  <c:v>0.84687477000000011</c:v>
                </c:pt>
                <c:pt idx="14625">
                  <c:v>0.84693264000000001</c:v>
                </c:pt>
                <c:pt idx="14626">
                  <c:v>0.84699051000000014</c:v>
                </c:pt>
                <c:pt idx="14627">
                  <c:v>0.84704838000000005</c:v>
                </c:pt>
                <c:pt idx="14628">
                  <c:v>0.84710625000000017</c:v>
                </c:pt>
                <c:pt idx="14629">
                  <c:v>0.84716412000000008</c:v>
                </c:pt>
                <c:pt idx="14630">
                  <c:v>0.84722198999999998</c:v>
                </c:pt>
                <c:pt idx="14631">
                  <c:v>0.84727986000000011</c:v>
                </c:pt>
                <c:pt idx="14632">
                  <c:v>0.84733773000000001</c:v>
                </c:pt>
                <c:pt idx="14633">
                  <c:v>0.84739560000000014</c:v>
                </c:pt>
                <c:pt idx="14634">
                  <c:v>0.84745359000000009</c:v>
                </c:pt>
                <c:pt idx="14635">
                  <c:v>0.84751146000000011</c:v>
                </c:pt>
                <c:pt idx="14636">
                  <c:v>0.84756933000000012</c:v>
                </c:pt>
                <c:pt idx="14637">
                  <c:v>0.84762720000000025</c:v>
                </c:pt>
                <c:pt idx="14638">
                  <c:v>0.84768507000000026</c:v>
                </c:pt>
                <c:pt idx="14639">
                  <c:v>0.84774294000000028</c:v>
                </c:pt>
                <c:pt idx="14640">
                  <c:v>0.8478008100000004</c:v>
                </c:pt>
                <c:pt idx="14641">
                  <c:v>0.84785868000000031</c:v>
                </c:pt>
                <c:pt idx="14642">
                  <c:v>0.84791654999999988</c:v>
                </c:pt>
                <c:pt idx="14643">
                  <c:v>0.84797442000000012</c:v>
                </c:pt>
                <c:pt idx="14644">
                  <c:v>0.84803229000000002</c:v>
                </c:pt>
                <c:pt idx="14645">
                  <c:v>0.84809015999999993</c:v>
                </c:pt>
                <c:pt idx="14646">
                  <c:v>0.84814802999999994</c:v>
                </c:pt>
                <c:pt idx="14647">
                  <c:v>0.84820590000000007</c:v>
                </c:pt>
                <c:pt idx="14648">
                  <c:v>0.84826389000000013</c:v>
                </c:pt>
                <c:pt idx="14649">
                  <c:v>0.84832176000000004</c:v>
                </c:pt>
                <c:pt idx="14650">
                  <c:v>0.84837963000000016</c:v>
                </c:pt>
                <c:pt idx="14651">
                  <c:v>0.84843750000000007</c:v>
                </c:pt>
                <c:pt idx="14652">
                  <c:v>0.84849537000000019</c:v>
                </c:pt>
                <c:pt idx="14653">
                  <c:v>0.8485532400000001</c:v>
                </c:pt>
                <c:pt idx="14654">
                  <c:v>0.84861111000000022</c:v>
                </c:pt>
                <c:pt idx="14655">
                  <c:v>0.84866898000000013</c:v>
                </c:pt>
                <c:pt idx="14656">
                  <c:v>0.84872674000000004</c:v>
                </c:pt>
                <c:pt idx="14657">
                  <c:v>0.84878471999999994</c:v>
                </c:pt>
                <c:pt idx="14658">
                  <c:v>0.84884248000000018</c:v>
                </c:pt>
                <c:pt idx="14659">
                  <c:v>0.84890035000000019</c:v>
                </c:pt>
                <c:pt idx="14660">
                  <c:v>0.84895822000000021</c:v>
                </c:pt>
                <c:pt idx="14661">
                  <c:v>0.84901609000000011</c:v>
                </c:pt>
                <c:pt idx="14662">
                  <c:v>0.84907396000000013</c:v>
                </c:pt>
                <c:pt idx="14663">
                  <c:v>0.84913183000000025</c:v>
                </c:pt>
                <c:pt idx="14664">
                  <c:v>0.84918970000000005</c:v>
                </c:pt>
                <c:pt idx="14665">
                  <c:v>0.84924757000000017</c:v>
                </c:pt>
                <c:pt idx="14666">
                  <c:v>0.84930556000000001</c:v>
                </c:pt>
                <c:pt idx="14667">
                  <c:v>0.84936343000000003</c:v>
                </c:pt>
                <c:pt idx="14668">
                  <c:v>0.84942130000000005</c:v>
                </c:pt>
                <c:pt idx="14669">
                  <c:v>0.84947917000000017</c:v>
                </c:pt>
                <c:pt idx="14670">
                  <c:v>0.84953715000000007</c:v>
                </c:pt>
                <c:pt idx="14671">
                  <c:v>0.8495950200000002</c:v>
                </c:pt>
                <c:pt idx="14672">
                  <c:v>0.84965289000000022</c:v>
                </c:pt>
                <c:pt idx="14673">
                  <c:v>0.84971076000000012</c:v>
                </c:pt>
                <c:pt idx="14674">
                  <c:v>0.84976863000000025</c:v>
                </c:pt>
                <c:pt idx="14675">
                  <c:v>0.84982650000000015</c:v>
                </c:pt>
                <c:pt idx="14676">
                  <c:v>0.84988390999999996</c:v>
                </c:pt>
                <c:pt idx="14677">
                  <c:v>0.84994178000000009</c:v>
                </c:pt>
                <c:pt idx="14678">
                  <c:v>0.84999965000000022</c:v>
                </c:pt>
                <c:pt idx="14679">
                  <c:v>0.85005752000000001</c:v>
                </c:pt>
                <c:pt idx="14680">
                  <c:v>0.85011539000000003</c:v>
                </c:pt>
                <c:pt idx="14681">
                  <c:v>0.85017326000000004</c:v>
                </c:pt>
                <c:pt idx="14682">
                  <c:v>0.85023113000000017</c:v>
                </c:pt>
                <c:pt idx="14683">
                  <c:v>0.85028900000000018</c:v>
                </c:pt>
                <c:pt idx="14684">
                  <c:v>0.8503468700000002</c:v>
                </c:pt>
                <c:pt idx="14685">
                  <c:v>0.85040475000000004</c:v>
                </c:pt>
                <c:pt idx="14686">
                  <c:v>0.85046262000000006</c:v>
                </c:pt>
                <c:pt idx="14687">
                  <c:v>0.85052049000000018</c:v>
                </c:pt>
                <c:pt idx="14688">
                  <c:v>0.85057836000000009</c:v>
                </c:pt>
                <c:pt idx="14689">
                  <c:v>0.85063623000000022</c:v>
                </c:pt>
                <c:pt idx="14690">
                  <c:v>0.85069410000000023</c:v>
                </c:pt>
                <c:pt idx="14691">
                  <c:v>0.85075197000000025</c:v>
                </c:pt>
                <c:pt idx="14692">
                  <c:v>0.85080984000000015</c:v>
                </c:pt>
                <c:pt idx="14693">
                  <c:v>0.85086782000000005</c:v>
                </c:pt>
                <c:pt idx="14694">
                  <c:v>0.85092569000000029</c:v>
                </c:pt>
                <c:pt idx="14695">
                  <c:v>0.85098356000000008</c:v>
                </c:pt>
                <c:pt idx="14696">
                  <c:v>0.85104144000000015</c:v>
                </c:pt>
                <c:pt idx="14697">
                  <c:v>0.85109931000000016</c:v>
                </c:pt>
                <c:pt idx="14698">
                  <c:v>0.85115718000000007</c:v>
                </c:pt>
                <c:pt idx="14699">
                  <c:v>0.8512150500000002</c:v>
                </c:pt>
                <c:pt idx="14700">
                  <c:v>0.85127291999999999</c:v>
                </c:pt>
                <c:pt idx="14701">
                  <c:v>0.85133090000000011</c:v>
                </c:pt>
                <c:pt idx="14702">
                  <c:v>0.85138877000000013</c:v>
                </c:pt>
                <c:pt idx="14703">
                  <c:v>0.85144664000000014</c:v>
                </c:pt>
                <c:pt idx="14704">
                  <c:v>0.85150451000000027</c:v>
                </c:pt>
                <c:pt idx="14705">
                  <c:v>0.85156238000000006</c:v>
                </c:pt>
                <c:pt idx="14706">
                  <c:v>0.85162025000000041</c:v>
                </c:pt>
                <c:pt idx="14707">
                  <c:v>0.85167812000000009</c:v>
                </c:pt>
                <c:pt idx="14708">
                  <c:v>0.85173600000000027</c:v>
                </c:pt>
                <c:pt idx="14709">
                  <c:v>0.8517938700000004</c:v>
                </c:pt>
                <c:pt idx="14710">
                  <c:v>0.8518517400000003</c:v>
                </c:pt>
                <c:pt idx="14711">
                  <c:v>0.85190961000000009</c:v>
                </c:pt>
                <c:pt idx="14712">
                  <c:v>0.85196748</c:v>
                </c:pt>
                <c:pt idx="14713">
                  <c:v>0.85202535000000013</c:v>
                </c:pt>
                <c:pt idx="14714">
                  <c:v>0.85208322000000003</c:v>
                </c:pt>
                <c:pt idx="14715">
                  <c:v>0.85214108999999993</c:v>
                </c:pt>
                <c:pt idx="14716">
                  <c:v>0.85219895999999995</c:v>
                </c:pt>
                <c:pt idx="14717">
                  <c:v>0.85225682999999997</c:v>
                </c:pt>
                <c:pt idx="14718">
                  <c:v>0.85231469999999998</c:v>
                </c:pt>
                <c:pt idx="14719">
                  <c:v>0.85237257</c:v>
                </c:pt>
                <c:pt idx="14720">
                  <c:v>0.85243044000000001</c:v>
                </c:pt>
                <c:pt idx="14721">
                  <c:v>0.85248831000000003</c:v>
                </c:pt>
                <c:pt idx="14722">
                  <c:v>0.85254617999999993</c:v>
                </c:pt>
                <c:pt idx="14723">
                  <c:v>0.85260405000000028</c:v>
                </c:pt>
                <c:pt idx="14724">
                  <c:v>0.85266192000000018</c:v>
                </c:pt>
                <c:pt idx="14725">
                  <c:v>0.8527197900000002</c:v>
                </c:pt>
                <c:pt idx="14726">
                  <c:v>0.85277766000000021</c:v>
                </c:pt>
                <c:pt idx="14727">
                  <c:v>0.85283553000000023</c:v>
                </c:pt>
                <c:pt idx="14728">
                  <c:v>0.85289352000000007</c:v>
                </c:pt>
                <c:pt idx="14729">
                  <c:v>0.85295138999999998</c:v>
                </c:pt>
                <c:pt idx="14730">
                  <c:v>0.85300936999999999</c:v>
                </c:pt>
                <c:pt idx="14731">
                  <c:v>0.85306725000000005</c:v>
                </c:pt>
                <c:pt idx="14732">
                  <c:v>0.85312512000000018</c:v>
                </c:pt>
                <c:pt idx="14733">
                  <c:v>0.85318299000000009</c:v>
                </c:pt>
                <c:pt idx="14734">
                  <c:v>0.8532408600000001</c:v>
                </c:pt>
                <c:pt idx="14735">
                  <c:v>0.85329873000000012</c:v>
                </c:pt>
                <c:pt idx="14736">
                  <c:v>0.85335660000000002</c:v>
                </c:pt>
                <c:pt idx="14737">
                  <c:v>0.85341447000000004</c:v>
                </c:pt>
                <c:pt idx="14738">
                  <c:v>0.85347233999999994</c:v>
                </c:pt>
                <c:pt idx="14739">
                  <c:v>0.85353021000000018</c:v>
                </c:pt>
                <c:pt idx="14740">
                  <c:v>0.85358808000000008</c:v>
                </c:pt>
                <c:pt idx="14741">
                  <c:v>0.85364595000000032</c:v>
                </c:pt>
                <c:pt idx="14742">
                  <c:v>0.85370382000000022</c:v>
                </c:pt>
                <c:pt idx="14743">
                  <c:v>0.85376169000000024</c:v>
                </c:pt>
                <c:pt idx="14744">
                  <c:v>0.85381956000000014</c:v>
                </c:pt>
                <c:pt idx="14745">
                  <c:v>0.85387743000000038</c:v>
                </c:pt>
                <c:pt idx="14746">
                  <c:v>0.85393530000000029</c:v>
                </c:pt>
                <c:pt idx="14747">
                  <c:v>0.8539931700000003</c:v>
                </c:pt>
                <c:pt idx="14748">
                  <c:v>0.85405104000000009</c:v>
                </c:pt>
                <c:pt idx="14749">
                  <c:v>0.85410891000000011</c:v>
                </c:pt>
                <c:pt idx="14750">
                  <c:v>0.8541667799999999</c:v>
                </c:pt>
                <c:pt idx="14751">
                  <c:v>0.85422465000000014</c:v>
                </c:pt>
                <c:pt idx="14752">
                  <c:v>0.85428251999999982</c:v>
                </c:pt>
                <c:pt idx="14753">
                  <c:v>0.85434038999999984</c:v>
                </c:pt>
                <c:pt idx="14754">
                  <c:v>0.85439826000000008</c:v>
                </c:pt>
                <c:pt idx="14755">
                  <c:v>0.85445578999999983</c:v>
                </c:pt>
                <c:pt idx="14756">
                  <c:v>0.85451365999999984</c:v>
                </c:pt>
                <c:pt idx="14757">
                  <c:v>0.85457152999999997</c:v>
                </c:pt>
                <c:pt idx="14758">
                  <c:v>0.85462940000000009</c:v>
                </c:pt>
                <c:pt idx="14759">
                  <c:v>0.85468727000000011</c:v>
                </c:pt>
                <c:pt idx="14760">
                  <c:v>0.85474514000000013</c:v>
                </c:pt>
                <c:pt idx="14761">
                  <c:v>0.85480301000000014</c:v>
                </c:pt>
                <c:pt idx="14762">
                  <c:v>0.85486076000000011</c:v>
                </c:pt>
                <c:pt idx="14763">
                  <c:v>0.85491875000000017</c:v>
                </c:pt>
                <c:pt idx="14764">
                  <c:v>0.85497650000000014</c:v>
                </c:pt>
                <c:pt idx="14765">
                  <c:v>0.85503436999999982</c:v>
                </c:pt>
                <c:pt idx="14766">
                  <c:v>0.85509236</c:v>
                </c:pt>
                <c:pt idx="14767">
                  <c:v>0.85515023000000012</c:v>
                </c:pt>
                <c:pt idx="14768">
                  <c:v>0.85520799000000014</c:v>
                </c:pt>
                <c:pt idx="14769">
                  <c:v>0.85526585999999993</c:v>
                </c:pt>
                <c:pt idx="14770">
                  <c:v>0.85532372999999984</c:v>
                </c:pt>
                <c:pt idx="14771">
                  <c:v>0.85538171000000018</c:v>
                </c:pt>
                <c:pt idx="14772">
                  <c:v>0.85543958000000009</c:v>
                </c:pt>
                <c:pt idx="14773">
                  <c:v>0.85549744999999999</c:v>
                </c:pt>
                <c:pt idx="14774">
                  <c:v>0.85555532000000001</c:v>
                </c:pt>
                <c:pt idx="14775">
                  <c:v>0.85561319000000002</c:v>
                </c:pt>
                <c:pt idx="14776">
                  <c:v>0.85567106000000015</c:v>
                </c:pt>
                <c:pt idx="14777">
                  <c:v>0.8557289400000001</c:v>
                </c:pt>
                <c:pt idx="14778">
                  <c:v>0.85578681000000012</c:v>
                </c:pt>
                <c:pt idx="14779">
                  <c:v>0.85584468000000014</c:v>
                </c:pt>
                <c:pt idx="14780">
                  <c:v>0.85590255000000004</c:v>
                </c:pt>
                <c:pt idx="14781">
                  <c:v>0.85596052999999983</c:v>
                </c:pt>
                <c:pt idx="14782">
                  <c:v>0.85601852000000012</c:v>
                </c:pt>
                <c:pt idx="14783">
                  <c:v>0.85607639000000013</c:v>
                </c:pt>
                <c:pt idx="14784">
                  <c:v>0.85613426000000004</c:v>
                </c:pt>
                <c:pt idx="14785">
                  <c:v>0.85619213000000005</c:v>
                </c:pt>
                <c:pt idx="14786">
                  <c:v>0.85625000000000018</c:v>
                </c:pt>
                <c:pt idx="14787">
                  <c:v>0.85630787000000019</c:v>
                </c:pt>
                <c:pt idx="14788">
                  <c:v>0.8563657400000001</c:v>
                </c:pt>
                <c:pt idx="14789">
                  <c:v>0.85642361000000022</c:v>
                </c:pt>
                <c:pt idx="14790">
                  <c:v>0.85648148000000013</c:v>
                </c:pt>
                <c:pt idx="14791">
                  <c:v>0.85653935000000014</c:v>
                </c:pt>
                <c:pt idx="14792">
                  <c:v>0.85659721999999994</c:v>
                </c:pt>
                <c:pt idx="14793">
                  <c:v>0.85665508999999995</c:v>
                </c:pt>
                <c:pt idx="14794">
                  <c:v>0.85671295999999997</c:v>
                </c:pt>
                <c:pt idx="14795">
                  <c:v>0.85677083000000009</c:v>
                </c:pt>
                <c:pt idx="14796">
                  <c:v>0.85682870000000011</c:v>
                </c:pt>
                <c:pt idx="14797">
                  <c:v>0.85688657000000001</c:v>
                </c:pt>
                <c:pt idx="14798">
                  <c:v>0.85694444000000014</c:v>
                </c:pt>
                <c:pt idx="14799">
                  <c:v>0.85700231000000004</c:v>
                </c:pt>
                <c:pt idx="14800">
                  <c:v>0.85706019</c:v>
                </c:pt>
                <c:pt idx="14801">
                  <c:v>0.85711806000000001</c:v>
                </c:pt>
                <c:pt idx="14802">
                  <c:v>0.85717593000000014</c:v>
                </c:pt>
                <c:pt idx="14803">
                  <c:v>0.85723380000000005</c:v>
                </c:pt>
                <c:pt idx="14804">
                  <c:v>0.85729167000000028</c:v>
                </c:pt>
                <c:pt idx="14805">
                  <c:v>0.85734954000000019</c:v>
                </c:pt>
                <c:pt idx="14806">
                  <c:v>0.85740740999999998</c:v>
                </c:pt>
                <c:pt idx="14807">
                  <c:v>0.85746528</c:v>
                </c:pt>
                <c:pt idx="14808">
                  <c:v>0.85752315000000001</c:v>
                </c:pt>
                <c:pt idx="14809">
                  <c:v>0.85758102000000003</c:v>
                </c:pt>
                <c:pt idx="14810">
                  <c:v>0.85763853999999995</c:v>
                </c:pt>
                <c:pt idx="14811">
                  <c:v>0.85769641000000008</c:v>
                </c:pt>
                <c:pt idx="14812">
                  <c:v>0.85775428000000009</c:v>
                </c:pt>
                <c:pt idx="14813">
                  <c:v>0.85781215</c:v>
                </c:pt>
                <c:pt idx="14814">
                  <c:v>0.85787014000000017</c:v>
                </c:pt>
                <c:pt idx="14815">
                  <c:v>0.8579280100000003</c:v>
                </c:pt>
                <c:pt idx="14816">
                  <c:v>0.8579858800000002</c:v>
                </c:pt>
                <c:pt idx="14817">
                  <c:v>0.85804375000000022</c:v>
                </c:pt>
                <c:pt idx="14818">
                  <c:v>0.85810162000000023</c:v>
                </c:pt>
                <c:pt idx="14819">
                  <c:v>0.85815949000000025</c:v>
                </c:pt>
                <c:pt idx="14820">
                  <c:v>0.85821725000000004</c:v>
                </c:pt>
                <c:pt idx="14821">
                  <c:v>0.85827512000000017</c:v>
                </c:pt>
                <c:pt idx="14822">
                  <c:v>0.85833299000000007</c:v>
                </c:pt>
                <c:pt idx="14823">
                  <c:v>0.8583908600000002</c:v>
                </c:pt>
                <c:pt idx="14824">
                  <c:v>0.8584488400000001</c:v>
                </c:pt>
                <c:pt idx="14825">
                  <c:v>0.85850671000000001</c:v>
                </c:pt>
                <c:pt idx="14826">
                  <c:v>0.85856457999999991</c:v>
                </c:pt>
                <c:pt idx="14827">
                  <c:v>0.85862245000000015</c:v>
                </c:pt>
                <c:pt idx="14828">
                  <c:v>0.85868032000000005</c:v>
                </c:pt>
                <c:pt idx="14829">
                  <c:v>0.85873819000000018</c:v>
                </c:pt>
                <c:pt idx="14830">
                  <c:v>0.85879606000000019</c:v>
                </c:pt>
                <c:pt idx="14831">
                  <c:v>0.85885394000000004</c:v>
                </c:pt>
                <c:pt idx="14832">
                  <c:v>0.85891181000000016</c:v>
                </c:pt>
                <c:pt idx="14833">
                  <c:v>0.85896968000000018</c:v>
                </c:pt>
                <c:pt idx="14834">
                  <c:v>0.8590275500000002</c:v>
                </c:pt>
                <c:pt idx="14835">
                  <c:v>0.8590854200000001</c:v>
                </c:pt>
                <c:pt idx="14836">
                  <c:v>0.85914340000000022</c:v>
                </c:pt>
                <c:pt idx="14837">
                  <c:v>0.85920127000000024</c:v>
                </c:pt>
                <c:pt idx="14838">
                  <c:v>0.85925914000000014</c:v>
                </c:pt>
                <c:pt idx="14839">
                  <c:v>0.85931701000000027</c:v>
                </c:pt>
                <c:pt idx="14840">
                  <c:v>0.85937488000000029</c:v>
                </c:pt>
                <c:pt idx="14841">
                  <c:v>0.85943275000000019</c:v>
                </c:pt>
                <c:pt idx="14842">
                  <c:v>0.85949062000000009</c:v>
                </c:pt>
                <c:pt idx="14843">
                  <c:v>0.85954850000000027</c:v>
                </c:pt>
                <c:pt idx="14844">
                  <c:v>0.85960637000000029</c:v>
                </c:pt>
                <c:pt idx="14845">
                  <c:v>0.8596642400000003</c:v>
                </c:pt>
                <c:pt idx="14846">
                  <c:v>0.85972210999999998</c:v>
                </c:pt>
                <c:pt idx="14847">
                  <c:v>0.85977998000000011</c:v>
                </c:pt>
                <c:pt idx="14848">
                  <c:v>0.85983785000000013</c:v>
                </c:pt>
                <c:pt idx="14849">
                  <c:v>0.85989572000000014</c:v>
                </c:pt>
                <c:pt idx="14850">
                  <c:v>0.85995358999999982</c:v>
                </c:pt>
                <c:pt idx="14851">
                  <c:v>0.86001145999999995</c:v>
                </c:pt>
                <c:pt idx="14852">
                  <c:v>0.86006932999999997</c:v>
                </c:pt>
                <c:pt idx="14853">
                  <c:v>0.86012719999999998</c:v>
                </c:pt>
                <c:pt idx="14854">
                  <c:v>0.86018507000000011</c:v>
                </c:pt>
                <c:pt idx="14855">
                  <c:v>0.86024294000000001</c:v>
                </c:pt>
                <c:pt idx="14856">
                  <c:v>0.86030081000000014</c:v>
                </c:pt>
                <c:pt idx="14857">
                  <c:v>0.86035868000000004</c:v>
                </c:pt>
                <c:pt idx="14858">
                  <c:v>0.86041655000000006</c:v>
                </c:pt>
                <c:pt idx="14859">
                  <c:v>0.86047442000000018</c:v>
                </c:pt>
                <c:pt idx="14860">
                  <c:v>0.86053229000000009</c:v>
                </c:pt>
                <c:pt idx="14861">
                  <c:v>0.86059027999999993</c:v>
                </c:pt>
                <c:pt idx="14862">
                  <c:v>0.86064826000000016</c:v>
                </c:pt>
                <c:pt idx="14863">
                  <c:v>0.86070613000000018</c:v>
                </c:pt>
                <c:pt idx="14864">
                  <c:v>0.8607640000000002</c:v>
                </c:pt>
                <c:pt idx="14865">
                  <c:v>0.8608218700000001</c:v>
                </c:pt>
                <c:pt idx="14866">
                  <c:v>0.86087975000000017</c:v>
                </c:pt>
                <c:pt idx="14867">
                  <c:v>0.86093762000000018</c:v>
                </c:pt>
                <c:pt idx="14868">
                  <c:v>0.86099537000000015</c:v>
                </c:pt>
                <c:pt idx="14869">
                  <c:v>0.86105324000000005</c:v>
                </c:pt>
                <c:pt idx="14870">
                  <c:v>0.86111123000000012</c:v>
                </c:pt>
                <c:pt idx="14871">
                  <c:v>0.86116910000000002</c:v>
                </c:pt>
                <c:pt idx="14872">
                  <c:v>0.86122684999999999</c:v>
                </c:pt>
                <c:pt idx="14873">
                  <c:v>0.86128484000000005</c:v>
                </c:pt>
                <c:pt idx="14874">
                  <c:v>0.86134271000000018</c:v>
                </c:pt>
                <c:pt idx="14875">
                  <c:v>0.86140058000000008</c:v>
                </c:pt>
                <c:pt idx="14876">
                  <c:v>0.86145845000000021</c:v>
                </c:pt>
                <c:pt idx="14877">
                  <c:v>0.86151632</c:v>
                </c:pt>
                <c:pt idx="14878">
                  <c:v>0.86157419000000013</c:v>
                </c:pt>
                <c:pt idx="14879">
                  <c:v>0.86163206000000014</c:v>
                </c:pt>
                <c:pt idx="14880">
                  <c:v>0.86168993000000038</c:v>
                </c:pt>
                <c:pt idx="14881">
                  <c:v>0.8617478000000004</c:v>
                </c:pt>
                <c:pt idx="14882">
                  <c:v>0.86180567000000041</c:v>
                </c:pt>
                <c:pt idx="14883">
                  <c:v>0.86186353999999998</c:v>
                </c:pt>
                <c:pt idx="14884">
                  <c:v>0.86192141000000022</c:v>
                </c:pt>
                <c:pt idx="14885">
                  <c:v>0.86197928000000013</c:v>
                </c:pt>
                <c:pt idx="14886">
                  <c:v>0.86203715000000003</c:v>
                </c:pt>
                <c:pt idx="14887">
                  <c:v>0.86209468000000022</c:v>
                </c:pt>
                <c:pt idx="14888">
                  <c:v>0.86215255000000013</c:v>
                </c:pt>
                <c:pt idx="14889">
                  <c:v>0.86221042000000014</c:v>
                </c:pt>
                <c:pt idx="14890">
                  <c:v>0.86226828999999983</c:v>
                </c:pt>
                <c:pt idx="14891">
                  <c:v>0.86232615999999984</c:v>
                </c:pt>
                <c:pt idx="14892">
                  <c:v>0.86238402999999997</c:v>
                </c:pt>
                <c:pt idx="14893">
                  <c:v>0.86244190000000009</c:v>
                </c:pt>
                <c:pt idx="14894">
                  <c:v>0.86249977000000011</c:v>
                </c:pt>
                <c:pt idx="14895">
                  <c:v>0.86255764000000001</c:v>
                </c:pt>
                <c:pt idx="14896">
                  <c:v>0.86261551000000014</c:v>
                </c:pt>
                <c:pt idx="14897">
                  <c:v>0.86267338000000005</c:v>
                </c:pt>
                <c:pt idx="14898">
                  <c:v>0.86273113000000023</c:v>
                </c:pt>
                <c:pt idx="14899">
                  <c:v>0.86278912000000019</c:v>
                </c:pt>
                <c:pt idx="14900">
                  <c:v>0.86284698999999998</c:v>
                </c:pt>
                <c:pt idx="14901">
                  <c:v>0.86290486000000011</c:v>
                </c:pt>
                <c:pt idx="14902">
                  <c:v>0.86296273000000001</c:v>
                </c:pt>
                <c:pt idx="14903">
                  <c:v>0.86302060000000014</c:v>
                </c:pt>
                <c:pt idx="14904">
                  <c:v>0.86307847000000015</c:v>
                </c:pt>
                <c:pt idx="14905">
                  <c:v>0.86313634000000006</c:v>
                </c:pt>
                <c:pt idx="14906">
                  <c:v>0.86319421000000029</c:v>
                </c:pt>
                <c:pt idx="14907">
                  <c:v>0.86325208000000009</c:v>
                </c:pt>
                <c:pt idx="14908">
                  <c:v>0.86330994999999999</c:v>
                </c:pt>
                <c:pt idx="14909">
                  <c:v>0.86336782000000001</c:v>
                </c:pt>
                <c:pt idx="14910">
                  <c:v>0.86342569000000013</c:v>
                </c:pt>
                <c:pt idx="14911">
                  <c:v>0.8634836800000002</c:v>
                </c:pt>
                <c:pt idx="14912">
                  <c:v>0.86354154999999999</c:v>
                </c:pt>
                <c:pt idx="14913">
                  <c:v>0.86359954000000005</c:v>
                </c:pt>
                <c:pt idx="14914">
                  <c:v>0.86365741000000029</c:v>
                </c:pt>
                <c:pt idx="14915">
                  <c:v>0.8637152800000002</c:v>
                </c:pt>
                <c:pt idx="14916">
                  <c:v>0.86377315000000021</c:v>
                </c:pt>
                <c:pt idx="14917">
                  <c:v>0.86383102000000023</c:v>
                </c:pt>
                <c:pt idx="14918">
                  <c:v>0.86388889000000024</c:v>
                </c:pt>
                <c:pt idx="14919">
                  <c:v>0.86394676000000004</c:v>
                </c:pt>
                <c:pt idx="14920">
                  <c:v>0.86400463000000016</c:v>
                </c:pt>
                <c:pt idx="14921">
                  <c:v>0.86406250000000007</c:v>
                </c:pt>
                <c:pt idx="14922">
                  <c:v>0.86412025000000015</c:v>
                </c:pt>
                <c:pt idx="14923">
                  <c:v>0.86417824000000021</c:v>
                </c:pt>
                <c:pt idx="14924">
                  <c:v>0.86423611000000011</c:v>
                </c:pt>
                <c:pt idx="14925">
                  <c:v>0.86429398000000013</c:v>
                </c:pt>
                <c:pt idx="14926">
                  <c:v>0.86435185000000025</c:v>
                </c:pt>
                <c:pt idx="14927">
                  <c:v>0.86440971999999994</c:v>
                </c:pt>
                <c:pt idx="14928">
                  <c:v>0.86446758999999973</c:v>
                </c:pt>
                <c:pt idx="14929">
                  <c:v>0.86452546000000008</c:v>
                </c:pt>
                <c:pt idx="14930">
                  <c:v>0.86458332999999987</c:v>
                </c:pt>
                <c:pt idx="14931">
                  <c:v>0.86464120000000022</c:v>
                </c:pt>
                <c:pt idx="14932">
                  <c:v>0.86469907000000024</c:v>
                </c:pt>
                <c:pt idx="14933">
                  <c:v>0.86475694000000003</c:v>
                </c:pt>
                <c:pt idx="14934">
                  <c:v>0.86481481000000016</c:v>
                </c:pt>
                <c:pt idx="14935">
                  <c:v>0.86487280000000011</c:v>
                </c:pt>
                <c:pt idx="14936">
                  <c:v>0.86493021000000025</c:v>
                </c:pt>
                <c:pt idx="14937">
                  <c:v>0.86498808000000027</c:v>
                </c:pt>
                <c:pt idx="14938">
                  <c:v>0.8650459500000004</c:v>
                </c:pt>
                <c:pt idx="14939">
                  <c:v>0.8651038200000003</c:v>
                </c:pt>
                <c:pt idx="14940">
                  <c:v>0.86516168999999998</c:v>
                </c:pt>
                <c:pt idx="14941">
                  <c:v>0.86521956</c:v>
                </c:pt>
                <c:pt idx="14942">
                  <c:v>0.86527743000000013</c:v>
                </c:pt>
                <c:pt idx="14943">
                  <c:v>0.86533530000000003</c:v>
                </c:pt>
                <c:pt idx="14944">
                  <c:v>0.86539316999999982</c:v>
                </c:pt>
                <c:pt idx="14945">
                  <c:v>0.86545103999999995</c:v>
                </c:pt>
                <c:pt idx="14946">
                  <c:v>0.86550890999999996</c:v>
                </c:pt>
                <c:pt idx="14947">
                  <c:v>0.86556677999999987</c:v>
                </c:pt>
                <c:pt idx="14948">
                  <c:v>0.86562465000000022</c:v>
                </c:pt>
                <c:pt idx="14949">
                  <c:v>0.86568252000000001</c:v>
                </c:pt>
                <c:pt idx="14950">
                  <c:v>0.86574039000000014</c:v>
                </c:pt>
                <c:pt idx="14951">
                  <c:v>0.86579826000000015</c:v>
                </c:pt>
                <c:pt idx="14952">
                  <c:v>0.86585613000000017</c:v>
                </c:pt>
                <c:pt idx="14953">
                  <c:v>0.86591400000000018</c:v>
                </c:pt>
                <c:pt idx="14954">
                  <c:v>0.86597187000000031</c:v>
                </c:pt>
                <c:pt idx="14955">
                  <c:v>0.86602975000000015</c:v>
                </c:pt>
                <c:pt idx="14956">
                  <c:v>0.86608762000000017</c:v>
                </c:pt>
                <c:pt idx="14957">
                  <c:v>0.8661454900000003</c:v>
                </c:pt>
                <c:pt idx="14958">
                  <c:v>0.86620336000000009</c:v>
                </c:pt>
                <c:pt idx="14959">
                  <c:v>0.86626123000000022</c:v>
                </c:pt>
                <c:pt idx="14960">
                  <c:v>0.86631910000000012</c:v>
                </c:pt>
                <c:pt idx="14961">
                  <c:v>0.86637697000000014</c:v>
                </c:pt>
                <c:pt idx="14962">
                  <c:v>0.86643484000000004</c:v>
                </c:pt>
                <c:pt idx="14963">
                  <c:v>0.86649271000000005</c:v>
                </c:pt>
                <c:pt idx="14964">
                  <c:v>0.86655058000000007</c:v>
                </c:pt>
                <c:pt idx="14965">
                  <c:v>0.86660845000000031</c:v>
                </c:pt>
                <c:pt idx="14966">
                  <c:v>0.86666644000000004</c:v>
                </c:pt>
                <c:pt idx="14967">
                  <c:v>0.86672431000000016</c:v>
                </c:pt>
                <c:pt idx="14968">
                  <c:v>0.86678229000000018</c:v>
                </c:pt>
                <c:pt idx="14969">
                  <c:v>0.86684016000000019</c:v>
                </c:pt>
                <c:pt idx="14970">
                  <c:v>0.86689803000000032</c:v>
                </c:pt>
                <c:pt idx="14971">
                  <c:v>0.86695590000000022</c:v>
                </c:pt>
                <c:pt idx="14972">
                  <c:v>0.86701377000000013</c:v>
                </c:pt>
                <c:pt idx="14973">
                  <c:v>0.86707164000000025</c:v>
                </c:pt>
                <c:pt idx="14974">
                  <c:v>0.86712951000000038</c:v>
                </c:pt>
                <c:pt idx="14975">
                  <c:v>0.86718738000000017</c:v>
                </c:pt>
                <c:pt idx="14976">
                  <c:v>0.86724525000000041</c:v>
                </c:pt>
                <c:pt idx="14977">
                  <c:v>0.86730311999999998</c:v>
                </c:pt>
                <c:pt idx="14978">
                  <c:v>0.86736100000000027</c:v>
                </c:pt>
                <c:pt idx="14979">
                  <c:v>0.86741887000000029</c:v>
                </c:pt>
                <c:pt idx="14980">
                  <c:v>0.86747674000000019</c:v>
                </c:pt>
                <c:pt idx="14981">
                  <c:v>0.86753460999999998</c:v>
                </c:pt>
                <c:pt idx="14982">
                  <c:v>0.86759248</c:v>
                </c:pt>
                <c:pt idx="14983">
                  <c:v>0.86765035000000013</c:v>
                </c:pt>
                <c:pt idx="14984">
                  <c:v>0.86770822000000014</c:v>
                </c:pt>
                <c:pt idx="14985">
                  <c:v>0.86776608999999982</c:v>
                </c:pt>
                <c:pt idx="14986">
                  <c:v>0.86782395999999995</c:v>
                </c:pt>
                <c:pt idx="14987">
                  <c:v>0.86788183000000008</c:v>
                </c:pt>
                <c:pt idx="14988">
                  <c:v>0.86793970000000009</c:v>
                </c:pt>
                <c:pt idx="14989">
                  <c:v>0.86799757000000011</c:v>
                </c:pt>
                <c:pt idx="14990">
                  <c:v>0.86805544000000012</c:v>
                </c:pt>
                <c:pt idx="14991">
                  <c:v>0.86811331000000003</c:v>
                </c:pt>
                <c:pt idx="14992">
                  <c:v>0.86817118000000004</c:v>
                </c:pt>
                <c:pt idx="14993">
                  <c:v>0.86822905000000028</c:v>
                </c:pt>
                <c:pt idx="14994">
                  <c:v>0.86828692000000007</c:v>
                </c:pt>
                <c:pt idx="14995">
                  <c:v>0.86834502000000013</c:v>
                </c:pt>
                <c:pt idx="14996">
                  <c:v>0.86840289000000004</c:v>
                </c:pt>
                <c:pt idx="14997">
                  <c:v>0.86846075999999994</c:v>
                </c:pt>
                <c:pt idx="14998">
                  <c:v>0.86851863000000018</c:v>
                </c:pt>
                <c:pt idx="14999">
                  <c:v>0.86857650000000008</c:v>
                </c:pt>
                <c:pt idx="15000">
                  <c:v>0.86863436999999999</c:v>
                </c:pt>
                <c:pt idx="15001">
                  <c:v>0.86869225000000017</c:v>
                </c:pt>
                <c:pt idx="15002">
                  <c:v>0.86875012000000018</c:v>
                </c:pt>
                <c:pt idx="15003">
                  <c:v>0.8688079900000002</c:v>
                </c:pt>
                <c:pt idx="15004">
                  <c:v>0.8688658600000001</c:v>
                </c:pt>
                <c:pt idx="15005">
                  <c:v>0.86892373000000012</c:v>
                </c:pt>
                <c:pt idx="15006">
                  <c:v>0.86898160000000013</c:v>
                </c:pt>
                <c:pt idx="15007">
                  <c:v>0.86903947000000015</c:v>
                </c:pt>
                <c:pt idx="15008">
                  <c:v>0.86909734000000005</c:v>
                </c:pt>
                <c:pt idx="15009">
                  <c:v>0.86915521000000029</c:v>
                </c:pt>
                <c:pt idx="15010">
                  <c:v>0.86921308000000008</c:v>
                </c:pt>
                <c:pt idx="15011">
                  <c:v>0.86927095000000021</c:v>
                </c:pt>
                <c:pt idx="15012">
                  <c:v>0.86932882000000022</c:v>
                </c:pt>
                <c:pt idx="15013">
                  <c:v>0.86938669000000013</c:v>
                </c:pt>
                <c:pt idx="15014">
                  <c:v>0.86944456000000014</c:v>
                </c:pt>
                <c:pt idx="15015">
                  <c:v>0.86950243000000027</c:v>
                </c:pt>
                <c:pt idx="15016">
                  <c:v>0.86956030000000017</c:v>
                </c:pt>
                <c:pt idx="15017">
                  <c:v>0.86961770999999999</c:v>
                </c:pt>
                <c:pt idx="15018">
                  <c:v>0.86967569000000033</c:v>
                </c:pt>
                <c:pt idx="15019">
                  <c:v>0.86973356000000013</c:v>
                </c:pt>
                <c:pt idx="15020">
                  <c:v>0.8697914400000003</c:v>
                </c:pt>
                <c:pt idx="15021">
                  <c:v>0.86984931000000032</c:v>
                </c:pt>
                <c:pt idx="15022">
                  <c:v>0.86990718000000011</c:v>
                </c:pt>
                <c:pt idx="15023">
                  <c:v>0.86996505000000024</c:v>
                </c:pt>
                <c:pt idx="15024">
                  <c:v>0.87002292000000014</c:v>
                </c:pt>
                <c:pt idx="15025">
                  <c:v>0.87008078999999983</c:v>
                </c:pt>
                <c:pt idx="15026">
                  <c:v>0.87013865999999995</c:v>
                </c:pt>
                <c:pt idx="15027">
                  <c:v>0.87019641000000025</c:v>
                </c:pt>
                <c:pt idx="15028">
                  <c:v>0.87025439999999998</c:v>
                </c:pt>
                <c:pt idx="15029">
                  <c:v>0.87031227</c:v>
                </c:pt>
                <c:pt idx="15030">
                  <c:v>0.87037002000000019</c:v>
                </c:pt>
                <c:pt idx="15031">
                  <c:v>0.8704278900000002</c:v>
                </c:pt>
                <c:pt idx="15032">
                  <c:v>0.87048576000000011</c:v>
                </c:pt>
                <c:pt idx="15033">
                  <c:v>0.87054363000000023</c:v>
                </c:pt>
                <c:pt idx="15034">
                  <c:v>0.87060150000000025</c:v>
                </c:pt>
                <c:pt idx="15035">
                  <c:v>0.87065936999999993</c:v>
                </c:pt>
                <c:pt idx="15036">
                  <c:v>0.87071736</c:v>
                </c:pt>
                <c:pt idx="15037">
                  <c:v>0.87077523000000023</c:v>
                </c:pt>
                <c:pt idx="15038">
                  <c:v>0.87083310000000003</c:v>
                </c:pt>
                <c:pt idx="15039">
                  <c:v>0.87089097000000015</c:v>
                </c:pt>
                <c:pt idx="15040">
                  <c:v>0.87094884000000028</c:v>
                </c:pt>
                <c:pt idx="15041">
                  <c:v>0.87100671000000018</c:v>
                </c:pt>
                <c:pt idx="15042">
                  <c:v>0.87106458000000009</c:v>
                </c:pt>
                <c:pt idx="15043">
                  <c:v>0.87112244999999999</c:v>
                </c:pt>
                <c:pt idx="15044">
                  <c:v>0.87118032000000001</c:v>
                </c:pt>
                <c:pt idx="15045">
                  <c:v>0.87123819000000002</c:v>
                </c:pt>
                <c:pt idx="15046">
                  <c:v>0.8712961800000002</c:v>
                </c:pt>
                <c:pt idx="15047">
                  <c:v>0.87135417000000004</c:v>
                </c:pt>
                <c:pt idx="15048">
                  <c:v>0.87141203999999994</c:v>
                </c:pt>
                <c:pt idx="15049">
                  <c:v>0.87146991000000018</c:v>
                </c:pt>
                <c:pt idx="15050">
                  <c:v>0.87152778000000009</c:v>
                </c:pt>
                <c:pt idx="15051">
                  <c:v>0.87158565000000021</c:v>
                </c:pt>
                <c:pt idx="15052">
                  <c:v>0.87164352000000023</c:v>
                </c:pt>
                <c:pt idx="15053">
                  <c:v>0.87170139000000024</c:v>
                </c:pt>
                <c:pt idx="15054">
                  <c:v>0.87175926000000015</c:v>
                </c:pt>
                <c:pt idx="15055">
                  <c:v>0.87181713000000005</c:v>
                </c:pt>
                <c:pt idx="15056">
                  <c:v>0.87187500000000029</c:v>
                </c:pt>
                <c:pt idx="15057">
                  <c:v>0.87193287000000019</c:v>
                </c:pt>
                <c:pt idx="15058">
                  <c:v>0.87199074000000021</c:v>
                </c:pt>
                <c:pt idx="15059">
                  <c:v>0.87204861000000033</c:v>
                </c:pt>
                <c:pt idx="15060">
                  <c:v>0.87210648000000013</c:v>
                </c:pt>
                <c:pt idx="15061">
                  <c:v>0.87216435000000014</c:v>
                </c:pt>
                <c:pt idx="15062">
                  <c:v>0.87222221999999994</c:v>
                </c:pt>
                <c:pt idx="15063">
                  <c:v>0.87228008999999984</c:v>
                </c:pt>
                <c:pt idx="15064">
                  <c:v>0.87233808000000002</c:v>
                </c:pt>
                <c:pt idx="15065">
                  <c:v>0.87239595000000014</c:v>
                </c:pt>
                <c:pt idx="15066">
                  <c:v>0.87245382000000005</c:v>
                </c:pt>
                <c:pt idx="15067">
                  <c:v>0.87251169000000017</c:v>
                </c:pt>
                <c:pt idx="15068">
                  <c:v>0.87256955999999997</c:v>
                </c:pt>
                <c:pt idx="15069">
                  <c:v>0.87262743000000009</c:v>
                </c:pt>
                <c:pt idx="15070">
                  <c:v>0.87268530000000011</c:v>
                </c:pt>
                <c:pt idx="15071">
                  <c:v>0.87274317000000012</c:v>
                </c:pt>
                <c:pt idx="15072">
                  <c:v>0.87280058000000027</c:v>
                </c:pt>
                <c:pt idx="15073">
                  <c:v>0.87285844999999995</c:v>
                </c:pt>
                <c:pt idx="15074">
                  <c:v>0.87291631999999997</c:v>
                </c:pt>
                <c:pt idx="15075">
                  <c:v>0.87297418999999998</c:v>
                </c:pt>
                <c:pt idx="15076">
                  <c:v>0.87303206</c:v>
                </c:pt>
                <c:pt idx="15077">
                  <c:v>0.87308993000000013</c:v>
                </c:pt>
                <c:pt idx="15078">
                  <c:v>0.87314780000000014</c:v>
                </c:pt>
                <c:pt idx="15079">
                  <c:v>0.87320567000000016</c:v>
                </c:pt>
                <c:pt idx="15080">
                  <c:v>0.87326354000000006</c:v>
                </c:pt>
                <c:pt idx="15081">
                  <c:v>0.87332141000000008</c:v>
                </c:pt>
                <c:pt idx="15082">
                  <c:v>0.87337928000000009</c:v>
                </c:pt>
                <c:pt idx="15083">
                  <c:v>0.87343715</c:v>
                </c:pt>
                <c:pt idx="15084">
                  <c:v>0.87349502000000012</c:v>
                </c:pt>
                <c:pt idx="15085">
                  <c:v>0.87355289000000003</c:v>
                </c:pt>
                <c:pt idx="15086">
                  <c:v>0.87361076000000004</c:v>
                </c:pt>
                <c:pt idx="15087">
                  <c:v>0.87366863000000028</c:v>
                </c:pt>
                <c:pt idx="15088">
                  <c:v>0.87372650000000018</c:v>
                </c:pt>
                <c:pt idx="15089">
                  <c:v>0.8737843700000002</c:v>
                </c:pt>
                <c:pt idx="15090">
                  <c:v>0.87384225000000015</c:v>
                </c:pt>
                <c:pt idx="15091">
                  <c:v>0.87390012000000017</c:v>
                </c:pt>
                <c:pt idx="15092">
                  <c:v>0.87395799000000018</c:v>
                </c:pt>
                <c:pt idx="15093">
                  <c:v>0.8740158600000002</c:v>
                </c:pt>
                <c:pt idx="15094">
                  <c:v>0.87407373000000022</c:v>
                </c:pt>
                <c:pt idx="15095">
                  <c:v>0.87413160000000023</c:v>
                </c:pt>
                <c:pt idx="15096">
                  <c:v>0.87418947000000025</c:v>
                </c:pt>
                <c:pt idx="15097">
                  <c:v>0.87424734000000015</c:v>
                </c:pt>
                <c:pt idx="15098">
                  <c:v>0.87430521000000039</c:v>
                </c:pt>
                <c:pt idx="15099">
                  <c:v>0.87436308000000007</c:v>
                </c:pt>
                <c:pt idx="15100">
                  <c:v>0.8744209500000002</c:v>
                </c:pt>
                <c:pt idx="15101">
                  <c:v>0.87447894000000004</c:v>
                </c:pt>
                <c:pt idx="15102">
                  <c:v>0.87453691999999994</c:v>
                </c:pt>
                <c:pt idx="15103">
                  <c:v>0.87459479000000018</c:v>
                </c:pt>
                <c:pt idx="15104">
                  <c:v>0.87465266000000019</c:v>
                </c:pt>
                <c:pt idx="15105">
                  <c:v>0.87471053000000021</c:v>
                </c:pt>
                <c:pt idx="15106">
                  <c:v>0.87476840000000022</c:v>
                </c:pt>
                <c:pt idx="15107">
                  <c:v>0.87482627000000024</c:v>
                </c:pt>
                <c:pt idx="15108">
                  <c:v>0.87488414000000014</c:v>
                </c:pt>
                <c:pt idx="15109">
                  <c:v>0.87494201000000038</c:v>
                </c:pt>
                <c:pt idx="15110">
                  <c:v>0.8749998800000004</c:v>
                </c:pt>
                <c:pt idx="15111">
                  <c:v>0.87505774999999997</c:v>
                </c:pt>
                <c:pt idx="15112">
                  <c:v>0.87511562000000009</c:v>
                </c:pt>
                <c:pt idx="15113">
                  <c:v>0.87517350000000027</c:v>
                </c:pt>
                <c:pt idx="15114">
                  <c:v>0.87523136999999984</c:v>
                </c:pt>
                <c:pt idx="15115">
                  <c:v>0.87528924000000008</c:v>
                </c:pt>
                <c:pt idx="15116">
                  <c:v>0.87534710999999998</c:v>
                </c:pt>
                <c:pt idx="15117">
                  <c:v>0.87540498</c:v>
                </c:pt>
                <c:pt idx="15118">
                  <c:v>0.87546285000000001</c:v>
                </c:pt>
                <c:pt idx="15119">
                  <c:v>0.87552072000000003</c:v>
                </c:pt>
                <c:pt idx="15120">
                  <c:v>0.87557859000000005</c:v>
                </c:pt>
                <c:pt idx="15121">
                  <c:v>0.87563646000000017</c:v>
                </c:pt>
                <c:pt idx="15122">
                  <c:v>0.87569433000000008</c:v>
                </c:pt>
                <c:pt idx="15123">
                  <c:v>0.87575219999999998</c:v>
                </c:pt>
                <c:pt idx="15124">
                  <c:v>0.87581007000000011</c:v>
                </c:pt>
                <c:pt idx="15125">
                  <c:v>0.87586794000000001</c:v>
                </c:pt>
                <c:pt idx="15126">
                  <c:v>0.8759259300000003</c:v>
                </c:pt>
                <c:pt idx="15127">
                  <c:v>0.87598390999999998</c:v>
                </c:pt>
                <c:pt idx="15128">
                  <c:v>0.8760417800000001</c:v>
                </c:pt>
                <c:pt idx="15129">
                  <c:v>0.87609965000000023</c:v>
                </c:pt>
                <c:pt idx="15130">
                  <c:v>0.87615752000000002</c:v>
                </c:pt>
                <c:pt idx="15131">
                  <c:v>0.87621539000000004</c:v>
                </c:pt>
                <c:pt idx="15132">
                  <c:v>0.87627326000000005</c:v>
                </c:pt>
                <c:pt idx="15133">
                  <c:v>0.87633102000000007</c:v>
                </c:pt>
                <c:pt idx="15134">
                  <c:v>0.87638888999999998</c:v>
                </c:pt>
                <c:pt idx="15135">
                  <c:v>0.87644675999999999</c:v>
                </c:pt>
                <c:pt idx="15136">
                  <c:v>0.87650463000000012</c:v>
                </c:pt>
                <c:pt idx="15137">
                  <c:v>0.87656249999999991</c:v>
                </c:pt>
                <c:pt idx="15138">
                  <c:v>0.87662037000000015</c:v>
                </c:pt>
                <c:pt idx="15139">
                  <c:v>0.8766783600000001</c:v>
                </c:pt>
                <c:pt idx="15140">
                  <c:v>0.87673623000000012</c:v>
                </c:pt>
                <c:pt idx="15141">
                  <c:v>0.87679410000000013</c:v>
                </c:pt>
                <c:pt idx="15142">
                  <c:v>0.87685197000000015</c:v>
                </c:pt>
                <c:pt idx="15143">
                  <c:v>0.87690984000000016</c:v>
                </c:pt>
                <c:pt idx="15144">
                  <c:v>0.87696771000000018</c:v>
                </c:pt>
                <c:pt idx="15145">
                  <c:v>0.87702558000000019</c:v>
                </c:pt>
                <c:pt idx="15146">
                  <c:v>0.87708345000000021</c:v>
                </c:pt>
                <c:pt idx="15147">
                  <c:v>0.87714132000000022</c:v>
                </c:pt>
                <c:pt idx="15148">
                  <c:v>0.87719919000000024</c:v>
                </c:pt>
                <c:pt idx="15149">
                  <c:v>0.87725706000000014</c:v>
                </c:pt>
                <c:pt idx="15150">
                  <c:v>0.87731493000000027</c:v>
                </c:pt>
                <c:pt idx="15151">
                  <c:v>0.87737233999999997</c:v>
                </c:pt>
                <c:pt idx="15152">
                  <c:v>0.8774303200000001</c:v>
                </c:pt>
                <c:pt idx="15153">
                  <c:v>0.87748819000000011</c:v>
                </c:pt>
                <c:pt idx="15154">
                  <c:v>0.87754606000000013</c:v>
                </c:pt>
                <c:pt idx="15155">
                  <c:v>0.87760394000000019</c:v>
                </c:pt>
                <c:pt idx="15156">
                  <c:v>0.87766181000000032</c:v>
                </c:pt>
                <c:pt idx="15157">
                  <c:v>0.87771968000000022</c:v>
                </c:pt>
                <c:pt idx="15158">
                  <c:v>0.87777755000000024</c:v>
                </c:pt>
                <c:pt idx="15159">
                  <c:v>0.87783542000000025</c:v>
                </c:pt>
                <c:pt idx="15160">
                  <c:v>0.87789329000000038</c:v>
                </c:pt>
                <c:pt idx="15161">
                  <c:v>0.87795115999999995</c:v>
                </c:pt>
                <c:pt idx="15162">
                  <c:v>0.87800914000000008</c:v>
                </c:pt>
                <c:pt idx="15163">
                  <c:v>0.87806700999999998</c:v>
                </c:pt>
                <c:pt idx="15164">
                  <c:v>0.87812488000000011</c:v>
                </c:pt>
                <c:pt idx="15165">
                  <c:v>0.87818275000000001</c:v>
                </c:pt>
                <c:pt idx="15166">
                  <c:v>0.87824062000000014</c:v>
                </c:pt>
                <c:pt idx="15167">
                  <c:v>0.87829850000000009</c:v>
                </c:pt>
                <c:pt idx="15168">
                  <c:v>0.87835637</c:v>
                </c:pt>
                <c:pt idx="15169">
                  <c:v>0.87841424000000001</c:v>
                </c:pt>
                <c:pt idx="15170">
                  <c:v>0.87847211000000003</c:v>
                </c:pt>
                <c:pt idx="15171">
                  <c:v>0.87852998000000004</c:v>
                </c:pt>
                <c:pt idx="15172">
                  <c:v>0.87858785000000017</c:v>
                </c:pt>
                <c:pt idx="15173">
                  <c:v>0.8786457200000003</c:v>
                </c:pt>
                <c:pt idx="15174">
                  <c:v>0.8787035900000002</c:v>
                </c:pt>
                <c:pt idx="15175">
                  <c:v>0.87876156999999999</c:v>
                </c:pt>
                <c:pt idx="15176">
                  <c:v>0.87881944000000012</c:v>
                </c:pt>
                <c:pt idx="15177">
                  <c:v>0.87887731000000013</c:v>
                </c:pt>
                <c:pt idx="15178">
                  <c:v>0.87893518999999998</c:v>
                </c:pt>
                <c:pt idx="15179">
                  <c:v>0.8789930600000001</c:v>
                </c:pt>
                <c:pt idx="15180">
                  <c:v>0.87905093000000012</c:v>
                </c:pt>
                <c:pt idx="15181">
                  <c:v>0.87910880000000013</c:v>
                </c:pt>
                <c:pt idx="15182">
                  <c:v>0.87916667000000004</c:v>
                </c:pt>
                <c:pt idx="15183">
                  <c:v>0.87922454000000005</c:v>
                </c:pt>
                <c:pt idx="15184">
                  <c:v>0.87928229000000002</c:v>
                </c:pt>
                <c:pt idx="15185">
                  <c:v>0.8793402800000002</c:v>
                </c:pt>
                <c:pt idx="15186">
                  <c:v>0.87939815000000021</c:v>
                </c:pt>
                <c:pt idx="15187">
                  <c:v>0.87945602000000012</c:v>
                </c:pt>
                <c:pt idx="15188">
                  <c:v>0.87951376999999986</c:v>
                </c:pt>
                <c:pt idx="15189">
                  <c:v>0.8795716400000001</c:v>
                </c:pt>
                <c:pt idx="15190">
                  <c:v>0.87962951000000023</c:v>
                </c:pt>
                <c:pt idx="15191">
                  <c:v>0.87968738000000002</c:v>
                </c:pt>
                <c:pt idx="15192">
                  <c:v>0.87974525000000026</c:v>
                </c:pt>
                <c:pt idx="15193">
                  <c:v>0.87980312000000005</c:v>
                </c:pt>
                <c:pt idx="15194">
                  <c:v>0.87986100000000012</c:v>
                </c:pt>
                <c:pt idx="15195">
                  <c:v>0.87991898000000013</c:v>
                </c:pt>
                <c:pt idx="15196">
                  <c:v>0.87997685000000025</c:v>
                </c:pt>
                <c:pt idx="15197">
                  <c:v>0.88003472000000027</c:v>
                </c:pt>
                <c:pt idx="15198">
                  <c:v>0.88009258999999984</c:v>
                </c:pt>
                <c:pt idx="15199">
                  <c:v>0.88015046000000008</c:v>
                </c:pt>
                <c:pt idx="15200">
                  <c:v>0.88020832999999998</c:v>
                </c:pt>
                <c:pt idx="15201">
                  <c:v>0.8802662</c:v>
                </c:pt>
                <c:pt idx="15202">
                  <c:v>0.88032407000000013</c:v>
                </c:pt>
                <c:pt idx="15203">
                  <c:v>0.88038194000000003</c:v>
                </c:pt>
                <c:pt idx="15204">
                  <c:v>0.88043981000000016</c:v>
                </c:pt>
                <c:pt idx="15205">
                  <c:v>0.88049734000000013</c:v>
                </c:pt>
                <c:pt idx="15206">
                  <c:v>0.88055521000000025</c:v>
                </c:pt>
                <c:pt idx="15207">
                  <c:v>0.88061308000000027</c:v>
                </c:pt>
                <c:pt idx="15208">
                  <c:v>0.88067094999999995</c:v>
                </c:pt>
                <c:pt idx="15209">
                  <c:v>0.88072882000000019</c:v>
                </c:pt>
                <c:pt idx="15210">
                  <c:v>0.88078668999999998</c:v>
                </c:pt>
                <c:pt idx="15211">
                  <c:v>0.88084456000000011</c:v>
                </c:pt>
                <c:pt idx="15212">
                  <c:v>0.88090243000000013</c:v>
                </c:pt>
                <c:pt idx="15213">
                  <c:v>0.88096030000000003</c:v>
                </c:pt>
                <c:pt idx="15214">
                  <c:v>0.88101817000000004</c:v>
                </c:pt>
                <c:pt idx="15215">
                  <c:v>0.88107604000000017</c:v>
                </c:pt>
                <c:pt idx="15216">
                  <c:v>0.88113390999999996</c:v>
                </c:pt>
                <c:pt idx="15217">
                  <c:v>0.88119178000000009</c:v>
                </c:pt>
                <c:pt idx="15218">
                  <c:v>0.88124965000000022</c:v>
                </c:pt>
                <c:pt idx="15219">
                  <c:v>0.88130752000000001</c:v>
                </c:pt>
                <c:pt idx="15220">
                  <c:v>0.88136539000000003</c:v>
                </c:pt>
                <c:pt idx="15221">
                  <c:v>0.88142326000000004</c:v>
                </c:pt>
                <c:pt idx="15222">
                  <c:v>0.88148113000000017</c:v>
                </c:pt>
                <c:pt idx="15223">
                  <c:v>0.88153900000000018</c:v>
                </c:pt>
                <c:pt idx="15224">
                  <c:v>0.8815968700000002</c:v>
                </c:pt>
                <c:pt idx="15225">
                  <c:v>0.88165475000000015</c:v>
                </c:pt>
                <c:pt idx="15226">
                  <c:v>0.88171262000000017</c:v>
                </c:pt>
                <c:pt idx="15227">
                  <c:v>0.8817704900000003</c:v>
                </c:pt>
                <c:pt idx="15228">
                  <c:v>0.8818283600000002</c:v>
                </c:pt>
                <c:pt idx="15229">
                  <c:v>0.88188623000000022</c:v>
                </c:pt>
                <c:pt idx="15230">
                  <c:v>0.88194410000000023</c:v>
                </c:pt>
                <c:pt idx="15231">
                  <c:v>0.88200197000000025</c:v>
                </c:pt>
                <c:pt idx="15232">
                  <c:v>0.88205984000000026</c:v>
                </c:pt>
                <c:pt idx="15233">
                  <c:v>0.88211771000000028</c:v>
                </c:pt>
                <c:pt idx="15234">
                  <c:v>0.88217581000000023</c:v>
                </c:pt>
                <c:pt idx="15235">
                  <c:v>0.88223368000000002</c:v>
                </c:pt>
                <c:pt idx="15236">
                  <c:v>0.88229155000000015</c:v>
                </c:pt>
                <c:pt idx="15237">
                  <c:v>0.88234942000000016</c:v>
                </c:pt>
                <c:pt idx="15238">
                  <c:v>0.88240729000000018</c:v>
                </c:pt>
                <c:pt idx="15239">
                  <c:v>0.88246516000000008</c:v>
                </c:pt>
                <c:pt idx="15240">
                  <c:v>0.88252291999999999</c:v>
                </c:pt>
                <c:pt idx="15241">
                  <c:v>0.88258079</c:v>
                </c:pt>
                <c:pt idx="15242">
                  <c:v>0.88263877000000024</c:v>
                </c:pt>
                <c:pt idx="15243">
                  <c:v>0.88269653000000015</c:v>
                </c:pt>
                <c:pt idx="15244">
                  <c:v>0.88275440000000016</c:v>
                </c:pt>
                <c:pt idx="15245">
                  <c:v>0.88281226999999984</c:v>
                </c:pt>
                <c:pt idx="15246">
                  <c:v>0.88287014000000008</c:v>
                </c:pt>
                <c:pt idx="15247">
                  <c:v>0.88292812000000009</c:v>
                </c:pt>
                <c:pt idx="15248">
                  <c:v>0.88298600000000027</c:v>
                </c:pt>
                <c:pt idx="15249">
                  <c:v>0.88304386999999995</c:v>
                </c:pt>
                <c:pt idx="15250">
                  <c:v>0.88310174000000008</c:v>
                </c:pt>
                <c:pt idx="15251">
                  <c:v>0.88315961000000009</c:v>
                </c:pt>
                <c:pt idx="15252">
                  <c:v>0.88321748</c:v>
                </c:pt>
                <c:pt idx="15253">
                  <c:v>0.88327535000000013</c:v>
                </c:pt>
                <c:pt idx="15254">
                  <c:v>0.88333322000000003</c:v>
                </c:pt>
                <c:pt idx="15255">
                  <c:v>0.88339109000000016</c:v>
                </c:pt>
                <c:pt idx="15256">
                  <c:v>0.88344896000000017</c:v>
                </c:pt>
                <c:pt idx="15257">
                  <c:v>0.88350682999999997</c:v>
                </c:pt>
                <c:pt idx="15258">
                  <c:v>0.8835648100000002</c:v>
                </c:pt>
                <c:pt idx="15259">
                  <c:v>0.88362280000000015</c:v>
                </c:pt>
                <c:pt idx="15260">
                  <c:v>0.88368067000000028</c:v>
                </c:pt>
                <c:pt idx="15261">
                  <c:v>0.88373854000000007</c:v>
                </c:pt>
                <c:pt idx="15262">
                  <c:v>0.88379641000000009</c:v>
                </c:pt>
                <c:pt idx="15263">
                  <c:v>0.8838542800000001</c:v>
                </c:pt>
                <c:pt idx="15264">
                  <c:v>0.88391215000000001</c:v>
                </c:pt>
                <c:pt idx="15265">
                  <c:v>0.88397002000000013</c:v>
                </c:pt>
                <c:pt idx="15266">
                  <c:v>0.88402789000000015</c:v>
                </c:pt>
                <c:pt idx="15267">
                  <c:v>0.88408576000000005</c:v>
                </c:pt>
                <c:pt idx="15268">
                  <c:v>0.88414363000000007</c:v>
                </c:pt>
                <c:pt idx="15269">
                  <c:v>0.88420150000000008</c:v>
                </c:pt>
                <c:pt idx="15270">
                  <c:v>0.88425936999999999</c:v>
                </c:pt>
                <c:pt idx="15271">
                  <c:v>0.88431725000000005</c:v>
                </c:pt>
                <c:pt idx="15272">
                  <c:v>0.88437512000000007</c:v>
                </c:pt>
                <c:pt idx="15273">
                  <c:v>0.88443298999999986</c:v>
                </c:pt>
                <c:pt idx="15274">
                  <c:v>0.8844908600000001</c:v>
                </c:pt>
                <c:pt idx="15275">
                  <c:v>0.88454873000000012</c:v>
                </c:pt>
                <c:pt idx="15276">
                  <c:v>0.88460660000000013</c:v>
                </c:pt>
                <c:pt idx="15277">
                  <c:v>0.88466447000000015</c:v>
                </c:pt>
                <c:pt idx="15278">
                  <c:v>0.88472234000000005</c:v>
                </c:pt>
                <c:pt idx="15279">
                  <c:v>0.88478021000000029</c:v>
                </c:pt>
                <c:pt idx="15280">
                  <c:v>0.88483808000000019</c:v>
                </c:pt>
                <c:pt idx="15281">
                  <c:v>0.88489595000000032</c:v>
                </c:pt>
                <c:pt idx="15282">
                  <c:v>0.88495382000000022</c:v>
                </c:pt>
                <c:pt idx="15283">
                  <c:v>0.88501169000000024</c:v>
                </c:pt>
                <c:pt idx="15284">
                  <c:v>0.88506956000000014</c:v>
                </c:pt>
                <c:pt idx="15285">
                  <c:v>0.88512743000000038</c:v>
                </c:pt>
                <c:pt idx="15286">
                  <c:v>0.88518484000000008</c:v>
                </c:pt>
                <c:pt idx="15287">
                  <c:v>0.88524282000000021</c:v>
                </c:pt>
                <c:pt idx="15288">
                  <c:v>0.88530069000000022</c:v>
                </c:pt>
                <c:pt idx="15289">
                  <c:v>0.88535856000000013</c:v>
                </c:pt>
                <c:pt idx="15290">
                  <c:v>0.88541644000000008</c:v>
                </c:pt>
                <c:pt idx="15291">
                  <c:v>0.88547431000000021</c:v>
                </c:pt>
                <c:pt idx="15292">
                  <c:v>0.88553218</c:v>
                </c:pt>
                <c:pt idx="15293">
                  <c:v>0.88558993000000019</c:v>
                </c:pt>
                <c:pt idx="15294">
                  <c:v>0.88564792000000025</c:v>
                </c:pt>
                <c:pt idx="15295">
                  <c:v>0.88570567000000033</c:v>
                </c:pt>
                <c:pt idx="15296">
                  <c:v>0.88576354000000013</c:v>
                </c:pt>
                <c:pt idx="15297">
                  <c:v>0.88582141000000036</c:v>
                </c:pt>
                <c:pt idx="15298">
                  <c:v>0.88587928000000038</c:v>
                </c:pt>
                <c:pt idx="15299">
                  <c:v>0.88593715000000028</c:v>
                </c:pt>
                <c:pt idx="15300">
                  <c:v>0.8859950200000003</c:v>
                </c:pt>
                <c:pt idx="15301">
                  <c:v>0.8860528900000002</c:v>
                </c:pt>
                <c:pt idx="15302">
                  <c:v>0.88611076000000011</c:v>
                </c:pt>
                <c:pt idx="15303">
                  <c:v>0.88616875000000017</c:v>
                </c:pt>
                <c:pt idx="15304">
                  <c:v>0.88622662000000008</c:v>
                </c:pt>
                <c:pt idx="15305">
                  <c:v>0.88628448999999998</c:v>
                </c:pt>
                <c:pt idx="15306">
                  <c:v>0.88634236</c:v>
                </c:pt>
                <c:pt idx="15307">
                  <c:v>0.88640023000000012</c:v>
                </c:pt>
                <c:pt idx="15308">
                  <c:v>0.88645810000000003</c:v>
                </c:pt>
                <c:pt idx="15309">
                  <c:v>0.88651597000000004</c:v>
                </c:pt>
                <c:pt idx="15310">
                  <c:v>0.88657384000000017</c:v>
                </c:pt>
                <c:pt idx="15311">
                  <c:v>0.88663171000000007</c:v>
                </c:pt>
                <c:pt idx="15312">
                  <c:v>0.88668970000000025</c:v>
                </c:pt>
                <c:pt idx="15313">
                  <c:v>0.88674769000000009</c:v>
                </c:pt>
                <c:pt idx="15314">
                  <c:v>0.8868055600000001</c:v>
                </c:pt>
                <c:pt idx="15315">
                  <c:v>0.88686343000000012</c:v>
                </c:pt>
                <c:pt idx="15316">
                  <c:v>0.88692130000000013</c:v>
                </c:pt>
                <c:pt idx="15317">
                  <c:v>0.88697917000000015</c:v>
                </c:pt>
                <c:pt idx="15318">
                  <c:v>0.88703704000000005</c:v>
                </c:pt>
                <c:pt idx="15319">
                  <c:v>0.88709491000000029</c:v>
                </c:pt>
                <c:pt idx="15320">
                  <c:v>0.88715278000000009</c:v>
                </c:pt>
                <c:pt idx="15321">
                  <c:v>0.88721065000000021</c:v>
                </c:pt>
                <c:pt idx="15322">
                  <c:v>0.88726852000000012</c:v>
                </c:pt>
                <c:pt idx="15323">
                  <c:v>0.88732639000000013</c:v>
                </c:pt>
                <c:pt idx="15324">
                  <c:v>0.88738426000000015</c:v>
                </c:pt>
                <c:pt idx="15325">
                  <c:v>0.88744213000000027</c:v>
                </c:pt>
                <c:pt idx="15326">
                  <c:v>0.88750000000000018</c:v>
                </c:pt>
                <c:pt idx="15327">
                  <c:v>0.88755787000000019</c:v>
                </c:pt>
                <c:pt idx="15328">
                  <c:v>0.88761574000000021</c:v>
                </c:pt>
                <c:pt idx="15329">
                  <c:v>0.88767361000000033</c:v>
                </c:pt>
                <c:pt idx="15330">
                  <c:v>0.88773148000000024</c:v>
                </c:pt>
                <c:pt idx="15331">
                  <c:v>0.88778935000000025</c:v>
                </c:pt>
                <c:pt idx="15332">
                  <c:v>0.88784722000000038</c:v>
                </c:pt>
                <c:pt idx="15333">
                  <c:v>0.88790508999999995</c:v>
                </c:pt>
                <c:pt idx="15334">
                  <c:v>0.88796295999999997</c:v>
                </c:pt>
                <c:pt idx="15335">
                  <c:v>0.88802083000000009</c:v>
                </c:pt>
                <c:pt idx="15336">
                  <c:v>0.88807870000000011</c:v>
                </c:pt>
                <c:pt idx="15337">
                  <c:v>0.88813669000000017</c:v>
                </c:pt>
                <c:pt idx="15338">
                  <c:v>0.88819410000000021</c:v>
                </c:pt>
                <c:pt idx="15339">
                  <c:v>0.88825197000000022</c:v>
                </c:pt>
                <c:pt idx="15340">
                  <c:v>0.88830984000000024</c:v>
                </c:pt>
                <c:pt idx="15341">
                  <c:v>0.88836771000000014</c:v>
                </c:pt>
                <c:pt idx="15342">
                  <c:v>0.88842558000000027</c:v>
                </c:pt>
                <c:pt idx="15343">
                  <c:v>0.88848344999999984</c:v>
                </c:pt>
                <c:pt idx="15344">
                  <c:v>0.88854120000000014</c:v>
                </c:pt>
                <c:pt idx="15345">
                  <c:v>0.88859907000000016</c:v>
                </c:pt>
                <c:pt idx="15346">
                  <c:v>0.88865694000000017</c:v>
                </c:pt>
                <c:pt idx="15347">
                  <c:v>0.8887148100000003</c:v>
                </c:pt>
                <c:pt idx="15348">
                  <c:v>0.88877269000000014</c:v>
                </c:pt>
                <c:pt idx="15349">
                  <c:v>0.88883056000000005</c:v>
                </c:pt>
                <c:pt idx="15350">
                  <c:v>0.88888843000000028</c:v>
                </c:pt>
                <c:pt idx="15351">
                  <c:v>0.88894630000000019</c:v>
                </c:pt>
                <c:pt idx="15352">
                  <c:v>0.88900475000000023</c:v>
                </c:pt>
                <c:pt idx="15353">
                  <c:v>0.88906262000000014</c:v>
                </c:pt>
                <c:pt idx="15354">
                  <c:v>0.88911991000000024</c:v>
                </c:pt>
                <c:pt idx="15355">
                  <c:v>0.88917836000000028</c:v>
                </c:pt>
                <c:pt idx="15356">
                  <c:v>0.88923576000000004</c:v>
                </c:pt>
                <c:pt idx="15357">
                  <c:v>0.88929363000000028</c:v>
                </c:pt>
                <c:pt idx="15358">
                  <c:v>0.88935150000000018</c:v>
                </c:pt>
                <c:pt idx="15359">
                  <c:v>0.8894093700000002</c:v>
                </c:pt>
                <c:pt idx="15360">
                  <c:v>0.88946725000000004</c:v>
                </c:pt>
                <c:pt idx="15361">
                  <c:v>0.88952512000000017</c:v>
                </c:pt>
                <c:pt idx="15362">
                  <c:v>0.88958299000000007</c:v>
                </c:pt>
                <c:pt idx="15363">
                  <c:v>0.88964086000000031</c:v>
                </c:pt>
                <c:pt idx="15364">
                  <c:v>0.88969884000000021</c:v>
                </c:pt>
                <c:pt idx="15365">
                  <c:v>0.88975683000000017</c:v>
                </c:pt>
                <c:pt idx="15366">
                  <c:v>0.88981470000000007</c:v>
                </c:pt>
                <c:pt idx="15367">
                  <c:v>0.88987256999999997</c:v>
                </c:pt>
                <c:pt idx="15368">
                  <c:v>0.8899304400000001</c:v>
                </c:pt>
                <c:pt idx="15369">
                  <c:v>0.88998831000000012</c:v>
                </c:pt>
                <c:pt idx="15370">
                  <c:v>0.89004618000000002</c:v>
                </c:pt>
                <c:pt idx="15371">
                  <c:v>0.89010405000000015</c:v>
                </c:pt>
                <c:pt idx="15372">
                  <c:v>0.89016192000000005</c:v>
                </c:pt>
                <c:pt idx="15373">
                  <c:v>0.89021979000000018</c:v>
                </c:pt>
                <c:pt idx="15374">
                  <c:v>0.89027766000000019</c:v>
                </c:pt>
                <c:pt idx="15375">
                  <c:v>0.89033553000000021</c:v>
                </c:pt>
                <c:pt idx="15376">
                  <c:v>0.89039340000000022</c:v>
                </c:pt>
                <c:pt idx="15377">
                  <c:v>0.89045127000000024</c:v>
                </c:pt>
                <c:pt idx="15378">
                  <c:v>0.89050914000000014</c:v>
                </c:pt>
                <c:pt idx="15379">
                  <c:v>0.89056701000000027</c:v>
                </c:pt>
                <c:pt idx="15380">
                  <c:v>0.8906248800000004</c:v>
                </c:pt>
                <c:pt idx="15381">
                  <c:v>0.89068274999999997</c:v>
                </c:pt>
                <c:pt idx="15382">
                  <c:v>0.89074062000000021</c:v>
                </c:pt>
                <c:pt idx="15383">
                  <c:v>0.89079850000000038</c:v>
                </c:pt>
                <c:pt idx="15384">
                  <c:v>0.89085636999999984</c:v>
                </c:pt>
                <c:pt idx="15385">
                  <c:v>0.89091424000000008</c:v>
                </c:pt>
                <c:pt idx="15386">
                  <c:v>0.89097210999999998</c:v>
                </c:pt>
                <c:pt idx="15387">
                  <c:v>0.89102998000000011</c:v>
                </c:pt>
                <c:pt idx="15388">
                  <c:v>0.89108785000000013</c:v>
                </c:pt>
                <c:pt idx="15389">
                  <c:v>0.89114572000000014</c:v>
                </c:pt>
                <c:pt idx="15390">
                  <c:v>0.89120359000000005</c:v>
                </c:pt>
                <c:pt idx="15391">
                  <c:v>0.89126157000000028</c:v>
                </c:pt>
                <c:pt idx="15392">
                  <c:v>0.89131956000000001</c:v>
                </c:pt>
                <c:pt idx="15393">
                  <c:v>0.89137743000000014</c:v>
                </c:pt>
                <c:pt idx="15394">
                  <c:v>0.89143530000000004</c:v>
                </c:pt>
                <c:pt idx="15395">
                  <c:v>0.89149317000000017</c:v>
                </c:pt>
                <c:pt idx="15396">
                  <c:v>0.89155104000000007</c:v>
                </c:pt>
                <c:pt idx="15397">
                  <c:v>0.89160891000000009</c:v>
                </c:pt>
                <c:pt idx="15398">
                  <c:v>0.89166677999999999</c:v>
                </c:pt>
                <c:pt idx="15399">
                  <c:v>0.89172465000000023</c:v>
                </c:pt>
                <c:pt idx="15400">
                  <c:v>0.89178241000000025</c:v>
                </c:pt>
                <c:pt idx="15401">
                  <c:v>0.89184039000000015</c:v>
                </c:pt>
                <c:pt idx="15402">
                  <c:v>0.89189826000000016</c:v>
                </c:pt>
                <c:pt idx="15403">
                  <c:v>0.89195612999999996</c:v>
                </c:pt>
                <c:pt idx="15404">
                  <c:v>0.89201399999999997</c:v>
                </c:pt>
                <c:pt idx="15405">
                  <c:v>0.8920718700000001</c:v>
                </c:pt>
                <c:pt idx="15406">
                  <c:v>0.89212975000000017</c:v>
                </c:pt>
                <c:pt idx="15407">
                  <c:v>0.89218762000000007</c:v>
                </c:pt>
                <c:pt idx="15408">
                  <c:v>0.89224549000000009</c:v>
                </c:pt>
                <c:pt idx="15409">
                  <c:v>0.89230335999999999</c:v>
                </c:pt>
                <c:pt idx="15410">
                  <c:v>0.89236123000000012</c:v>
                </c:pt>
                <c:pt idx="15411">
                  <c:v>0.89241910000000002</c:v>
                </c:pt>
                <c:pt idx="15412">
                  <c:v>0.89247697000000004</c:v>
                </c:pt>
                <c:pt idx="15413">
                  <c:v>0.89253484000000005</c:v>
                </c:pt>
                <c:pt idx="15414">
                  <c:v>0.89259271000000018</c:v>
                </c:pt>
                <c:pt idx="15415">
                  <c:v>0.89265058000000019</c:v>
                </c:pt>
                <c:pt idx="15416">
                  <c:v>0.89270845000000032</c:v>
                </c:pt>
                <c:pt idx="15417">
                  <c:v>0.89276597000000024</c:v>
                </c:pt>
                <c:pt idx="15418">
                  <c:v>0.89282384000000026</c:v>
                </c:pt>
                <c:pt idx="15419">
                  <c:v>0.89288171000000038</c:v>
                </c:pt>
                <c:pt idx="15420">
                  <c:v>0.89293958000000018</c:v>
                </c:pt>
                <c:pt idx="15421">
                  <c:v>0.8929974500000003</c:v>
                </c:pt>
                <c:pt idx="15422">
                  <c:v>0.89305532000000021</c:v>
                </c:pt>
                <c:pt idx="15423">
                  <c:v>0.89311319000000011</c:v>
                </c:pt>
                <c:pt idx="15424">
                  <c:v>0.89317095000000013</c:v>
                </c:pt>
                <c:pt idx="15425">
                  <c:v>0.89322894000000019</c:v>
                </c:pt>
                <c:pt idx="15426">
                  <c:v>0.89328681000000021</c:v>
                </c:pt>
                <c:pt idx="15427">
                  <c:v>0.89334468000000022</c:v>
                </c:pt>
                <c:pt idx="15428">
                  <c:v>0.89340255000000013</c:v>
                </c:pt>
                <c:pt idx="15429">
                  <c:v>0.89346042000000014</c:v>
                </c:pt>
                <c:pt idx="15430">
                  <c:v>0.89351829000000027</c:v>
                </c:pt>
                <c:pt idx="15431">
                  <c:v>0.89357615999999984</c:v>
                </c:pt>
                <c:pt idx="15432">
                  <c:v>0.89363403000000008</c:v>
                </c:pt>
                <c:pt idx="15433">
                  <c:v>0.89369190000000021</c:v>
                </c:pt>
                <c:pt idx="15434">
                  <c:v>0.89374977000000022</c:v>
                </c:pt>
                <c:pt idx="15435">
                  <c:v>0.89380764000000013</c:v>
                </c:pt>
                <c:pt idx="15436">
                  <c:v>0.89386551000000014</c:v>
                </c:pt>
                <c:pt idx="15437">
                  <c:v>0.89392338000000005</c:v>
                </c:pt>
                <c:pt idx="15438">
                  <c:v>0.89398125000000028</c:v>
                </c:pt>
                <c:pt idx="15439">
                  <c:v>0.89403924000000012</c:v>
                </c:pt>
                <c:pt idx="15440">
                  <c:v>0.89409711000000014</c:v>
                </c:pt>
                <c:pt idx="15441">
                  <c:v>0.89415498000000004</c:v>
                </c:pt>
                <c:pt idx="15442">
                  <c:v>0.89421285000000017</c:v>
                </c:pt>
                <c:pt idx="15443">
                  <c:v>0.89427072000000019</c:v>
                </c:pt>
                <c:pt idx="15444">
                  <c:v>0.89432870000000009</c:v>
                </c:pt>
                <c:pt idx="15445">
                  <c:v>0.89438656999999988</c:v>
                </c:pt>
                <c:pt idx="15446">
                  <c:v>0.89444444000000012</c:v>
                </c:pt>
                <c:pt idx="15447">
                  <c:v>0.89450231000000002</c:v>
                </c:pt>
                <c:pt idx="15448">
                  <c:v>0.89456018999999987</c:v>
                </c:pt>
                <c:pt idx="15449">
                  <c:v>0.8946180600000001</c:v>
                </c:pt>
                <c:pt idx="15450">
                  <c:v>0.89467593000000023</c:v>
                </c:pt>
                <c:pt idx="15451">
                  <c:v>0.89473380000000013</c:v>
                </c:pt>
                <c:pt idx="15452">
                  <c:v>0.89479167000000026</c:v>
                </c:pt>
                <c:pt idx="15453">
                  <c:v>0.89484954000000017</c:v>
                </c:pt>
                <c:pt idx="15454">
                  <c:v>0.89490741000000029</c:v>
                </c:pt>
                <c:pt idx="15455">
                  <c:v>0.8949652800000002</c:v>
                </c:pt>
                <c:pt idx="15456">
                  <c:v>0.89502315000000021</c:v>
                </c:pt>
                <c:pt idx="15457">
                  <c:v>0.89508102000000023</c:v>
                </c:pt>
                <c:pt idx="15458">
                  <c:v>0.89513876999999997</c:v>
                </c:pt>
                <c:pt idx="15459">
                  <c:v>0.8951966400000001</c:v>
                </c:pt>
                <c:pt idx="15460">
                  <c:v>0.89525463000000038</c:v>
                </c:pt>
                <c:pt idx="15461">
                  <c:v>0.89531250000000007</c:v>
                </c:pt>
                <c:pt idx="15462">
                  <c:v>0.89537037000000019</c:v>
                </c:pt>
                <c:pt idx="15463">
                  <c:v>0.89542824000000021</c:v>
                </c:pt>
                <c:pt idx="15464">
                  <c:v>0.89548611000000011</c:v>
                </c:pt>
                <c:pt idx="15465">
                  <c:v>0.89554398000000013</c:v>
                </c:pt>
                <c:pt idx="15466">
                  <c:v>0.89560185000000037</c:v>
                </c:pt>
                <c:pt idx="15467">
                  <c:v>0.89565972000000038</c:v>
                </c:pt>
                <c:pt idx="15468">
                  <c:v>0.89571758999999984</c:v>
                </c:pt>
                <c:pt idx="15469">
                  <c:v>0.89577546000000019</c:v>
                </c:pt>
                <c:pt idx="15470">
                  <c:v>0.89583332999999998</c:v>
                </c:pt>
                <c:pt idx="15471">
                  <c:v>0.89589120000000022</c:v>
                </c:pt>
                <c:pt idx="15472">
                  <c:v>0.89594861000000026</c:v>
                </c:pt>
                <c:pt idx="15473">
                  <c:v>0.89600660000000021</c:v>
                </c:pt>
                <c:pt idx="15474">
                  <c:v>0.89606447000000022</c:v>
                </c:pt>
                <c:pt idx="15475">
                  <c:v>0.89612234000000013</c:v>
                </c:pt>
                <c:pt idx="15476">
                  <c:v>0.89618067000000012</c:v>
                </c:pt>
                <c:pt idx="15477">
                  <c:v>0.89623854000000003</c:v>
                </c:pt>
                <c:pt idx="15478">
                  <c:v>0.89629594999999995</c:v>
                </c:pt>
                <c:pt idx="15479">
                  <c:v>0.89635382000000008</c:v>
                </c:pt>
                <c:pt idx="15480">
                  <c:v>0.89641168999999998</c:v>
                </c:pt>
                <c:pt idx="15481">
                  <c:v>0.89646956</c:v>
                </c:pt>
                <c:pt idx="15482">
                  <c:v>0.89652743000000013</c:v>
                </c:pt>
                <c:pt idx="15483">
                  <c:v>0.89658530000000003</c:v>
                </c:pt>
                <c:pt idx="15484">
                  <c:v>0.89664317000000016</c:v>
                </c:pt>
                <c:pt idx="15485">
                  <c:v>0.89670104000000028</c:v>
                </c:pt>
                <c:pt idx="15486">
                  <c:v>0.89675891000000008</c:v>
                </c:pt>
                <c:pt idx="15487">
                  <c:v>0.89681677999999998</c:v>
                </c:pt>
                <c:pt idx="15488">
                  <c:v>0.89687477000000027</c:v>
                </c:pt>
                <c:pt idx="15489">
                  <c:v>0.89693264000000028</c:v>
                </c:pt>
                <c:pt idx="15490">
                  <c:v>0.8969905100000003</c:v>
                </c:pt>
                <c:pt idx="15491">
                  <c:v>0.8970483800000002</c:v>
                </c:pt>
                <c:pt idx="15492">
                  <c:v>0.89710625000000022</c:v>
                </c:pt>
                <c:pt idx="15493">
                  <c:v>0.89716412000000012</c:v>
                </c:pt>
                <c:pt idx="15494">
                  <c:v>0.89722199000000025</c:v>
                </c:pt>
                <c:pt idx="15495">
                  <c:v>0.89727986000000026</c:v>
                </c:pt>
                <c:pt idx="15496">
                  <c:v>0.89733773000000028</c:v>
                </c:pt>
                <c:pt idx="15497">
                  <c:v>0.89739572000000012</c:v>
                </c:pt>
                <c:pt idx="15498">
                  <c:v>0.89745359000000002</c:v>
                </c:pt>
                <c:pt idx="15499">
                  <c:v>0.89751146000000004</c:v>
                </c:pt>
                <c:pt idx="15500">
                  <c:v>0.89756933000000005</c:v>
                </c:pt>
                <c:pt idx="15501">
                  <c:v>0.89762720000000007</c:v>
                </c:pt>
                <c:pt idx="15502">
                  <c:v>0.89768507000000008</c:v>
                </c:pt>
                <c:pt idx="15503">
                  <c:v>0.8977429400000001</c:v>
                </c:pt>
                <c:pt idx="15504">
                  <c:v>0.89780081000000023</c:v>
                </c:pt>
                <c:pt idx="15505">
                  <c:v>0.89785868000000013</c:v>
                </c:pt>
                <c:pt idx="15506">
                  <c:v>0.89791655000000004</c:v>
                </c:pt>
                <c:pt idx="15507">
                  <c:v>0.89797442000000016</c:v>
                </c:pt>
                <c:pt idx="15508">
                  <c:v>0.89803229000000018</c:v>
                </c:pt>
                <c:pt idx="15509">
                  <c:v>0.89809016000000019</c:v>
                </c:pt>
                <c:pt idx="15510">
                  <c:v>0.89814803000000032</c:v>
                </c:pt>
                <c:pt idx="15511">
                  <c:v>0.89820590000000022</c:v>
                </c:pt>
                <c:pt idx="15512">
                  <c:v>0.89826377000000013</c:v>
                </c:pt>
                <c:pt idx="15513">
                  <c:v>0.89832164000000025</c:v>
                </c:pt>
                <c:pt idx="15514">
                  <c:v>0.89837951000000038</c:v>
                </c:pt>
                <c:pt idx="15515">
                  <c:v>0.89843738000000017</c:v>
                </c:pt>
                <c:pt idx="15516">
                  <c:v>0.89849525000000008</c:v>
                </c:pt>
                <c:pt idx="15517">
                  <c:v>0.89855311999999998</c:v>
                </c:pt>
                <c:pt idx="15518">
                  <c:v>0.89861100000000038</c:v>
                </c:pt>
                <c:pt idx="15519">
                  <c:v>0.89866886999999995</c:v>
                </c:pt>
                <c:pt idx="15520">
                  <c:v>0.89872674000000008</c:v>
                </c:pt>
                <c:pt idx="15521">
                  <c:v>0.89878461000000009</c:v>
                </c:pt>
                <c:pt idx="15522">
                  <c:v>0.89884248000000011</c:v>
                </c:pt>
                <c:pt idx="15523">
                  <c:v>0.89890058000000028</c:v>
                </c:pt>
                <c:pt idx="15524">
                  <c:v>0.89895845000000008</c:v>
                </c:pt>
                <c:pt idx="15525">
                  <c:v>0.89901631999999998</c:v>
                </c:pt>
                <c:pt idx="15526">
                  <c:v>0.89907419000000011</c:v>
                </c:pt>
                <c:pt idx="15527">
                  <c:v>0.89913206000000001</c:v>
                </c:pt>
                <c:pt idx="15528">
                  <c:v>0.89918993000000014</c:v>
                </c:pt>
                <c:pt idx="15529">
                  <c:v>0.89924780000000015</c:v>
                </c:pt>
                <c:pt idx="15530">
                  <c:v>0.89930567000000028</c:v>
                </c:pt>
                <c:pt idx="15531">
                  <c:v>0.89936353999999996</c:v>
                </c:pt>
                <c:pt idx="15532">
                  <c:v>0.89942141000000009</c:v>
                </c:pt>
                <c:pt idx="15533">
                  <c:v>0.8994792800000001</c:v>
                </c:pt>
                <c:pt idx="15534">
                  <c:v>0.89953715000000001</c:v>
                </c:pt>
                <c:pt idx="15535">
                  <c:v>0.89959502000000013</c:v>
                </c:pt>
                <c:pt idx="15536">
                  <c:v>0.89965243000000028</c:v>
                </c:pt>
                <c:pt idx="15537">
                  <c:v>0.89971030000000018</c:v>
                </c:pt>
                <c:pt idx="15538">
                  <c:v>0.8997681700000002</c:v>
                </c:pt>
                <c:pt idx="15539">
                  <c:v>0.89982604000000022</c:v>
                </c:pt>
                <c:pt idx="15540">
                  <c:v>0.89988391000000023</c:v>
                </c:pt>
                <c:pt idx="15541">
                  <c:v>0.89994178000000025</c:v>
                </c:pt>
                <c:pt idx="15542">
                  <c:v>0.89999965000000037</c:v>
                </c:pt>
                <c:pt idx="15543">
                  <c:v>0.90005752000000017</c:v>
                </c:pt>
                <c:pt idx="15544">
                  <c:v>0.90011538999999985</c:v>
                </c:pt>
                <c:pt idx="15545">
                  <c:v>0.90017325999999998</c:v>
                </c:pt>
                <c:pt idx="15546">
                  <c:v>0.90023112999999988</c:v>
                </c:pt>
                <c:pt idx="15547">
                  <c:v>0.90028911999999994</c:v>
                </c:pt>
                <c:pt idx="15548">
                  <c:v>0.90034699000000007</c:v>
                </c:pt>
                <c:pt idx="15549">
                  <c:v>0.90040486000000008</c:v>
                </c:pt>
                <c:pt idx="15550">
                  <c:v>0.90046272999999999</c:v>
                </c:pt>
                <c:pt idx="15551">
                  <c:v>0.90052060000000012</c:v>
                </c:pt>
                <c:pt idx="15552">
                  <c:v>0.90057847000000013</c:v>
                </c:pt>
                <c:pt idx="15553">
                  <c:v>0.90063634000000004</c:v>
                </c:pt>
                <c:pt idx="15554">
                  <c:v>0.90069421000000038</c:v>
                </c:pt>
                <c:pt idx="15555">
                  <c:v>0.90075208000000007</c:v>
                </c:pt>
                <c:pt idx="15556">
                  <c:v>0.90080995000000019</c:v>
                </c:pt>
                <c:pt idx="15557">
                  <c:v>0.9008678200000001</c:v>
                </c:pt>
                <c:pt idx="15558">
                  <c:v>0.90092569000000022</c:v>
                </c:pt>
                <c:pt idx="15559">
                  <c:v>0.90098345000000002</c:v>
                </c:pt>
                <c:pt idx="15560">
                  <c:v>0.90104144000000019</c:v>
                </c:pt>
                <c:pt idx="15561">
                  <c:v>0.90109931000000021</c:v>
                </c:pt>
                <c:pt idx="15562">
                  <c:v>0.90115718</c:v>
                </c:pt>
                <c:pt idx="15563">
                  <c:v>0.90121505000000013</c:v>
                </c:pt>
                <c:pt idx="15564">
                  <c:v>0.9012728000000001</c:v>
                </c:pt>
                <c:pt idx="15565">
                  <c:v>0.90133067000000011</c:v>
                </c:pt>
                <c:pt idx="15566">
                  <c:v>0.90138865999999984</c:v>
                </c:pt>
                <c:pt idx="15567">
                  <c:v>0.90144652999999986</c:v>
                </c:pt>
                <c:pt idx="15568">
                  <c:v>0.90150439999999987</c:v>
                </c:pt>
                <c:pt idx="15569">
                  <c:v>0.90156226999999989</c:v>
                </c:pt>
                <c:pt idx="15570">
                  <c:v>0.90162014000000001</c:v>
                </c:pt>
                <c:pt idx="15571">
                  <c:v>0.90167801000000014</c:v>
                </c:pt>
                <c:pt idx="15572">
                  <c:v>0.90173588000000005</c:v>
                </c:pt>
                <c:pt idx="15573">
                  <c:v>0.90179375000000017</c:v>
                </c:pt>
                <c:pt idx="15574">
                  <c:v>0.90185162000000008</c:v>
                </c:pt>
                <c:pt idx="15575">
                  <c:v>0.90190948999999998</c:v>
                </c:pt>
                <c:pt idx="15576">
                  <c:v>0.90196735999999988</c:v>
                </c:pt>
                <c:pt idx="15577">
                  <c:v>0.90202546000000017</c:v>
                </c:pt>
                <c:pt idx="15578">
                  <c:v>0.90208332999999985</c:v>
                </c:pt>
                <c:pt idx="15579">
                  <c:v>0.90214119999999998</c:v>
                </c:pt>
                <c:pt idx="15580">
                  <c:v>0.90219906999999999</c:v>
                </c:pt>
                <c:pt idx="15581">
                  <c:v>0.9022569399999999</c:v>
                </c:pt>
                <c:pt idx="15582">
                  <c:v>0.90231481000000002</c:v>
                </c:pt>
                <c:pt idx="15583">
                  <c:v>0.90237268999999987</c:v>
                </c:pt>
                <c:pt idx="15584">
                  <c:v>0.90243055999999988</c:v>
                </c:pt>
                <c:pt idx="15585">
                  <c:v>0.90248843000000001</c:v>
                </c:pt>
                <c:pt idx="15586">
                  <c:v>0.90254629999999991</c:v>
                </c:pt>
                <c:pt idx="15587">
                  <c:v>0.90260417000000004</c:v>
                </c:pt>
                <c:pt idx="15588">
                  <c:v>0.90266203999999994</c:v>
                </c:pt>
                <c:pt idx="15589">
                  <c:v>0.90271991000000018</c:v>
                </c:pt>
                <c:pt idx="15590">
                  <c:v>0.90277778000000009</c:v>
                </c:pt>
                <c:pt idx="15591">
                  <c:v>0.90283565000000021</c:v>
                </c:pt>
                <c:pt idx="15592">
                  <c:v>0.90289352000000012</c:v>
                </c:pt>
                <c:pt idx="15593">
                  <c:v>0.90295139000000013</c:v>
                </c:pt>
                <c:pt idx="15594">
                  <c:v>0.90300926000000015</c:v>
                </c:pt>
                <c:pt idx="15595">
                  <c:v>0.90306713000000016</c:v>
                </c:pt>
                <c:pt idx="15596">
                  <c:v>0.90312500000000018</c:v>
                </c:pt>
                <c:pt idx="15597">
                  <c:v>0.90318287000000008</c:v>
                </c:pt>
                <c:pt idx="15598">
                  <c:v>0.9032407400000001</c:v>
                </c:pt>
                <c:pt idx="15599">
                  <c:v>0.90329861000000022</c:v>
                </c:pt>
                <c:pt idx="15600">
                  <c:v>0.90335648000000002</c:v>
                </c:pt>
                <c:pt idx="15601">
                  <c:v>0.90341435000000003</c:v>
                </c:pt>
                <c:pt idx="15602">
                  <c:v>0.90347233999999987</c:v>
                </c:pt>
                <c:pt idx="15603">
                  <c:v>0.90352975000000002</c:v>
                </c:pt>
                <c:pt idx="15604">
                  <c:v>0.90358761999999992</c:v>
                </c:pt>
                <c:pt idx="15605">
                  <c:v>0.90364549000000016</c:v>
                </c:pt>
                <c:pt idx="15606">
                  <c:v>0.90370336000000007</c:v>
                </c:pt>
                <c:pt idx="15607">
                  <c:v>0.90376123000000019</c:v>
                </c:pt>
                <c:pt idx="15608">
                  <c:v>0.9038191000000001</c:v>
                </c:pt>
                <c:pt idx="15609">
                  <c:v>0.90387697000000011</c:v>
                </c:pt>
                <c:pt idx="15610">
                  <c:v>0.90393484000000013</c:v>
                </c:pt>
                <c:pt idx="15611">
                  <c:v>0.90399271000000014</c:v>
                </c:pt>
                <c:pt idx="15612">
                  <c:v>0.90405058000000016</c:v>
                </c:pt>
                <c:pt idx="15613">
                  <c:v>0.90410844999999984</c:v>
                </c:pt>
                <c:pt idx="15614">
                  <c:v>0.90416631999999986</c:v>
                </c:pt>
                <c:pt idx="15615">
                  <c:v>0.90422418999999987</c:v>
                </c:pt>
                <c:pt idx="15616">
                  <c:v>0.90428205999999989</c:v>
                </c:pt>
                <c:pt idx="15617">
                  <c:v>0.90433993000000001</c:v>
                </c:pt>
                <c:pt idx="15618">
                  <c:v>0.90439780000000003</c:v>
                </c:pt>
                <c:pt idx="15619">
                  <c:v>0.90445567000000004</c:v>
                </c:pt>
                <c:pt idx="15620">
                  <c:v>0.90451353999999995</c:v>
                </c:pt>
                <c:pt idx="15621">
                  <c:v>0.90457140999999996</c:v>
                </c:pt>
                <c:pt idx="15622">
                  <c:v>0.90462928000000009</c:v>
                </c:pt>
                <c:pt idx="15623">
                  <c:v>0.90468715</c:v>
                </c:pt>
                <c:pt idx="15624">
                  <c:v>0.90474502000000012</c:v>
                </c:pt>
                <c:pt idx="15625">
                  <c:v>0.90480289000000003</c:v>
                </c:pt>
                <c:pt idx="15626">
                  <c:v>0.90486075999999993</c:v>
                </c:pt>
                <c:pt idx="15627">
                  <c:v>0.90491863000000017</c:v>
                </c:pt>
                <c:pt idx="15628">
                  <c:v>0.90497650000000007</c:v>
                </c:pt>
                <c:pt idx="15629">
                  <c:v>0.90503449000000014</c:v>
                </c:pt>
                <c:pt idx="15630">
                  <c:v>0.90509247999999998</c:v>
                </c:pt>
                <c:pt idx="15631">
                  <c:v>0.90515034999999988</c:v>
                </c:pt>
                <c:pt idx="15632">
                  <c:v>0.90520822000000001</c:v>
                </c:pt>
                <c:pt idx="15633">
                  <c:v>0.90526608999999991</c:v>
                </c:pt>
                <c:pt idx="15634">
                  <c:v>0.90532395999999993</c:v>
                </c:pt>
                <c:pt idx="15635">
                  <c:v>0.90538183000000005</c:v>
                </c:pt>
                <c:pt idx="15636">
                  <c:v>0.90543969999999996</c:v>
                </c:pt>
                <c:pt idx="15637">
                  <c:v>0.90549756999999986</c:v>
                </c:pt>
                <c:pt idx="15638">
                  <c:v>0.90555543999999999</c:v>
                </c:pt>
                <c:pt idx="15639">
                  <c:v>0.90561331</c:v>
                </c:pt>
                <c:pt idx="15640">
                  <c:v>0.90567118000000002</c:v>
                </c:pt>
                <c:pt idx="15641">
                  <c:v>0.90572905000000015</c:v>
                </c:pt>
                <c:pt idx="15642">
                  <c:v>0.90578691999999994</c:v>
                </c:pt>
                <c:pt idx="15643">
                  <c:v>0.90584479000000018</c:v>
                </c:pt>
                <c:pt idx="15644">
                  <c:v>0.90590266000000008</c:v>
                </c:pt>
                <c:pt idx="15645">
                  <c:v>0.9059605300000001</c:v>
                </c:pt>
                <c:pt idx="15646">
                  <c:v>0.90601840000000011</c:v>
                </c:pt>
                <c:pt idx="15647">
                  <c:v>0.90607627000000013</c:v>
                </c:pt>
                <c:pt idx="15648">
                  <c:v>0.90613414000000003</c:v>
                </c:pt>
                <c:pt idx="15649">
                  <c:v>0.90619201000000027</c:v>
                </c:pt>
                <c:pt idx="15650">
                  <c:v>0.90624988000000029</c:v>
                </c:pt>
                <c:pt idx="15651">
                  <c:v>0.90630774999999986</c:v>
                </c:pt>
                <c:pt idx="15652">
                  <c:v>0.90636561999999998</c:v>
                </c:pt>
                <c:pt idx="15653">
                  <c:v>0.90642350000000016</c:v>
                </c:pt>
                <c:pt idx="15654">
                  <c:v>0.90648136999999973</c:v>
                </c:pt>
                <c:pt idx="15655">
                  <c:v>0.90653923999999997</c:v>
                </c:pt>
                <c:pt idx="15656">
                  <c:v>0.90659722000000009</c:v>
                </c:pt>
                <c:pt idx="15657">
                  <c:v>0.90665521000000038</c:v>
                </c:pt>
                <c:pt idx="15658">
                  <c:v>0.90671308000000017</c:v>
                </c:pt>
                <c:pt idx="15659">
                  <c:v>0.90677094999999996</c:v>
                </c:pt>
                <c:pt idx="15660">
                  <c:v>0.90682882000000009</c:v>
                </c:pt>
                <c:pt idx="15661">
                  <c:v>0.90688669</c:v>
                </c:pt>
                <c:pt idx="15662">
                  <c:v>0.90694456000000001</c:v>
                </c:pt>
                <c:pt idx="15663">
                  <c:v>0.90700243000000003</c:v>
                </c:pt>
                <c:pt idx="15664">
                  <c:v>0.90706029999999993</c:v>
                </c:pt>
                <c:pt idx="15665">
                  <c:v>0.90711817000000006</c:v>
                </c:pt>
                <c:pt idx="15666">
                  <c:v>0.90717603999999996</c:v>
                </c:pt>
                <c:pt idx="15667">
                  <c:v>0.90723390999999987</c:v>
                </c:pt>
                <c:pt idx="15668">
                  <c:v>0.90729177999999999</c:v>
                </c:pt>
                <c:pt idx="15669">
                  <c:v>0.90734965000000012</c:v>
                </c:pt>
                <c:pt idx="15670">
                  <c:v>0.90740751999999991</c:v>
                </c:pt>
                <c:pt idx="15671">
                  <c:v>0.90746538999999993</c:v>
                </c:pt>
                <c:pt idx="15672">
                  <c:v>0.90752280000000007</c:v>
                </c:pt>
                <c:pt idx="15673">
                  <c:v>0.90758067000000009</c:v>
                </c:pt>
                <c:pt idx="15674">
                  <c:v>0.9076385400000001</c:v>
                </c:pt>
                <c:pt idx="15675">
                  <c:v>0.90769641000000023</c:v>
                </c:pt>
                <c:pt idx="15676">
                  <c:v>0.90775428000000014</c:v>
                </c:pt>
                <c:pt idx="15677">
                  <c:v>0.90781215000000004</c:v>
                </c:pt>
                <c:pt idx="15678">
                  <c:v>0.90787002000000028</c:v>
                </c:pt>
                <c:pt idx="15679">
                  <c:v>0.90792788999999996</c:v>
                </c:pt>
                <c:pt idx="15680">
                  <c:v>0.90798575999999998</c:v>
                </c:pt>
                <c:pt idx="15681">
                  <c:v>0.90804375000000004</c:v>
                </c:pt>
                <c:pt idx="15682">
                  <c:v>0.90810162000000005</c:v>
                </c:pt>
                <c:pt idx="15683">
                  <c:v>0.90815949000000018</c:v>
                </c:pt>
                <c:pt idx="15684">
                  <c:v>0.90821735999999997</c:v>
                </c:pt>
                <c:pt idx="15685">
                  <c:v>0.90827523000000021</c:v>
                </c:pt>
                <c:pt idx="15686">
                  <c:v>0.9083331</c:v>
                </c:pt>
                <c:pt idx="15687">
                  <c:v>0.90839097000000013</c:v>
                </c:pt>
                <c:pt idx="15688">
                  <c:v>0.90844884000000015</c:v>
                </c:pt>
                <c:pt idx="15689">
                  <c:v>0.90850671000000016</c:v>
                </c:pt>
                <c:pt idx="15690">
                  <c:v>0.90856457999999996</c:v>
                </c:pt>
                <c:pt idx="15691">
                  <c:v>0.90862245000000019</c:v>
                </c:pt>
                <c:pt idx="15692">
                  <c:v>0.9086803200000001</c:v>
                </c:pt>
                <c:pt idx="15693">
                  <c:v>0.90873819000000011</c:v>
                </c:pt>
                <c:pt idx="15694">
                  <c:v>0.90879606000000013</c:v>
                </c:pt>
                <c:pt idx="15695">
                  <c:v>0.90885394000000008</c:v>
                </c:pt>
                <c:pt idx="15696">
                  <c:v>0.90891181000000021</c:v>
                </c:pt>
                <c:pt idx="15697">
                  <c:v>0.90896968000000011</c:v>
                </c:pt>
                <c:pt idx="15698">
                  <c:v>0.90902755000000013</c:v>
                </c:pt>
                <c:pt idx="15699">
                  <c:v>0.90908542000000014</c:v>
                </c:pt>
                <c:pt idx="15700">
                  <c:v>0.90914329000000027</c:v>
                </c:pt>
                <c:pt idx="15701">
                  <c:v>0.90920115999999984</c:v>
                </c:pt>
                <c:pt idx="15702">
                  <c:v>0.90925902999999997</c:v>
                </c:pt>
                <c:pt idx="15703">
                  <c:v>0.90931689999999987</c:v>
                </c:pt>
                <c:pt idx="15704">
                  <c:v>0.90937477</c:v>
                </c:pt>
                <c:pt idx="15705">
                  <c:v>0.9094326399999999</c:v>
                </c:pt>
                <c:pt idx="15706">
                  <c:v>0.90949051000000003</c:v>
                </c:pt>
                <c:pt idx="15707">
                  <c:v>0.90954837999999993</c:v>
                </c:pt>
                <c:pt idx="15708">
                  <c:v>0.90960637</c:v>
                </c:pt>
                <c:pt idx="15709">
                  <c:v>0.90966435000000001</c:v>
                </c:pt>
                <c:pt idx="15710">
                  <c:v>0.90972222000000003</c:v>
                </c:pt>
                <c:pt idx="15711">
                  <c:v>0.90978009000000004</c:v>
                </c:pt>
                <c:pt idx="15712">
                  <c:v>0.90983796000000006</c:v>
                </c:pt>
                <c:pt idx="15713">
                  <c:v>0.90989583000000007</c:v>
                </c:pt>
                <c:pt idx="15714">
                  <c:v>0.90995369999999998</c:v>
                </c:pt>
                <c:pt idx="15715">
                  <c:v>0.91001156999999988</c:v>
                </c:pt>
                <c:pt idx="15716">
                  <c:v>0.91006944000000001</c:v>
                </c:pt>
                <c:pt idx="15717">
                  <c:v>0.91012731000000002</c:v>
                </c:pt>
                <c:pt idx="15718">
                  <c:v>0.91018518999999987</c:v>
                </c:pt>
                <c:pt idx="15719">
                  <c:v>0.91024305999999999</c:v>
                </c:pt>
                <c:pt idx="15720">
                  <c:v>0.91030080999999996</c:v>
                </c:pt>
                <c:pt idx="15721">
                  <c:v>0.91035867999999998</c:v>
                </c:pt>
                <c:pt idx="15722">
                  <c:v>0.91041654999999977</c:v>
                </c:pt>
                <c:pt idx="15723">
                  <c:v>0.91047442000000001</c:v>
                </c:pt>
                <c:pt idx="15724">
                  <c:v>0.91053228999999991</c:v>
                </c:pt>
                <c:pt idx="15725">
                  <c:v>0.91059028000000009</c:v>
                </c:pt>
                <c:pt idx="15726">
                  <c:v>0.91064815000000021</c:v>
                </c:pt>
                <c:pt idx="15727">
                  <c:v>0.91070602000000012</c:v>
                </c:pt>
                <c:pt idx="15728">
                  <c:v>0.91076389000000013</c:v>
                </c:pt>
                <c:pt idx="15729">
                  <c:v>0.91082176000000015</c:v>
                </c:pt>
                <c:pt idx="15730">
                  <c:v>0.91087963000000038</c:v>
                </c:pt>
                <c:pt idx="15731">
                  <c:v>0.91093750000000007</c:v>
                </c:pt>
                <c:pt idx="15732">
                  <c:v>0.91099537000000019</c:v>
                </c:pt>
                <c:pt idx="15733">
                  <c:v>0.9110532400000001</c:v>
                </c:pt>
                <c:pt idx="15734">
                  <c:v>0.91111111000000011</c:v>
                </c:pt>
                <c:pt idx="15735">
                  <c:v>0.91116898000000002</c:v>
                </c:pt>
                <c:pt idx="15736">
                  <c:v>0.91122685000000014</c:v>
                </c:pt>
                <c:pt idx="15737">
                  <c:v>0.91128437000000007</c:v>
                </c:pt>
                <c:pt idx="15738">
                  <c:v>0.91134225000000002</c:v>
                </c:pt>
                <c:pt idx="15739">
                  <c:v>0.91140011999999992</c:v>
                </c:pt>
                <c:pt idx="15740">
                  <c:v>0.91145845000000003</c:v>
                </c:pt>
                <c:pt idx="15741">
                  <c:v>0.91151631999999982</c:v>
                </c:pt>
                <c:pt idx="15742">
                  <c:v>0.91157419000000006</c:v>
                </c:pt>
                <c:pt idx="15743">
                  <c:v>0.91163160000000021</c:v>
                </c:pt>
                <c:pt idx="15744">
                  <c:v>0.91168947000000022</c:v>
                </c:pt>
                <c:pt idx="15745">
                  <c:v>0.91174734000000013</c:v>
                </c:pt>
                <c:pt idx="15746">
                  <c:v>0.91180521000000025</c:v>
                </c:pt>
                <c:pt idx="15747">
                  <c:v>0.91186308000000016</c:v>
                </c:pt>
                <c:pt idx="15748">
                  <c:v>0.91192094999999984</c:v>
                </c:pt>
                <c:pt idx="15749">
                  <c:v>0.91197882000000008</c:v>
                </c:pt>
                <c:pt idx="15750">
                  <c:v>0.91203668999999987</c:v>
                </c:pt>
                <c:pt idx="15751">
                  <c:v>0.91209456</c:v>
                </c:pt>
                <c:pt idx="15752">
                  <c:v>0.91215243000000001</c:v>
                </c:pt>
                <c:pt idx="15753">
                  <c:v>0.91221029999999992</c:v>
                </c:pt>
                <c:pt idx="15754">
                  <c:v>0.91226816999999993</c:v>
                </c:pt>
                <c:pt idx="15755">
                  <c:v>0.91232604000000006</c:v>
                </c:pt>
                <c:pt idx="15756">
                  <c:v>0.91238390999999985</c:v>
                </c:pt>
                <c:pt idx="15757">
                  <c:v>0.91244177999999998</c:v>
                </c:pt>
                <c:pt idx="15758">
                  <c:v>0.91249965000000011</c:v>
                </c:pt>
                <c:pt idx="15759">
                  <c:v>0.9125575199999999</c:v>
                </c:pt>
                <c:pt idx="15760">
                  <c:v>0.91261539000000003</c:v>
                </c:pt>
                <c:pt idx="15761">
                  <c:v>0.91267326000000004</c:v>
                </c:pt>
                <c:pt idx="15762">
                  <c:v>0.91273113000000017</c:v>
                </c:pt>
                <c:pt idx="15763">
                  <c:v>0.91278912000000012</c:v>
                </c:pt>
                <c:pt idx="15764">
                  <c:v>0.91284710999999996</c:v>
                </c:pt>
                <c:pt idx="15765">
                  <c:v>0.91290497999999998</c:v>
                </c:pt>
                <c:pt idx="15766">
                  <c:v>0.91296284999999988</c:v>
                </c:pt>
                <c:pt idx="15767">
                  <c:v>0.91302072000000001</c:v>
                </c:pt>
                <c:pt idx="15768">
                  <c:v>0.91307859000000002</c:v>
                </c:pt>
                <c:pt idx="15769">
                  <c:v>0.91313645999999993</c:v>
                </c:pt>
                <c:pt idx="15770">
                  <c:v>0.91319433000000005</c:v>
                </c:pt>
                <c:pt idx="15771">
                  <c:v>0.91325219999999985</c:v>
                </c:pt>
                <c:pt idx="15772">
                  <c:v>0.91331006999999986</c:v>
                </c:pt>
                <c:pt idx="15773">
                  <c:v>0.91336781999999994</c:v>
                </c:pt>
                <c:pt idx="15774">
                  <c:v>0.91342568999999996</c:v>
                </c:pt>
                <c:pt idx="15775">
                  <c:v>0.91348367999999991</c:v>
                </c:pt>
                <c:pt idx="15776">
                  <c:v>0.91354155000000004</c:v>
                </c:pt>
                <c:pt idx="15777">
                  <c:v>0.91359942000000005</c:v>
                </c:pt>
                <c:pt idx="15778">
                  <c:v>0.91365729000000018</c:v>
                </c:pt>
                <c:pt idx="15779">
                  <c:v>0.91371516000000008</c:v>
                </c:pt>
                <c:pt idx="15780">
                  <c:v>0.91377303000000021</c:v>
                </c:pt>
                <c:pt idx="15781">
                  <c:v>0.91383090000000011</c:v>
                </c:pt>
                <c:pt idx="15782">
                  <c:v>0.91388877000000013</c:v>
                </c:pt>
                <c:pt idx="15783">
                  <c:v>0.91394664000000014</c:v>
                </c:pt>
                <c:pt idx="15784">
                  <c:v>0.91400451000000027</c:v>
                </c:pt>
                <c:pt idx="15785">
                  <c:v>0.91406238000000006</c:v>
                </c:pt>
                <c:pt idx="15786">
                  <c:v>0.91412024999999997</c:v>
                </c:pt>
                <c:pt idx="15787">
                  <c:v>0.91417824000000003</c:v>
                </c:pt>
                <c:pt idx="15788">
                  <c:v>0.91423623000000009</c:v>
                </c:pt>
                <c:pt idx="15789">
                  <c:v>0.91429410000000011</c:v>
                </c:pt>
                <c:pt idx="15790">
                  <c:v>0.91435197000000012</c:v>
                </c:pt>
                <c:pt idx="15791">
                  <c:v>0.91440984000000014</c:v>
                </c:pt>
                <c:pt idx="15792">
                  <c:v>0.91446771000000016</c:v>
                </c:pt>
                <c:pt idx="15793">
                  <c:v>0.91452558000000017</c:v>
                </c:pt>
                <c:pt idx="15794">
                  <c:v>0.91458344999999985</c:v>
                </c:pt>
                <c:pt idx="15795">
                  <c:v>0.91464132000000009</c:v>
                </c:pt>
                <c:pt idx="15796">
                  <c:v>0.91469919000000011</c:v>
                </c:pt>
                <c:pt idx="15797">
                  <c:v>0.91475706000000001</c:v>
                </c:pt>
                <c:pt idx="15798">
                  <c:v>0.91481493000000003</c:v>
                </c:pt>
                <c:pt idx="15799">
                  <c:v>0.91487280000000004</c:v>
                </c:pt>
                <c:pt idx="15800">
                  <c:v>0.91493067000000017</c:v>
                </c:pt>
                <c:pt idx="15801">
                  <c:v>0.91498853999999996</c:v>
                </c:pt>
                <c:pt idx="15802">
                  <c:v>0.91504640999999998</c:v>
                </c:pt>
                <c:pt idx="15803">
                  <c:v>0.91510427999999999</c:v>
                </c:pt>
                <c:pt idx="15804">
                  <c:v>0.9151621499999999</c:v>
                </c:pt>
                <c:pt idx="15805">
                  <c:v>0.91522002000000002</c:v>
                </c:pt>
                <c:pt idx="15806">
                  <c:v>0.91527789000000004</c:v>
                </c:pt>
                <c:pt idx="15807">
                  <c:v>0.91533575999999994</c:v>
                </c:pt>
                <c:pt idx="15808">
                  <c:v>0.91539362999999996</c:v>
                </c:pt>
                <c:pt idx="15809">
                  <c:v>0.91545149999999997</c:v>
                </c:pt>
                <c:pt idx="15810">
                  <c:v>0.91550936999999988</c:v>
                </c:pt>
                <c:pt idx="15811">
                  <c:v>0.91556724999999994</c:v>
                </c:pt>
                <c:pt idx="15812">
                  <c:v>0.91562512000000007</c:v>
                </c:pt>
                <c:pt idx="15813">
                  <c:v>0.91568298999999986</c:v>
                </c:pt>
                <c:pt idx="15814">
                  <c:v>0.91574038999999996</c:v>
                </c:pt>
                <c:pt idx="15815">
                  <c:v>0.91579838000000002</c:v>
                </c:pt>
                <c:pt idx="15816">
                  <c:v>0.91585625000000004</c:v>
                </c:pt>
                <c:pt idx="15817">
                  <c:v>0.91591411999999994</c:v>
                </c:pt>
                <c:pt idx="15818">
                  <c:v>0.91597199000000018</c:v>
                </c:pt>
                <c:pt idx="15819">
                  <c:v>0.9160298600000002</c:v>
                </c:pt>
                <c:pt idx="15820">
                  <c:v>0.9160877300000001</c:v>
                </c:pt>
                <c:pt idx="15821">
                  <c:v>0.91614560000000023</c:v>
                </c:pt>
                <c:pt idx="15822">
                  <c:v>0.91620347000000013</c:v>
                </c:pt>
                <c:pt idx="15823">
                  <c:v>0.91626134000000004</c:v>
                </c:pt>
                <c:pt idx="15824">
                  <c:v>0.91631909999999994</c:v>
                </c:pt>
                <c:pt idx="15825">
                  <c:v>0.91637708000000007</c:v>
                </c:pt>
                <c:pt idx="15826">
                  <c:v>0.91643483999999997</c:v>
                </c:pt>
                <c:pt idx="15827">
                  <c:v>0.91649270999999988</c:v>
                </c:pt>
                <c:pt idx="15828">
                  <c:v>0.91655057999999989</c:v>
                </c:pt>
                <c:pt idx="15829">
                  <c:v>0.91660856000000013</c:v>
                </c:pt>
                <c:pt idx="15830">
                  <c:v>0.91666631999999992</c:v>
                </c:pt>
                <c:pt idx="15831">
                  <c:v>0.91672431000000021</c:v>
                </c:pt>
                <c:pt idx="15832">
                  <c:v>0.91678218</c:v>
                </c:pt>
                <c:pt idx="15833">
                  <c:v>0.91684005000000024</c:v>
                </c:pt>
                <c:pt idx="15834">
                  <c:v>0.91689792000000014</c:v>
                </c:pt>
                <c:pt idx="15835">
                  <c:v>0.91695579000000027</c:v>
                </c:pt>
                <c:pt idx="15836">
                  <c:v>0.91701365999999984</c:v>
                </c:pt>
                <c:pt idx="15837">
                  <c:v>0.91707152999999997</c:v>
                </c:pt>
                <c:pt idx="15838">
                  <c:v>0.91712939999999998</c:v>
                </c:pt>
                <c:pt idx="15839">
                  <c:v>0.91718727</c:v>
                </c:pt>
                <c:pt idx="15840">
                  <c:v>0.91724514000000001</c:v>
                </c:pt>
                <c:pt idx="15841">
                  <c:v>0.91730301000000003</c:v>
                </c:pt>
                <c:pt idx="15842">
                  <c:v>0.91736087999999993</c:v>
                </c:pt>
                <c:pt idx="15843">
                  <c:v>0.91741897999999988</c:v>
                </c:pt>
                <c:pt idx="15844">
                  <c:v>0.91747685000000001</c:v>
                </c:pt>
                <c:pt idx="15845">
                  <c:v>0.91753471999999991</c:v>
                </c:pt>
                <c:pt idx="15846">
                  <c:v>0.91759258999999993</c:v>
                </c:pt>
                <c:pt idx="15847">
                  <c:v>0.91765046000000017</c:v>
                </c:pt>
                <c:pt idx="15848">
                  <c:v>0.91770832999999996</c:v>
                </c:pt>
                <c:pt idx="15849">
                  <c:v>0.91776619999999987</c:v>
                </c:pt>
                <c:pt idx="15850">
                  <c:v>0.91782406999999999</c:v>
                </c:pt>
                <c:pt idx="15851">
                  <c:v>0.91788194000000001</c:v>
                </c:pt>
                <c:pt idx="15852">
                  <c:v>0.91793981000000013</c:v>
                </c:pt>
                <c:pt idx="15853">
                  <c:v>0.91799768999999998</c:v>
                </c:pt>
                <c:pt idx="15854">
                  <c:v>0.91805555999999999</c:v>
                </c:pt>
                <c:pt idx="15855">
                  <c:v>0.91811343000000001</c:v>
                </c:pt>
                <c:pt idx="15856">
                  <c:v>0.91817130000000002</c:v>
                </c:pt>
                <c:pt idx="15857">
                  <c:v>0.91822917000000004</c:v>
                </c:pt>
                <c:pt idx="15858">
                  <c:v>0.91828703999999994</c:v>
                </c:pt>
                <c:pt idx="15859">
                  <c:v>0.91834491000000018</c:v>
                </c:pt>
                <c:pt idx="15860">
                  <c:v>0.91840277999999997</c:v>
                </c:pt>
                <c:pt idx="15861">
                  <c:v>0.9184606500000001</c:v>
                </c:pt>
                <c:pt idx="15862">
                  <c:v>0.91851852</c:v>
                </c:pt>
                <c:pt idx="15863">
                  <c:v>0.91857639000000002</c:v>
                </c:pt>
                <c:pt idx="15864">
                  <c:v>0.91863426000000015</c:v>
                </c:pt>
                <c:pt idx="15865">
                  <c:v>0.91869213000000027</c:v>
                </c:pt>
                <c:pt idx="15866">
                  <c:v>0.91875000000000018</c:v>
                </c:pt>
                <c:pt idx="15867">
                  <c:v>0.91880787000000019</c:v>
                </c:pt>
                <c:pt idx="15868">
                  <c:v>0.9188657400000001</c:v>
                </c:pt>
                <c:pt idx="15869">
                  <c:v>0.91892373000000005</c:v>
                </c:pt>
                <c:pt idx="15870">
                  <c:v>0.91898113000000003</c:v>
                </c:pt>
                <c:pt idx="15871">
                  <c:v>0.91903900000000005</c:v>
                </c:pt>
                <c:pt idx="15872">
                  <c:v>0.91909687000000018</c:v>
                </c:pt>
                <c:pt idx="15873">
                  <c:v>0.91915475000000002</c:v>
                </c:pt>
                <c:pt idx="15874">
                  <c:v>0.91921261999999992</c:v>
                </c:pt>
                <c:pt idx="15875">
                  <c:v>0.91927095000000003</c:v>
                </c:pt>
                <c:pt idx="15876">
                  <c:v>0.91932836000000007</c:v>
                </c:pt>
                <c:pt idx="15877">
                  <c:v>0.91938669000000006</c:v>
                </c:pt>
                <c:pt idx="15878">
                  <c:v>0.9194441000000001</c:v>
                </c:pt>
                <c:pt idx="15879">
                  <c:v>0.91950242999999987</c:v>
                </c:pt>
                <c:pt idx="15880">
                  <c:v>0.91956029999999989</c:v>
                </c:pt>
                <c:pt idx="15881">
                  <c:v>0.91961817000000001</c:v>
                </c:pt>
                <c:pt idx="15882">
                  <c:v>0.91967604000000003</c:v>
                </c:pt>
                <c:pt idx="15883">
                  <c:v>0.91973391000000004</c:v>
                </c:pt>
                <c:pt idx="15884">
                  <c:v>0.91979132000000008</c:v>
                </c:pt>
                <c:pt idx="15885">
                  <c:v>0.91984918999999998</c:v>
                </c:pt>
                <c:pt idx="15886">
                  <c:v>0.91990706</c:v>
                </c:pt>
                <c:pt idx="15887">
                  <c:v>0.91996551000000004</c:v>
                </c:pt>
                <c:pt idx="15888">
                  <c:v>0.92002280000000003</c:v>
                </c:pt>
                <c:pt idx="15889">
                  <c:v>0.92008067000000004</c:v>
                </c:pt>
                <c:pt idx="15890">
                  <c:v>0.92013854000000006</c:v>
                </c:pt>
                <c:pt idx="15891">
                  <c:v>0.92019640999999996</c:v>
                </c:pt>
                <c:pt idx="15892">
                  <c:v>0.92025427999999998</c:v>
                </c:pt>
                <c:pt idx="15893">
                  <c:v>0.92031227000000004</c:v>
                </c:pt>
                <c:pt idx="15894">
                  <c:v>0.92037025000000017</c:v>
                </c:pt>
                <c:pt idx="15895">
                  <c:v>0.92042811999999996</c:v>
                </c:pt>
                <c:pt idx="15896">
                  <c:v>0.92048599999999992</c:v>
                </c:pt>
                <c:pt idx="15897">
                  <c:v>0.92054387000000004</c:v>
                </c:pt>
                <c:pt idx="15898">
                  <c:v>0.92060174000000017</c:v>
                </c:pt>
                <c:pt idx="15899">
                  <c:v>0.92065961000000007</c:v>
                </c:pt>
                <c:pt idx="15900">
                  <c:v>0.92071747999999998</c:v>
                </c:pt>
                <c:pt idx="15901">
                  <c:v>0.92077534999999999</c:v>
                </c:pt>
                <c:pt idx="15902">
                  <c:v>0.92083322000000001</c:v>
                </c:pt>
                <c:pt idx="15903">
                  <c:v>0.92089109000000013</c:v>
                </c:pt>
                <c:pt idx="15904">
                  <c:v>0.92094896000000004</c:v>
                </c:pt>
                <c:pt idx="15905">
                  <c:v>0.92100683000000005</c:v>
                </c:pt>
                <c:pt idx="15906">
                  <c:v>0.92106469999999996</c:v>
                </c:pt>
                <c:pt idx="15907">
                  <c:v>0.92112256999999986</c:v>
                </c:pt>
                <c:pt idx="15908">
                  <c:v>0.92118043999999999</c:v>
                </c:pt>
                <c:pt idx="15909">
                  <c:v>0.92123831</c:v>
                </c:pt>
                <c:pt idx="15910">
                  <c:v>0.92129617999999991</c:v>
                </c:pt>
                <c:pt idx="15911">
                  <c:v>0.92135405000000004</c:v>
                </c:pt>
                <c:pt idx="15912">
                  <c:v>0.92141191999999994</c:v>
                </c:pt>
                <c:pt idx="15913">
                  <c:v>0.92146979000000007</c:v>
                </c:pt>
                <c:pt idx="15914">
                  <c:v>0.92152766000000008</c:v>
                </c:pt>
                <c:pt idx="15915">
                  <c:v>0.9215855300000001</c:v>
                </c:pt>
                <c:pt idx="15916">
                  <c:v>0.92164340000000022</c:v>
                </c:pt>
                <c:pt idx="15917">
                  <c:v>0.92170127000000024</c:v>
                </c:pt>
                <c:pt idx="15918">
                  <c:v>0.92175914000000014</c:v>
                </c:pt>
                <c:pt idx="15919">
                  <c:v>0.92181701000000027</c:v>
                </c:pt>
                <c:pt idx="15920">
                  <c:v>0.92187500000000011</c:v>
                </c:pt>
                <c:pt idx="15921">
                  <c:v>0.92193299000000017</c:v>
                </c:pt>
                <c:pt idx="15922">
                  <c:v>0.92199086000000019</c:v>
                </c:pt>
                <c:pt idx="15923">
                  <c:v>0.92204873000000021</c:v>
                </c:pt>
                <c:pt idx="15924">
                  <c:v>0.92210660000000011</c:v>
                </c:pt>
                <c:pt idx="15925">
                  <c:v>0.92216447000000012</c:v>
                </c:pt>
                <c:pt idx="15926">
                  <c:v>0.92222234000000003</c:v>
                </c:pt>
                <c:pt idx="15927">
                  <c:v>0.92228009000000011</c:v>
                </c:pt>
                <c:pt idx="15928">
                  <c:v>0.92233808000000017</c:v>
                </c:pt>
                <c:pt idx="15929">
                  <c:v>0.92239594999999996</c:v>
                </c:pt>
                <c:pt idx="15930">
                  <c:v>0.92245381999999998</c:v>
                </c:pt>
                <c:pt idx="15931">
                  <c:v>0.92251169</c:v>
                </c:pt>
                <c:pt idx="15932">
                  <c:v>0.92256944000000007</c:v>
                </c:pt>
                <c:pt idx="15933">
                  <c:v>0.9226273100000002</c:v>
                </c:pt>
                <c:pt idx="15934">
                  <c:v>0.92268519000000015</c:v>
                </c:pt>
                <c:pt idx="15935">
                  <c:v>0.92274306000000028</c:v>
                </c:pt>
                <c:pt idx="15936">
                  <c:v>0.92280093000000019</c:v>
                </c:pt>
                <c:pt idx="15937">
                  <c:v>0.92285890999999998</c:v>
                </c:pt>
                <c:pt idx="15938">
                  <c:v>0.92291677999999988</c:v>
                </c:pt>
                <c:pt idx="15939">
                  <c:v>0.92297465000000012</c:v>
                </c:pt>
                <c:pt idx="15940">
                  <c:v>0.92303251999999991</c:v>
                </c:pt>
                <c:pt idx="15941">
                  <c:v>0.92309039000000004</c:v>
                </c:pt>
                <c:pt idx="15942">
                  <c:v>0.92314826000000005</c:v>
                </c:pt>
                <c:pt idx="15943">
                  <c:v>0.92320612999999985</c:v>
                </c:pt>
                <c:pt idx="15944">
                  <c:v>0.92326399999999986</c:v>
                </c:pt>
                <c:pt idx="15945">
                  <c:v>0.92332186999999999</c:v>
                </c:pt>
                <c:pt idx="15946">
                  <c:v>0.92337975000000005</c:v>
                </c:pt>
                <c:pt idx="15947">
                  <c:v>0.92343726999999987</c:v>
                </c:pt>
                <c:pt idx="15948">
                  <c:v>0.92349513999999999</c:v>
                </c:pt>
                <c:pt idx="15949">
                  <c:v>0.92355301000000001</c:v>
                </c:pt>
                <c:pt idx="15950">
                  <c:v>0.92361088000000002</c:v>
                </c:pt>
                <c:pt idx="15951">
                  <c:v>0.92366875000000004</c:v>
                </c:pt>
                <c:pt idx="15952">
                  <c:v>0.92372650000000001</c:v>
                </c:pt>
                <c:pt idx="15953">
                  <c:v>0.92378437000000002</c:v>
                </c:pt>
                <c:pt idx="15954">
                  <c:v>0.92384236000000008</c:v>
                </c:pt>
                <c:pt idx="15955">
                  <c:v>0.92390023000000021</c:v>
                </c:pt>
                <c:pt idx="15956">
                  <c:v>0.92395810000000012</c:v>
                </c:pt>
                <c:pt idx="15957">
                  <c:v>0.92401597000000013</c:v>
                </c:pt>
                <c:pt idx="15958">
                  <c:v>0.92407384000000015</c:v>
                </c:pt>
                <c:pt idx="15959">
                  <c:v>0.92413171000000027</c:v>
                </c:pt>
                <c:pt idx="15960">
                  <c:v>0.92418958000000007</c:v>
                </c:pt>
                <c:pt idx="15961">
                  <c:v>0.92424745000000019</c:v>
                </c:pt>
                <c:pt idx="15962">
                  <c:v>0.9243053200000001</c:v>
                </c:pt>
                <c:pt idx="15963">
                  <c:v>0.92436319</c:v>
                </c:pt>
                <c:pt idx="15964">
                  <c:v>0.92442106000000013</c:v>
                </c:pt>
                <c:pt idx="15965">
                  <c:v>0.92447894000000008</c:v>
                </c:pt>
                <c:pt idx="15966">
                  <c:v>0.9245368100000001</c:v>
                </c:pt>
                <c:pt idx="15967">
                  <c:v>0.92459468000000011</c:v>
                </c:pt>
                <c:pt idx="15968">
                  <c:v>0.92465255000000013</c:v>
                </c:pt>
                <c:pt idx="15969">
                  <c:v>0.92471042000000014</c:v>
                </c:pt>
                <c:pt idx="15970">
                  <c:v>0.92476829000000027</c:v>
                </c:pt>
                <c:pt idx="15971">
                  <c:v>0.92482615999999984</c:v>
                </c:pt>
                <c:pt idx="15972">
                  <c:v>0.92488402999999997</c:v>
                </c:pt>
                <c:pt idx="15973">
                  <c:v>0.92494190000000009</c:v>
                </c:pt>
                <c:pt idx="15974">
                  <c:v>0.92499977000000011</c:v>
                </c:pt>
                <c:pt idx="15975">
                  <c:v>0.92505775000000001</c:v>
                </c:pt>
                <c:pt idx="15976">
                  <c:v>0.92511573999999996</c:v>
                </c:pt>
                <c:pt idx="15977">
                  <c:v>0.92517360999999998</c:v>
                </c:pt>
                <c:pt idx="15978">
                  <c:v>0.92523148</c:v>
                </c:pt>
                <c:pt idx="15979">
                  <c:v>0.92528935000000001</c:v>
                </c:pt>
                <c:pt idx="15980">
                  <c:v>0.92534722000000003</c:v>
                </c:pt>
                <c:pt idx="15981">
                  <c:v>0.92540509000000004</c:v>
                </c:pt>
                <c:pt idx="15982">
                  <c:v>0.92546295999999995</c:v>
                </c:pt>
                <c:pt idx="15983">
                  <c:v>0.92552082999999996</c:v>
                </c:pt>
                <c:pt idx="15984">
                  <c:v>0.92557869999999998</c:v>
                </c:pt>
                <c:pt idx="15985">
                  <c:v>0.92563656999999988</c:v>
                </c:pt>
                <c:pt idx="15986">
                  <c:v>0.92569444000000012</c:v>
                </c:pt>
                <c:pt idx="15987">
                  <c:v>0.92575231000000002</c:v>
                </c:pt>
                <c:pt idx="15988">
                  <c:v>0.92581018999999987</c:v>
                </c:pt>
                <c:pt idx="15989">
                  <c:v>0.92586805999999999</c:v>
                </c:pt>
                <c:pt idx="15990">
                  <c:v>0.92592593000000012</c:v>
                </c:pt>
                <c:pt idx="15991">
                  <c:v>0.92598380000000002</c:v>
                </c:pt>
                <c:pt idx="15992">
                  <c:v>0.92604167000000015</c:v>
                </c:pt>
                <c:pt idx="15993">
                  <c:v>0.92609954000000005</c:v>
                </c:pt>
                <c:pt idx="15994">
                  <c:v>0.92615741000000018</c:v>
                </c:pt>
                <c:pt idx="15995">
                  <c:v>0.92621528000000009</c:v>
                </c:pt>
                <c:pt idx="15996">
                  <c:v>0.9262731500000001</c:v>
                </c:pt>
                <c:pt idx="15997">
                  <c:v>0.92633102000000012</c:v>
                </c:pt>
                <c:pt idx="15998">
                  <c:v>0.92638889000000013</c:v>
                </c:pt>
                <c:pt idx="15999">
                  <c:v>0.92644676000000004</c:v>
                </c:pt>
                <c:pt idx="16000">
                  <c:v>0.92650474999999988</c:v>
                </c:pt>
                <c:pt idx="16001">
                  <c:v>0.92656214999999975</c:v>
                </c:pt>
                <c:pt idx="16002">
                  <c:v>0.9266200200000001</c:v>
                </c:pt>
                <c:pt idx="16003">
                  <c:v>0.92667789000000012</c:v>
                </c:pt>
                <c:pt idx="16004">
                  <c:v>0.92673576000000002</c:v>
                </c:pt>
                <c:pt idx="16005">
                  <c:v>0.92679363000000015</c:v>
                </c:pt>
                <c:pt idx="16006">
                  <c:v>0.92685150000000005</c:v>
                </c:pt>
                <c:pt idx="16007">
                  <c:v>0.92690937000000018</c:v>
                </c:pt>
                <c:pt idx="16008">
                  <c:v>0.92696725000000002</c:v>
                </c:pt>
                <c:pt idx="16009">
                  <c:v>0.92702512000000004</c:v>
                </c:pt>
                <c:pt idx="16010">
                  <c:v>0.92708298999999994</c:v>
                </c:pt>
                <c:pt idx="16011">
                  <c:v>0.92714086000000018</c:v>
                </c:pt>
                <c:pt idx="16012">
                  <c:v>0.92719873000000019</c:v>
                </c:pt>
                <c:pt idx="16013">
                  <c:v>0.9272566000000001</c:v>
                </c:pt>
                <c:pt idx="16014">
                  <c:v>0.92731447000000011</c:v>
                </c:pt>
                <c:pt idx="16015">
                  <c:v>0.92737234000000002</c:v>
                </c:pt>
                <c:pt idx="16016">
                  <c:v>0.92743031999999992</c:v>
                </c:pt>
                <c:pt idx="16017">
                  <c:v>0.92748818999999993</c:v>
                </c:pt>
                <c:pt idx="16018">
                  <c:v>0.92754606000000006</c:v>
                </c:pt>
                <c:pt idx="16019">
                  <c:v>0.92760394000000002</c:v>
                </c:pt>
                <c:pt idx="16020">
                  <c:v>0.92766181000000014</c:v>
                </c:pt>
                <c:pt idx="16021">
                  <c:v>0.92771968000000005</c:v>
                </c:pt>
                <c:pt idx="16022">
                  <c:v>0.92777755000000017</c:v>
                </c:pt>
                <c:pt idx="16023">
                  <c:v>0.92783542000000019</c:v>
                </c:pt>
                <c:pt idx="16024">
                  <c:v>0.9278932900000002</c:v>
                </c:pt>
                <c:pt idx="16025">
                  <c:v>0.92795116000000011</c:v>
                </c:pt>
                <c:pt idx="16026">
                  <c:v>0.92800914000000001</c:v>
                </c:pt>
                <c:pt idx="16027">
                  <c:v>0.92806701000000003</c:v>
                </c:pt>
                <c:pt idx="16028">
                  <c:v>0.92812488000000004</c:v>
                </c:pt>
                <c:pt idx="16029">
                  <c:v>0.92818275000000006</c:v>
                </c:pt>
                <c:pt idx="16030">
                  <c:v>0.92824062000000007</c:v>
                </c:pt>
                <c:pt idx="16031">
                  <c:v>0.92829850000000003</c:v>
                </c:pt>
                <c:pt idx="16032">
                  <c:v>0.92835636999999993</c:v>
                </c:pt>
                <c:pt idx="16033">
                  <c:v>0.92841412000000001</c:v>
                </c:pt>
                <c:pt idx="16034">
                  <c:v>0.92847210999999985</c:v>
                </c:pt>
                <c:pt idx="16035">
                  <c:v>0.92852986000000015</c:v>
                </c:pt>
                <c:pt idx="16036">
                  <c:v>0.92858784999999988</c:v>
                </c:pt>
                <c:pt idx="16037">
                  <c:v>0.92864560000000007</c:v>
                </c:pt>
                <c:pt idx="16038">
                  <c:v>0.92870346999999998</c:v>
                </c:pt>
                <c:pt idx="16039">
                  <c:v>0.92876133999999999</c:v>
                </c:pt>
                <c:pt idx="16040">
                  <c:v>0.92881921000000012</c:v>
                </c:pt>
                <c:pt idx="16041">
                  <c:v>0.92887708000000002</c:v>
                </c:pt>
                <c:pt idx="16042">
                  <c:v>0.92893495000000004</c:v>
                </c:pt>
                <c:pt idx="16043">
                  <c:v>0.92899282000000005</c:v>
                </c:pt>
                <c:pt idx="16044">
                  <c:v>0.92905081000000012</c:v>
                </c:pt>
                <c:pt idx="16045">
                  <c:v>0.92910868000000002</c:v>
                </c:pt>
                <c:pt idx="16046">
                  <c:v>0.92916654999999992</c:v>
                </c:pt>
                <c:pt idx="16047">
                  <c:v>0.92922442000000005</c:v>
                </c:pt>
                <c:pt idx="16048">
                  <c:v>0.92928229000000007</c:v>
                </c:pt>
                <c:pt idx="16049">
                  <c:v>0.92934016000000008</c:v>
                </c:pt>
                <c:pt idx="16050">
                  <c:v>0.92939803000000021</c:v>
                </c:pt>
                <c:pt idx="16051">
                  <c:v>0.92945590000000011</c:v>
                </c:pt>
                <c:pt idx="16052">
                  <c:v>0.92951377000000002</c:v>
                </c:pt>
                <c:pt idx="16053">
                  <c:v>0.92957175999999997</c:v>
                </c:pt>
                <c:pt idx="16054">
                  <c:v>0.9296296300000001</c:v>
                </c:pt>
                <c:pt idx="16055">
                  <c:v>0.92968762000000027</c:v>
                </c:pt>
                <c:pt idx="16056">
                  <c:v>0.9297454900000004</c:v>
                </c:pt>
                <c:pt idx="16057">
                  <c:v>0.92980336000000008</c:v>
                </c:pt>
                <c:pt idx="16058">
                  <c:v>0.92986123000000021</c:v>
                </c:pt>
                <c:pt idx="16059">
                  <c:v>0.92991910000000011</c:v>
                </c:pt>
                <c:pt idx="16060">
                  <c:v>0.92997697000000012</c:v>
                </c:pt>
                <c:pt idx="16061">
                  <c:v>0.93003484000000014</c:v>
                </c:pt>
                <c:pt idx="16062">
                  <c:v>0.93009271000000027</c:v>
                </c:pt>
                <c:pt idx="16063">
                  <c:v>0.93015058000000017</c:v>
                </c:pt>
                <c:pt idx="16064">
                  <c:v>0.93020844999999996</c:v>
                </c:pt>
                <c:pt idx="16065">
                  <c:v>0.93026631999999987</c:v>
                </c:pt>
                <c:pt idx="16066">
                  <c:v>0.93032419</c:v>
                </c:pt>
                <c:pt idx="16067">
                  <c:v>0.9303820599999999</c:v>
                </c:pt>
                <c:pt idx="16068">
                  <c:v>0.93043993000000003</c:v>
                </c:pt>
                <c:pt idx="16069">
                  <c:v>0.93049780000000004</c:v>
                </c:pt>
                <c:pt idx="16070">
                  <c:v>0.93055567000000017</c:v>
                </c:pt>
                <c:pt idx="16071">
                  <c:v>0.93061353999999996</c:v>
                </c:pt>
                <c:pt idx="16072">
                  <c:v>0.93067141000000009</c:v>
                </c:pt>
                <c:pt idx="16073">
                  <c:v>0.9307292800000001</c:v>
                </c:pt>
                <c:pt idx="16074">
                  <c:v>0.93078715000000001</c:v>
                </c:pt>
                <c:pt idx="16075">
                  <c:v>0.93084502000000013</c:v>
                </c:pt>
                <c:pt idx="16076">
                  <c:v>0.93090289000000004</c:v>
                </c:pt>
                <c:pt idx="16077">
                  <c:v>0.93096075999999994</c:v>
                </c:pt>
                <c:pt idx="16078">
                  <c:v>0.93101862999999996</c:v>
                </c:pt>
                <c:pt idx="16079">
                  <c:v>0.93107615999999993</c:v>
                </c:pt>
                <c:pt idx="16080">
                  <c:v>0.93113403000000017</c:v>
                </c:pt>
                <c:pt idx="16081">
                  <c:v>0.93119190000000007</c:v>
                </c:pt>
                <c:pt idx="16082">
                  <c:v>0.93124976999999998</c:v>
                </c:pt>
                <c:pt idx="16083">
                  <c:v>0.93130763999999999</c:v>
                </c:pt>
                <c:pt idx="16084">
                  <c:v>0.93136551000000001</c:v>
                </c:pt>
                <c:pt idx="16085">
                  <c:v>0.93142337999999991</c:v>
                </c:pt>
                <c:pt idx="16086">
                  <c:v>0.93148125000000004</c:v>
                </c:pt>
                <c:pt idx="16087">
                  <c:v>0.93153911999999994</c:v>
                </c:pt>
                <c:pt idx="16088">
                  <c:v>0.93159699000000007</c:v>
                </c:pt>
                <c:pt idx="16089">
                  <c:v>0.9316548600000002</c:v>
                </c:pt>
                <c:pt idx="16090">
                  <c:v>0.9317127300000001</c:v>
                </c:pt>
                <c:pt idx="16091">
                  <c:v>0.93177060000000023</c:v>
                </c:pt>
                <c:pt idx="16092">
                  <c:v>0.93182847000000024</c:v>
                </c:pt>
                <c:pt idx="16093">
                  <c:v>0.93188634000000004</c:v>
                </c:pt>
                <c:pt idx="16094">
                  <c:v>0.93194421000000038</c:v>
                </c:pt>
                <c:pt idx="16095">
                  <c:v>0.93200208000000007</c:v>
                </c:pt>
                <c:pt idx="16096">
                  <c:v>0.93205995000000019</c:v>
                </c:pt>
                <c:pt idx="16097">
                  <c:v>0.9321178200000001</c:v>
                </c:pt>
                <c:pt idx="16098">
                  <c:v>0.93217569000000022</c:v>
                </c:pt>
                <c:pt idx="16099">
                  <c:v>0.93223367999999984</c:v>
                </c:pt>
                <c:pt idx="16100">
                  <c:v>0.93229154999999997</c:v>
                </c:pt>
                <c:pt idx="16101">
                  <c:v>0.9323494200000001</c:v>
                </c:pt>
                <c:pt idx="16102">
                  <c:v>0.93240729</c:v>
                </c:pt>
                <c:pt idx="16103">
                  <c:v>0.9324651599999999</c:v>
                </c:pt>
                <c:pt idx="16104">
                  <c:v>0.93252303000000003</c:v>
                </c:pt>
                <c:pt idx="16105">
                  <c:v>0.93258102000000009</c:v>
                </c:pt>
                <c:pt idx="16106">
                  <c:v>0.93263889000000022</c:v>
                </c:pt>
                <c:pt idx="16107">
                  <c:v>0.93269676000000012</c:v>
                </c:pt>
                <c:pt idx="16108">
                  <c:v>0.93275463000000025</c:v>
                </c:pt>
                <c:pt idx="16109">
                  <c:v>0.93281250000000016</c:v>
                </c:pt>
                <c:pt idx="16110">
                  <c:v>0.93287037000000028</c:v>
                </c:pt>
                <c:pt idx="16111">
                  <c:v>0.93292824000000008</c:v>
                </c:pt>
                <c:pt idx="16112">
                  <c:v>0.93298610999999987</c:v>
                </c:pt>
                <c:pt idx="16113">
                  <c:v>0.93304398</c:v>
                </c:pt>
                <c:pt idx="16114">
                  <c:v>0.93310185000000012</c:v>
                </c:pt>
                <c:pt idx="16115">
                  <c:v>0.93315972000000003</c:v>
                </c:pt>
                <c:pt idx="16116">
                  <c:v>0.93321758999999993</c:v>
                </c:pt>
                <c:pt idx="16117">
                  <c:v>0.93327546000000017</c:v>
                </c:pt>
                <c:pt idx="16118">
                  <c:v>0.93333332999999985</c:v>
                </c:pt>
                <c:pt idx="16119">
                  <c:v>0.93339119999999998</c:v>
                </c:pt>
                <c:pt idx="16120">
                  <c:v>0.93344906999999999</c:v>
                </c:pt>
                <c:pt idx="16121">
                  <c:v>0.9335069399999999</c:v>
                </c:pt>
                <c:pt idx="16122">
                  <c:v>0.93356481000000002</c:v>
                </c:pt>
                <c:pt idx="16123">
                  <c:v>0.93362268999999998</c:v>
                </c:pt>
                <c:pt idx="16124">
                  <c:v>0.93368055999999999</c:v>
                </c:pt>
                <c:pt idx="16125">
                  <c:v>0.93373843000000012</c:v>
                </c:pt>
                <c:pt idx="16126">
                  <c:v>0.93379630000000002</c:v>
                </c:pt>
                <c:pt idx="16127">
                  <c:v>0.93385417000000004</c:v>
                </c:pt>
                <c:pt idx="16128">
                  <c:v>0.93391203999999994</c:v>
                </c:pt>
                <c:pt idx="16129">
                  <c:v>0.93396991000000018</c:v>
                </c:pt>
                <c:pt idx="16130">
                  <c:v>0.93402778000000009</c:v>
                </c:pt>
                <c:pt idx="16131">
                  <c:v>0.93408565000000021</c:v>
                </c:pt>
                <c:pt idx="16132">
                  <c:v>0.93414352000000012</c:v>
                </c:pt>
                <c:pt idx="16133">
                  <c:v>0.93420093000000015</c:v>
                </c:pt>
                <c:pt idx="16134">
                  <c:v>0.93425891000000005</c:v>
                </c:pt>
                <c:pt idx="16135">
                  <c:v>0.93431677999999985</c:v>
                </c:pt>
                <c:pt idx="16136">
                  <c:v>0.93437464999999997</c:v>
                </c:pt>
                <c:pt idx="16137">
                  <c:v>0.93443251999999988</c:v>
                </c:pt>
                <c:pt idx="16138">
                  <c:v>0.93449039</c:v>
                </c:pt>
                <c:pt idx="16139">
                  <c:v>0.93454826000000002</c:v>
                </c:pt>
                <c:pt idx="16140">
                  <c:v>0.93460613000000003</c:v>
                </c:pt>
                <c:pt idx="16141">
                  <c:v>0.93466400000000005</c:v>
                </c:pt>
                <c:pt idx="16142">
                  <c:v>0.93472187000000029</c:v>
                </c:pt>
                <c:pt idx="16143">
                  <c:v>0.93477975000000013</c:v>
                </c:pt>
                <c:pt idx="16144">
                  <c:v>0.93483762000000004</c:v>
                </c:pt>
                <c:pt idx="16145">
                  <c:v>0.93489549000000016</c:v>
                </c:pt>
                <c:pt idx="16146">
                  <c:v>0.93495336000000007</c:v>
                </c:pt>
                <c:pt idx="16147">
                  <c:v>0.93501123000000019</c:v>
                </c:pt>
                <c:pt idx="16148">
                  <c:v>0.9350691000000001</c:v>
                </c:pt>
                <c:pt idx="16149">
                  <c:v>0.93512708</c:v>
                </c:pt>
                <c:pt idx="16150">
                  <c:v>0.93518495000000001</c:v>
                </c:pt>
                <c:pt idx="16151">
                  <c:v>0.93524282000000003</c:v>
                </c:pt>
                <c:pt idx="16152">
                  <c:v>0.93530069000000005</c:v>
                </c:pt>
                <c:pt idx="16153">
                  <c:v>0.93535856000000006</c:v>
                </c:pt>
                <c:pt idx="16154">
                  <c:v>0.9354164399999999</c:v>
                </c:pt>
                <c:pt idx="16155">
                  <c:v>0.93547431000000003</c:v>
                </c:pt>
                <c:pt idx="16156">
                  <c:v>0.93553217999999982</c:v>
                </c:pt>
                <c:pt idx="16157">
                  <c:v>0.93559005000000017</c:v>
                </c:pt>
                <c:pt idx="16158">
                  <c:v>0.93564792000000019</c:v>
                </c:pt>
                <c:pt idx="16159">
                  <c:v>0.93570590000000009</c:v>
                </c:pt>
                <c:pt idx="16160">
                  <c:v>0.93576376999999988</c:v>
                </c:pt>
                <c:pt idx="16161">
                  <c:v>0.93582164000000012</c:v>
                </c:pt>
                <c:pt idx="16162">
                  <c:v>0.93587951000000014</c:v>
                </c:pt>
                <c:pt idx="16163">
                  <c:v>0.93593737999999993</c:v>
                </c:pt>
                <c:pt idx="16164">
                  <c:v>0.93599525000000028</c:v>
                </c:pt>
                <c:pt idx="16165">
                  <c:v>0.93605311999999996</c:v>
                </c:pt>
                <c:pt idx="16166">
                  <c:v>0.93611100000000003</c:v>
                </c:pt>
                <c:pt idx="16167">
                  <c:v>0.93616887000000004</c:v>
                </c:pt>
                <c:pt idx="16168">
                  <c:v>0.93622674000000006</c:v>
                </c:pt>
                <c:pt idx="16169">
                  <c:v>0.93628460999999996</c:v>
                </c:pt>
                <c:pt idx="16170">
                  <c:v>0.93634247999999998</c:v>
                </c:pt>
                <c:pt idx="16171">
                  <c:v>0.93640034999999988</c:v>
                </c:pt>
                <c:pt idx="16172">
                  <c:v>0.93645822000000001</c:v>
                </c:pt>
                <c:pt idx="16173">
                  <c:v>0.93651608999999991</c:v>
                </c:pt>
                <c:pt idx="16174">
                  <c:v>0.93657395999999993</c:v>
                </c:pt>
                <c:pt idx="16175">
                  <c:v>0.93663183000000017</c:v>
                </c:pt>
                <c:pt idx="16176">
                  <c:v>0.93668970000000007</c:v>
                </c:pt>
                <c:pt idx="16177">
                  <c:v>0.93674756999999997</c:v>
                </c:pt>
                <c:pt idx="16178">
                  <c:v>0.9368054400000001</c:v>
                </c:pt>
                <c:pt idx="16179">
                  <c:v>0.93686331</c:v>
                </c:pt>
                <c:pt idx="16180">
                  <c:v>0.93692118000000002</c:v>
                </c:pt>
                <c:pt idx="16181">
                  <c:v>0.93697905000000015</c:v>
                </c:pt>
                <c:pt idx="16182">
                  <c:v>0.93703691999999994</c:v>
                </c:pt>
                <c:pt idx="16183">
                  <c:v>0.93709479000000018</c:v>
                </c:pt>
                <c:pt idx="16184">
                  <c:v>0.93715266000000008</c:v>
                </c:pt>
                <c:pt idx="16185">
                  <c:v>0.9372105300000001</c:v>
                </c:pt>
                <c:pt idx="16186">
                  <c:v>0.93726840000000011</c:v>
                </c:pt>
                <c:pt idx="16187">
                  <c:v>0.93732638999999973</c:v>
                </c:pt>
                <c:pt idx="16188">
                  <c:v>0.93738437000000008</c:v>
                </c:pt>
                <c:pt idx="16189">
                  <c:v>0.93744225000000014</c:v>
                </c:pt>
                <c:pt idx="16190">
                  <c:v>0.93750012000000016</c:v>
                </c:pt>
                <c:pt idx="16191">
                  <c:v>0.93755787000000002</c:v>
                </c:pt>
                <c:pt idx="16192">
                  <c:v>0.93761574000000003</c:v>
                </c:pt>
                <c:pt idx="16193">
                  <c:v>0.93767373000000021</c:v>
                </c:pt>
                <c:pt idx="16194">
                  <c:v>0.93773160000000022</c:v>
                </c:pt>
                <c:pt idx="16195">
                  <c:v>0.93778935000000019</c:v>
                </c:pt>
                <c:pt idx="16196">
                  <c:v>0.9378472200000002</c:v>
                </c:pt>
                <c:pt idx="16197">
                  <c:v>0.93790509000000022</c:v>
                </c:pt>
                <c:pt idx="16198">
                  <c:v>0.93796296000000001</c:v>
                </c:pt>
                <c:pt idx="16199">
                  <c:v>0.93802083000000025</c:v>
                </c:pt>
                <c:pt idx="16200">
                  <c:v>0.93807870000000015</c:v>
                </c:pt>
                <c:pt idx="16201">
                  <c:v>0.93813669</c:v>
                </c:pt>
                <c:pt idx="16202">
                  <c:v>0.93819456000000001</c:v>
                </c:pt>
                <c:pt idx="16203">
                  <c:v>0.93825243000000003</c:v>
                </c:pt>
                <c:pt idx="16204">
                  <c:v>0.93831029999999993</c:v>
                </c:pt>
                <c:pt idx="16205">
                  <c:v>0.93836817000000006</c:v>
                </c:pt>
                <c:pt idx="16206">
                  <c:v>0.93842603999999996</c:v>
                </c:pt>
                <c:pt idx="16207">
                  <c:v>0.93848390999999987</c:v>
                </c:pt>
                <c:pt idx="16208">
                  <c:v>0.93854177999999999</c:v>
                </c:pt>
                <c:pt idx="16209">
                  <c:v>0.93859965000000012</c:v>
                </c:pt>
                <c:pt idx="16210">
                  <c:v>0.93865752000000002</c:v>
                </c:pt>
                <c:pt idx="16211">
                  <c:v>0.93871493000000017</c:v>
                </c:pt>
                <c:pt idx="16212">
                  <c:v>0.93877280000000018</c:v>
                </c:pt>
                <c:pt idx="16213">
                  <c:v>0.93883079000000003</c:v>
                </c:pt>
                <c:pt idx="16214">
                  <c:v>0.93888866000000004</c:v>
                </c:pt>
                <c:pt idx="16215">
                  <c:v>0.93894653000000017</c:v>
                </c:pt>
                <c:pt idx="16216">
                  <c:v>0.93900439999999996</c:v>
                </c:pt>
                <c:pt idx="16217">
                  <c:v>0.93906226999999987</c:v>
                </c:pt>
                <c:pt idx="16218">
                  <c:v>0.93912013999999999</c:v>
                </c:pt>
                <c:pt idx="16219">
                  <c:v>0.93917801000000012</c:v>
                </c:pt>
                <c:pt idx="16220">
                  <c:v>0.93923588000000002</c:v>
                </c:pt>
                <c:pt idx="16221">
                  <c:v>0.93929375000000004</c:v>
                </c:pt>
                <c:pt idx="16222">
                  <c:v>0.93935162000000005</c:v>
                </c:pt>
                <c:pt idx="16223">
                  <c:v>0.93940949000000018</c:v>
                </c:pt>
                <c:pt idx="16224">
                  <c:v>0.93946735999999997</c:v>
                </c:pt>
                <c:pt idx="16225">
                  <c:v>0.93952523000000021</c:v>
                </c:pt>
                <c:pt idx="16226">
                  <c:v>0.9395831</c:v>
                </c:pt>
                <c:pt idx="16227">
                  <c:v>0.93964097000000024</c:v>
                </c:pt>
                <c:pt idx="16228">
                  <c:v>0.93969884000000026</c:v>
                </c:pt>
                <c:pt idx="16229">
                  <c:v>0.93975671000000027</c:v>
                </c:pt>
                <c:pt idx="16230">
                  <c:v>0.93981458000000007</c:v>
                </c:pt>
                <c:pt idx="16231">
                  <c:v>0.93987245000000019</c:v>
                </c:pt>
                <c:pt idx="16232">
                  <c:v>0.9399303200000001</c:v>
                </c:pt>
                <c:pt idx="16233">
                  <c:v>0.93998819000000011</c:v>
                </c:pt>
                <c:pt idx="16234">
                  <c:v>0.94004606000000013</c:v>
                </c:pt>
                <c:pt idx="16235">
                  <c:v>0.94010394000000008</c:v>
                </c:pt>
                <c:pt idx="16236">
                  <c:v>0.94016181000000021</c:v>
                </c:pt>
                <c:pt idx="16237">
                  <c:v>0.94021968000000011</c:v>
                </c:pt>
                <c:pt idx="16238">
                  <c:v>0.94027755000000013</c:v>
                </c:pt>
                <c:pt idx="16239">
                  <c:v>0.94033565000000019</c:v>
                </c:pt>
                <c:pt idx="16240">
                  <c:v>0.94039352000000009</c:v>
                </c:pt>
                <c:pt idx="16241">
                  <c:v>0.94045139000000011</c:v>
                </c:pt>
                <c:pt idx="16242">
                  <c:v>0.94050926000000012</c:v>
                </c:pt>
                <c:pt idx="16243">
                  <c:v>0.94056713000000003</c:v>
                </c:pt>
                <c:pt idx="16244">
                  <c:v>0.94062500000000038</c:v>
                </c:pt>
                <c:pt idx="16245">
                  <c:v>0.94068275000000001</c:v>
                </c:pt>
                <c:pt idx="16246">
                  <c:v>0.94074062000000014</c:v>
                </c:pt>
                <c:pt idx="16247">
                  <c:v>0.94079861000000009</c:v>
                </c:pt>
                <c:pt idx="16248">
                  <c:v>0.94085648</c:v>
                </c:pt>
                <c:pt idx="16249">
                  <c:v>0.94091424000000001</c:v>
                </c:pt>
                <c:pt idx="16250">
                  <c:v>0.94097211000000003</c:v>
                </c:pt>
                <c:pt idx="16251">
                  <c:v>0.94102998000000004</c:v>
                </c:pt>
                <c:pt idx="16252">
                  <c:v>0.94108785000000017</c:v>
                </c:pt>
                <c:pt idx="16253">
                  <c:v>0.94114572000000019</c:v>
                </c:pt>
                <c:pt idx="16254">
                  <c:v>0.94120359000000009</c:v>
                </c:pt>
                <c:pt idx="16255">
                  <c:v>0.94126156999999988</c:v>
                </c:pt>
                <c:pt idx="16256">
                  <c:v>0.94131944000000001</c:v>
                </c:pt>
                <c:pt idx="16257">
                  <c:v>0.94137731000000002</c:v>
                </c:pt>
                <c:pt idx="16258">
                  <c:v>0.94143518999999987</c:v>
                </c:pt>
                <c:pt idx="16259">
                  <c:v>0.94149305999999999</c:v>
                </c:pt>
                <c:pt idx="16260">
                  <c:v>0.94155093000000001</c:v>
                </c:pt>
                <c:pt idx="16261">
                  <c:v>0.94160880000000013</c:v>
                </c:pt>
                <c:pt idx="16262">
                  <c:v>0.94166667000000004</c:v>
                </c:pt>
                <c:pt idx="16263">
                  <c:v>0.94172454000000005</c:v>
                </c:pt>
                <c:pt idx="16264">
                  <c:v>0.94178241000000018</c:v>
                </c:pt>
                <c:pt idx="16265">
                  <c:v>0.9418402800000002</c:v>
                </c:pt>
                <c:pt idx="16266">
                  <c:v>0.9418982600000001</c:v>
                </c:pt>
                <c:pt idx="16267">
                  <c:v>0.94195567000000013</c:v>
                </c:pt>
                <c:pt idx="16268">
                  <c:v>0.94201353999999993</c:v>
                </c:pt>
                <c:pt idx="16269">
                  <c:v>0.94207141000000016</c:v>
                </c:pt>
                <c:pt idx="16270">
                  <c:v>0.94212928000000007</c:v>
                </c:pt>
                <c:pt idx="16271">
                  <c:v>0.94218714999999986</c:v>
                </c:pt>
                <c:pt idx="16272">
                  <c:v>0.9422450200000001</c:v>
                </c:pt>
                <c:pt idx="16273">
                  <c:v>0.94230289</c:v>
                </c:pt>
                <c:pt idx="16274">
                  <c:v>0.94236075999999991</c:v>
                </c:pt>
                <c:pt idx="16275">
                  <c:v>0.94241863000000003</c:v>
                </c:pt>
                <c:pt idx="16276">
                  <c:v>0.94247649999999994</c:v>
                </c:pt>
                <c:pt idx="16277">
                  <c:v>0.94253437000000007</c:v>
                </c:pt>
                <c:pt idx="16278">
                  <c:v>0.94259225000000002</c:v>
                </c:pt>
                <c:pt idx="16279">
                  <c:v>0.94265012000000004</c:v>
                </c:pt>
                <c:pt idx="16280">
                  <c:v>0.94270810000000005</c:v>
                </c:pt>
                <c:pt idx="16281">
                  <c:v>0.94276596999999984</c:v>
                </c:pt>
                <c:pt idx="16282">
                  <c:v>0.94282384000000008</c:v>
                </c:pt>
                <c:pt idx="16283">
                  <c:v>0.94288170999999998</c:v>
                </c:pt>
                <c:pt idx="16284">
                  <c:v>0.94293958</c:v>
                </c:pt>
                <c:pt idx="16285">
                  <c:v>0.94299745000000013</c:v>
                </c:pt>
                <c:pt idx="16286">
                  <c:v>0.94305544000000019</c:v>
                </c:pt>
                <c:pt idx="16287">
                  <c:v>0.94311331000000009</c:v>
                </c:pt>
                <c:pt idx="16288">
                  <c:v>0.94317118000000011</c:v>
                </c:pt>
                <c:pt idx="16289">
                  <c:v>0.94322905000000024</c:v>
                </c:pt>
                <c:pt idx="16290">
                  <c:v>0.94328692000000003</c:v>
                </c:pt>
                <c:pt idx="16291">
                  <c:v>0.94334479000000027</c:v>
                </c:pt>
                <c:pt idx="16292">
                  <c:v>0.94340266000000017</c:v>
                </c:pt>
                <c:pt idx="16293">
                  <c:v>0.94346052999999985</c:v>
                </c:pt>
                <c:pt idx="16294">
                  <c:v>0.94351839999999987</c:v>
                </c:pt>
                <c:pt idx="16295">
                  <c:v>0.94357626999999988</c:v>
                </c:pt>
                <c:pt idx="16296">
                  <c:v>0.94363414000000001</c:v>
                </c:pt>
                <c:pt idx="16297">
                  <c:v>0.94369201000000014</c:v>
                </c:pt>
                <c:pt idx="16298">
                  <c:v>0.94374988000000015</c:v>
                </c:pt>
                <c:pt idx="16299">
                  <c:v>0.94380775000000017</c:v>
                </c:pt>
                <c:pt idx="16300">
                  <c:v>0.94386562000000007</c:v>
                </c:pt>
                <c:pt idx="16301">
                  <c:v>0.94392350000000003</c:v>
                </c:pt>
                <c:pt idx="16302">
                  <c:v>0.94398137000000004</c:v>
                </c:pt>
                <c:pt idx="16303">
                  <c:v>0.94403924000000017</c:v>
                </c:pt>
                <c:pt idx="16304">
                  <c:v>0.94409710999999996</c:v>
                </c:pt>
                <c:pt idx="16305">
                  <c:v>0.94415497999999998</c:v>
                </c:pt>
                <c:pt idx="16306">
                  <c:v>0.94421284999999988</c:v>
                </c:pt>
                <c:pt idx="16307">
                  <c:v>0.94427072000000001</c:v>
                </c:pt>
                <c:pt idx="16308">
                  <c:v>0.94432859000000002</c:v>
                </c:pt>
                <c:pt idx="16309">
                  <c:v>0.94438645999999993</c:v>
                </c:pt>
                <c:pt idx="16310">
                  <c:v>0.94444433000000005</c:v>
                </c:pt>
                <c:pt idx="16311">
                  <c:v>0.94450219999999985</c:v>
                </c:pt>
                <c:pt idx="16312">
                  <c:v>0.94456006999999986</c:v>
                </c:pt>
                <c:pt idx="16313">
                  <c:v>0.94461793999999999</c:v>
                </c:pt>
                <c:pt idx="16314">
                  <c:v>0.94467581000000023</c:v>
                </c:pt>
                <c:pt idx="16315">
                  <c:v>0.94473368000000002</c:v>
                </c:pt>
                <c:pt idx="16316">
                  <c:v>0.94479167000000008</c:v>
                </c:pt>
                <c:pt idx="16317">
                  <c:v>0.9448495400000001</c:v>
                </c:pt>
                <c:pt idx="16318">
                  <c:v>0.94490752000000011</c:v>
                </c:pt>
                <c:pt idx="16319">
                  <c:v>0.94496539000000013</c:v>
                </c:pt>
                <c:pt idx="16320">
                  <c:v>0.94502326000000014</c:v>
                </c:pt>
                <c:pt idx="16321">
                  <c:v>0.94508113000000027</c:v>
                </c:pt>
                <c:pt idx="16322">
                  <c:v>0.94513900000000028</c:v>
                </c:pt>
                <c:pt idx="16323">
                  <c:v>0.94519687000000019</c:v>
                </c:pt>
                <c:pt idx="16324">
                  <c:v>0.94525475000000014</c:v>
                </c:pt>
                <c:pt idx="16325">
                  <c:v>0.94531262000000016</c:v>
                </c:pt>
                <c:pt idx="16326">
                  <c:v>0.94537049000000029</c:v>
                </c:pt>
                <c:pt idx="16327">
                  <c:v>0.94542836000000008</c:v>
                </c:pt>
                <c:pt idx="16328">
                  <c:v>0.94548623000000009</c:v>
                </c:pt>
                <c:pt idx="16329">
                  <c:v>0.94554410000000011</c:v>
                </c:pt>
                <c:pt idx="16330">
                  <c:v>0.94560197000000024</c:v>
                </c:pt>
                <c:pt idx="16331">
                  <c:v>0.94565984000000025</c:v>
                </c:pt>
                <c:pt idx="16332">
                  <c:v>0.94571771000000027</c:v>
                </c:pt>
                <c:pt idx="16333">
                  <c:v>0.94577558000000028</c:v>
                </c:pt>
                <c:pt idx="16334">
                  <c:v>0.94583344999999996</c:v>
                </c:pt>
                <c:pt idx="16335">
                  <c:v>0.94589132000000009</c:v>
                </c:pt>
                <c:pt idx="16336">
                  <c:v>0.94594919000000011</c:v>
                </c:pt>
                <c:pt idx="16337">
                  <c:v>0.94600706000000001</c:v>
                </c:pt>
                <c:pt idx="16338">
                  <c:v>0.94606493000000003</c:v>
                </c:pt>
                <c:pt idx="16339">
                  <c:v>0.94612280000000004</c:v>
                </c:pt>
                <c:pt idx="16340">
                  <c:v>0.94618067000000017</c:v>
                </c:pt>
                <c:pt idx="16341">
                  <c:v>0.94623853999999996</c:v>
                </c:pt>
                <c:pt idx="16342">
                  <c:v>0.94629640999999998</c:v>
                </c:pt>
                <c:pt idx="16343">
                  <c:v>0.94635427999999999</c:v>
                </c:pt>
                <c:pt idx="16344">
                  <c:v>0.9464121499999999</c:v>
                </c:pt>
                <c:pt idx="16345">
                  <c:v>0.94647002000000002</c:v>
                </c:pt>
                <c:pt idx="16346">
                  <c:v>0.94652755</c:v>
                </c:pt>
                <c:pt idx="16347">
                  <c:v>0.94658542000000001</c:v>
                </c:pt>
                <c:pt idx="16348">
                  <c:v>0.94664329000000014</c:v>
                </c:pt>
                <c:pt idx="16349">
                  <c:v>0.94670116000000004</c:v>
                </c:pt>
                <c:pt idx="16350">
                  <c:v>0.94675891000000023</c:v>
                </c:pt>
                <c:pt idx="16351">
                  <c:v>0.94681689999999996</c:v>
                </c:pt>
                <c:pt idx="16352">
                  <c:v>0.94687476999999998</c:v>
                </c:pt>
                <c:pt idx="16353">
                  <c:v>0.94693263999999999</c:v>
                </c:pt>
                <c:pt idx="16354">
                  <c:v>0.94699051000000012</c:v>
                </c:pt>
                <c:pt idx="16355">
                  <c:v>0.94704838000000002</c:v>
                </c:pt>
                <c:pt idx="16356">
                  <c:v>0.94710625000000004</c:v>
                </c:pt>
                <c:pt idx="16357">
                  <c:v>0.94716411999999994</c:v>
                </c:pt>
                <c:pt idx="16358">
                  <c:v>0.94722199000000018</c:v>
                </c:pt>
                <c:pt idx="16359">
                  <c:v>0.9472798600000002</c:v>
                </c:pt>
                <c:pt idx="16360">
                  <c:v>0.9473377300000001</c:v>
                </c:pt>
                <c:pt idx="16361">
                  <c:v>0.94739560000000023</c:v>
                </c:pt>
                <c:pt idx="16362">
                  <c:v>0.94745347000000013</c:v>
                </c:pt>
                <c:pt idx="16363">
                  <c:v>0.94751134000000004</c:v>
                </c:pt>
                <c:pt idx="16364">
                  <c:v>0.94756921000000027</c:v>
                </c:pt>
                <c:pt idx="16365">
                  <c:v>0.94762708000000018</c:v>
                </c:pt>
                <c:pt idx="16366">
                  <c:v>0.94768495000000019</c:v>
                </c:pt>
                <c:pt idx="16367">
                  <c:v>0.94774282000000021</c:v>
                </c:pt>
                <c:pt idx="16368">
                  <c:v>0.94780069000000022</c:v>
                </c:pt>
                <c:pt idx="16369">
                  <c:v>0.94785856000000013</c:v>
                </c:pt>
                <c:pt idx="16370">
                  <c:v>0.94791654999999986</c:v>
                </c:pt>
                <c:pt idx="16371">
                  <c:v>0.94797454000000003</c:v>
                </c:pt>
                <c:pt idx="16372">
                  <c:v>0.94803241000000005</c:v>
                </c:pt>
                <c:pt idx="16373">
                  <c:v>0.94809028000000017</c:v>
                </c:pt>
                <c:pt idx="16374">
                  <c:v>0.94814815000000019</c:v>
                </c:pt>
                <c:pt idx="16375">
                  <c:v>0.94820602000000009</c:v>
                </c:pt>
                <c:pt idx="16376">
                  <c:v>0.94826389000000011</c:v>
                </c:pt>
                <c:pt idx="16377">
                  <c:v>0.94832176000000012</c:v>
                </c:pt>
                <c:pt idx="16378">
                  <c:v>0.94837963000000025</c:v>
                </c:pt>
                <c:pt idx="16379">
                  <c:v>0.94843750000000016</c:v>
                </c:pt>
                <c:pt idx="16380">
                  <c:v>0.94849537000000028</c:v>
                </c:pt>
                <c:pt idx="16381">
                  <c:v>0.94855323999999996</c:v>
                </c:pt>
                <c:pt idx="16382">
                  <c:v>0.94861110999999998</c:v>
                </c:pt>
                <c:pt idx="16383">
                  <c:v>0.94866898</c:v>
                </c:pt>
                <c:pt idx="16384">
                  <c:v>0.94872685000000012</c:v>
                </c:pt>
                <c:pt idx="16385">
                  <c:v>0.94878472000000003</c:v>
                </c:pt>
                <c:pt idx="16386">
                  <c:v>0.94884259000000004</c:v>
                </c:pt>
                <c:pt idx="16387">
                  <c:v>0.94890046000000017</c:v>
                </c:pt>
                <c:pt idx="16388">
                  <c:v>0.94895832999999996</c:v>
                </c:pt>
                <c:pt idx="16389">
                  <c:v>0.94901619999999987</c:v>
                </c:pt>
                <c:pt idx="16390">
                  <c:v>0.94907406999999999</c:v>
                </c:pt>
                <c:pt idx="16391">
                  <c:v>0.94913194000000001</c:v>
                </c:pt>
                <c:pt idx="16392">
                  <c:v>0.94918981000000013</c:v>
                </c:pt>
                <c:pt idx="16393">
                  <c:v>0.94924768999999998</c:v>
                </c:pt>
                <c:pt idx="16394">
                  <c:v>0.94930555999999999</c:v>
                </c:pt>
                <c:pt idx="16395">
                  <c:v>0.94936343000000001</c:v>
                </c:pt>
                <c:pt idx="16396">
                  <c:v>0.94942130000000002</c:v>
                </c:pt>
                <c:pt idx="16397">
                  <c:v>0.94947928000000015</c:v>
                </c:pt>
                <c:pt idx="16398">
                  <c:v>0.94953668999999985</c:v>
                </c:pt>
                <c:pt idx="16399">
                  <c:v>0.94959455999999998</c:v>
                </c:pt>
                <c:pt idx="16400">
                  <c:v>0.94965242999999999</c:v>
                </c:pt>
                <c:pt idx="16401">
                  <c:v>0.94971030000000001</c:v>
                </c:pt>
                <c:pt idx="16402">
                  <c:v>0.94976817000000002</c:v>
                </c:pt>
                <c:pt idx="16403">
                  <c:v>0.94982650000000002</c:v>
                </c:pt>
                <c:pt idx="16404">
                  <c:v>0.94988391000000005</c:v>
                </c:pt>
                <c:pt idx="16405">
                  <c:v>0.94994178000000007</c:v>
                </c:pt>
                <c:pt idx="16406">
                  <c:v>0.94999965000000008</c:v>
                </c:pt>
                <c:pt idx="16407">
                  <c:v>0.95005751999999999</c:v>
                </c:pt>
                <c:pt idx="16408">
                  <c:v>0.95011586000000003</c:v>
                </c:pt>
                <c:pt idx="16409">
                  <c:v>0.95017373000000005</c:v>
                </c:pt>
                <c:pt idx="16410">
                  <c:v>0.95023159999999984</c:v>
                </c:pt>
                <c:pt idx="16411">
                  <c:v>0.95028946999999997</c:v>
                </c:pt>
                <c:pt idx="16412">
                  <c:v>0.95034687000000018</c:v>
                </c:pt>
                <c:pt idx="16413">
                  <c:v>0.95040475000000002</c:v>
                </c:pt>
                <c:pt idx="16414">
                  <c:v>0.95046261999999992</c:v>
                </c:pt>
                <c:pt idx="16415">
                  <c:v>0.95052049000000005</c:v>
                </c:pt>
                <c:pt idx="16416">
                  <c:v>0.95057836000000007</c:v>
                </c:pt>
                <c:pt idx="16417">
                  <c:v>0.95063623000000019</c:v>
                </c:pt>
                <c:pt idx="16418">
                  <c:v>0.95069410000000021</c:v>
                </c:pt>
                <c:pt idx="16419">
                  <c:v>0.95075197000000022</c:v>
                </c:pt>
                <c:pt idx="16420">
                  <c:v>0.95080984000000024</c:v>
                </c:pt>
                <c:pt idx="16421">
                  <c:v>0.95086771000000014</c:v>
                </c:pt>
                <c:pt idx="16422">
                  <c:v>0.95092558000000027</c:v>
                </c:pt>
                <c:pt idx="16423">
                  <c:v>0.95098344999999984</c:v>
                </c:pt>
                <c:pt idx="16424">
                  <c:v>0.95104144000000013</c:v>
                </c:pt>
                <c:pt idx="16425">
                  <c:v>0.95109942000000025</c:v>
                </c:pt>
                <c:pt idx="16426">
                  <c:v>0.95115729000000027</c:v>
                </c:pt>
                <c:pt idx="16427">
                  <c:v>0.95121516000000017</c:v>
                </c:pt>
                <c:pt idx="16428">
                  <c:v>0.95127302999999996</c:v>
                </c:pt>
                <c:pt idx="16429">
                  <c:v>0.95133089999999998</c:v>
                </c:pt>
                <c:pt idx="16430">
                  <c:v>0.95138876999999988</c:v>
                </c:pt>
                <c:pt idx="16431">
                  <c:v>0.95144664000000001</c:v>
                </c:pt>
                <c:pt idx="16432">
                  <c:v>0.95150451000000003</c:v>
                </c:pt>
                <c:pt idx="16433">
                  <c:v>0.95156237999999982</c:v>
                </c:pt>
                <c:pt idx="16434">
                  <c:v>0.95162025000000028</c:v>
                </c:pt>
                <c:pt idx="16435">
                  <c:v>0.95167812000000007</c:v>
                </c:pt>
                <c:pt idx="16436">
                  <c:v>0.95173600000000003</c:v>
                </c:pt>
                <c:pt idx="16437">
                  <c:v>0.95179387000000015</c:v>
                </c:pt>
                <c:pt idx="16438">
                  <c:v>0.95185174000000017</c:v>
                </c:pt>
                <c:pt idx="16439">
                  <c:v>0.95190961000000007</c:v>
                </c:pt>
                <c:pt idx="16440">
                  <c:v>0.95196747999999998</c:v>
                </c:pt>
                <c:pt idx="16441">
                  <c:v>0.95202534999999999</c:v>
                </c:pt>
                <c:pt idx="16442">
                  <c:v>0.95208322000000001</c:v>
                </c:pt>
                <c:pt idx="16443">
                  <c:v>0.95214109000000013</c:v>
                </c:pt>
                <c:pt idx="16444">
                  <c:v>0.95219896000000004</c:v>
                </c:pt>
                <c:pt idx="16445">
                  <c:v>0.95225683000000005</c:v>
                </c:pt>
                <c:pt idx="16446">
                  <c:v>0.95231469999999996</c:v>
                </c:pt>
                <c:pt idx="16447">
                  <c:v>0.95237256999999986</c:v>
                </c:pt>
                <c:pt idx="16448">
                  <c:v>0.95243043999999999</c:v>
                </c:pt>
                <c:pt idx="16449">
                  <c:v>0.95248843000000027</c:v>
                </c:pt>
                <c:pt idx="16450">
                  <c:v>0.95254641000000018</c:v>
                </c:pt>
                <c:pt idx="16451">
                  <c:v>0.95260428000000019</c:v>
                </c:pt>
                <c:pt idx="16452">
                  <c:v>0.9526621500000001</c:v>
                </c:pt>
                <c:pt idx="16453">
                  <c:v>0.95272002000000022</c:v>
                </c:pt>
                <c:pt idx="16454">
                  <c:v>0.95277789000000024</c:v>
                </c:pt>
                <c:pt idx="16455">
                  <c:v>0.95283565000000014</c:v>
                </c:pt>
                <c:pt idx="16456">
                  <c:v>0.95289352000000005</c:v>
                </c:pt>
                <c:pt idx="16457">
                  <c:v>0.95295138999999984</c:v>
                </c:pt>
                <c:pt idx="16458">
                  <c:v>0.95300926000000008</c:v>
                </c:pt>
                <c:pt idx="16459">
                  <c:v>0.95306725000000014</c:v>
                </c:pt>
                <c:pt idx="16460">
                  <c:v>0.95312512000000027</c:v>
                </c:pt>
                <c:pt idx="16461">
                  <c:v>0.95318299000000017</c:v>
                </c:pt>
                <c:pt idx="16462">
                  <c:v>0.95324086000000019</c:v>
                </c:pt>
                <c:pt idx="16463">
                  <c:v>0.95329873000000021</c:v>
                </c:pt>
                <c:pt idx="16464">
                  <c:v>0.95335660000000011</c:v>
                </c:pt>
                <c:pt idx="16465">
                  <c:v>0.95341447000000012</c:v>
                </c:pt>
                <c:pt idx="16466">
                  <c:v>0.95347234000000003</c:v>
                </c:pt>
                <c:pt idx="16467">
                  <c:v>0.95353021000000027</c:v>
                </c:pt>
                <c:pt idx="16468">
                  <c:v>0.95358808000000017</c:v>
                </c:pt>
                <c:pt idx="16469">
                  <c:v>0.95364595000000008</c:v>
                </c:pt>
                <c:pt idx="16470">
                  <c:v>0.95370382000000009</c:v>
                </c:pt>
                <c:pt idx="16471">
                  <c:v>0.95376169000000011</c:v>
                </c:pt>
                <c:pt idx="16472">
                  <c:v>0.95381910000000003</c:v>
                </c:pt>
                <c:pt idx="16473">
                  <c:v>0.95387697000000005</c:v>
                </c:pt>
                <c:pt idx="16474">
                  <c:v>0.95393484000000017</c:v>
                </c:pt>
                <c:pt idx="16475">
                  <c:v>0.95399270999999997</c:v>
                </c:pt>
                <c:pt idx="16476">
                  <c:v>0.95405068999999998</c:v>
                </c:pt>
                <c:pt idx="16477">
                  <c:v>0.95410855999999999</c:v>
                </c:pt>
                <c:pt idx="16478">
                  <c:v>0.95416644000000017</c:v>
                </c:pt>
                <c:pt idx="16479">
                  <c:v>0.95422430999999996</c:v>
                </c:pt>
                <c:pt idx="16480">
                  <c:v>0.95428217999999987</c:v>
                </c:pt>
                <c:pt idx="16481">
                  <c:v>0.95434005000000011</c:v>
                </c:pt>
                <c:pt idx="16482">
                  <c:v>0.95439792000000001</c:v>
                </c:pt>
                <c:pt idx="16483">
                  <c:v>0.95445579000000003</c:v>
                </c:pt>
                <c:pt idx="16484">
                  <c:v>0.95451365999999993</c:v>
                </c:pt>
                <c:pt idx="16485">
                  <c:v>0.95457153000000017</c:v>
                </c:pt>
                <c:pt idx="16486">
                  <c:v>0.95462940000000007</c:v>
                </c:pt>
                <c:pt idx="16487">
                  <c:v>0.95468726999999998</c:v>
                </c:pt>
                <c:pt idx="16488">
                  <c:v>0.9547451400000001</c:v>
                </c:pt>
                <c:pt idx="16489">
                  <c:v>0.95480301000000012</c:v>
                </c:pt>
                <c:pt idx="16490">
                  <c:v>0.95486088000000002</c:v>
                </c:pt>
                <c:pt idx="16491">
                  <c:v>0.95491875000000004</c:v>
                </c:pt>
                <c:pt idx="16492">
                  <c:v>0.95497662000000005</c:v>
                </c:pt>
                <c:pt idx="16493">
                  <c:v>0.95503449000000018</c:v>
                </c:pt>
                <c:pt idx="16494">
                  <c:v>0.95509236000000008</c:v>
                </c:pt>
                <c:pt idx="16495">
                  <c:v>0.95515023000000021</c:v>
                </c:pt>
                <c:pt idx="16496">
                  <c:v>0.95520810000000012</c:v>
                </c:pt>
                <c:pt idx="16497">
                  <c:v>0.95526597000000013</c:v>
                </c:pt>
                <c:pt idx="16498">
                  <c:v>0.95532384000000015</c:v>
                </c:pt>
                <c:pt idx="16499">
                  <c:v>0.95538171000000027</c:v>
                </c:pt>
                <c:pt idx="16500">
                  <c:v>0.95543958000000007</c:v>
                </c:pt>
                <c:pt idx="16501">
                  <c:v>0.95549745000000019</c:v>
                </c:pt>
                <c:pt idx="16502">
                  <c:v>0.9555553200000001</c:v>
                </c:pt>
                <c:pt idx="16503">
                  <c:v>0.95561342999999999</c:v>
                </c:pt>
                <c:pt idx="16504">
                  <c:v>0.95567130000000011</c:v>
                </c:pt>
                <c:pt idx="16505">
                  <c:v>0.95572917000000013</c:v>
                </c:pt>
                <c:pt idx="16506">
                  <c:v>0.95578704000000003</c:v>
                </c:pt>
                <c:pt idx="16507">
                  <c:v>0.95584491000000016</c:v>
                </c:pt>
                <c:pt idx="16508">
                  <c:v>0.95590278000000006</c:v>
                </c:pt>
                <c:pt idx="16509">
                  <c:v>0.95596065000000019</c:v>
                </c:pt>
                <c:pt idx="16510">
                  <c:v>0.95601852000000009</c:v>
                </c:pt>
                <c:pt idx="16511">
                  <c:v>0.95607639000000011</c:v>
                </c:pt>
                <c:pt idx="16512">
                  <c:v>0.95613426000000012</c:v>
                </c:pt>
                <c:pt idx="16513">
                  <c:v>0.95619213000000014</c:v>
                </c:pt>
                <c:pt idx="16514">
                  <c:v>0.95625000000000027</c:v>
                </c:pt>
                <c:pt idx="16515">
                  <c:v>0.95630787000000028</c:v>
                </c:pt>
                <c:pt idx="16516">
                  <c:v>0.95636573999999996</c:v>
                </c:pt>
                <c:pt idx="16517">
                  <c:v>0.95642360999999998</c:v>
                </c:pt>
                <c:pt idx="16518">
                  <c:v>0.95648148</c:v>
                </c:pt>
                <c:pt idx="16519">
                  <c:v>0.95653935000000001</c:v>
                </c:pt>
                <c:pt idx="16520">
                  <c:v>0.95659722000000003</c:v>
                </c:pt>
                <c:pt idx="16521">
                  <c:v>0.95665509000000015</c:v>
                </c:pt>
                <c:pt idx="16522">
                  <c:v>0.95671296000000006</c:v>
                </c:pt>
                <c:pt idx="16523">
                  <c:v>0.95677083000000007</c:v>
                </c:pt>
                <c:pt idx="16524">
                  <c:v>0.95682870000000009</c:v>
                </c:pt>
                <c:pt idx="16525">
                  <c:v>0.95688656999999988</c:v>
                </c:pt>
                <c:pt idx="16526">
                  <c:v>0.95694444000000012</c:v>
                </c:pt>
                <c:pt idx="16527">
                  <c:v>0.95700231000000002</c:v>
                </c:pt>
                <c:pt idx="16528">
                  <c:v>0.95706018999999987</c:v>
                </c:pt>
                <c:pt idx="16529">
                  <c:v>0.95711805999999999</c:v>
                </c:pt>
                <c:pt idx="16530">
                  <c:v>0.95717558000000003</c:v>
                </c:pt>
                <c:pt idx="16531">
                  <c:v>0.95723345000000004</c:v>
                </c:pt>
                <c:pt idx="16532">
                  <c:v>0.95729132000000017</c:v>
                </c:pt>
                <c:pt idx="16533">
                  <c:v>0.95734918999999996</c:v>
                </c:pt>
                <c:pt idx="16534">
                  <c:v>0.95740705999999998</c:v>
                </c:pt>
                <c:pt idx="16535">
                  <c:v>0.95746492999999988</c:v>
                </c:pt>
                <c:pt idx="16536">
                  <c:v>0.95752280000000001</c:v>
                </c:pt>
                <c:pt idx="16537">
                  <c:v>0.95758067000000002</c:v>
                </c:pt>
                <c:pt idx="16538">
                  <c:v>0.95763854000000004</c:v>
                </c:pt>
                <c:pt idx="16539">
                  <c:v>0.95769641000000016</c:v>
                </c:pt>
                <c:pt idx="16540">
                  <c:v>0.95775428000000007</c:v>
                </c:pt>
                <c:pt idx="16541">
                  <c:v>0.95781214999999986</c:v>
                </c:pt>
                <c:pt idx="16542">
                  <c:v>0.9578700200000001</c:v>
                </c:pt>
                <c:pt idx="16543">
                  <c:v>0.95792789000000012</c:v>
                </c:pt>
                <c:pt idx="16544">
                  <c:v>0.95798576000000002</c:v>
                </c:pt>
                <c:pt idx="16545">
                  <c:v>0.95804363000000015</c:v>
                </c:pt>
                <c:pt idx="16546">
                  <c:v>0.95810150000000005</c:v>
                </c:pt>
                <c:pt idx="16547">
                  <c:v>0.95815937000000018</c:v>
                </c:pt>
                <c:pt idx="16548">
                  <c:v>0.95821725000000002</c:v>
                </c:pt>
                <c:pt idx="16549">
                  <c:v>0.95827512000000004</c:v>
                </c:pt>
                <c:pt idx="16550">
                  <c:v>0.95833298999999994</c:v>
                </c:pt>
                <c:pt idx="16551">
                  <c:v>0.95839086000000018</c:v>
                </c:pt>
                <c:pt idx="16552">
                  <c:v>0.95844873000000019</c:v>
                </c:pt>
                <c:pt idx="16553">
                  <c:v>0.9585066000000001</c:v>
                </c:pt>
                <c:pt idx="16554">
                  <c:v>0.95856447000000011</c:v>
                </c:pt>
                <c:pt idx="16555">
                  <c:v>0.95862245000000013</c:v>
                </c:pt>
                <c:pt idx="16556">
                  <c:v>0.95868032000000003</c:v>
                </c:pt>
                <c:pt idx="16557">
                  <c:v>0.9587383100000002</c:v>
                </c:pt>
                <c:pt idx="16558">
                  <c:v>0.95879618000000011</c:v>
                </c:pt>
                <c:pt idx="16559">
                  <c:v>0.95885405000000024</c:v>
                </c:pt>
                <c:pt idx="16560">
                  <c:v>0.95891192000000014</c:v>
                </c:pt>
                <c:pt idx="16561">
                  <c:v>0.95896979000000027</c:v>
                </c:pt>
                <c:pt idx="16562">
                  <c:v>0.95902755000000017</c:v>
                </c:pt>
                <c:pt idx="16563">
                  <c:v>0.95908552999999996</c:v>
                </c:pt>
                <c:pt idx="16564">
                  <c:v>0.95914339999999998</c:v>
                </c:pt>
                <c:pt idx="16565">
                  <c:v>0.95920116000000011</c:v>
                </c:pt>
                <c:pt idx="16566">
                  <c:v>0.95925914000000001</c:v>
                </c:pt>
                <c:pt idx="16567">
                  <c:v>0.95931701000000003</c:v>
                </c:pt>
                <c:pt idx="16568">
                  <c:v>0.95937488000000004</c:v>
                </c:pt>
                <c:pt idx="16569">
                  <c:v>0.95943275000000006</c:v>
                </c:pt>
                <c:pt idx="16570">
                  <c:v>0.95949062000000007</c:v>
                </c:pt>
                <c:pt idx="16571">
                  <c:v>0.95954850000000003</c:v>
                </c:pt>
                <c:pt idx="16572">
                  <c:v>0.95960637000000004</c:v>
                </c:pt>
                <c:pt idx="16573">
                  <c:v>0.95966424000000017</c:v>
                </c:pt>
                <c:pt idx="16574">
                  <c:v>0.95972210999999996</c:v>
                </c:pt>
                <c:pt idx="16575">
                  <c:v>0.95977998000000009</c:v>
                </c:pt>
                <c:pt idx="16576">
                  <c:v>0.95983784999999999</c:v>
                </c:pt>
                <c:pt idx="16577">
                  <c:v>0.95989572000000012</c:v>
                </c:pt>
                <c:pt idx="16578">
                  <c:v>0.95995359000000002</c:v>
                </c:pt>
                <c:pt idx="16579">
                  <c:v>0.96001146000000004</c:v>
                </c:pt>
                <c:pt idx="16580">
                  <c:v>0.96006933000000005</c:v>
                </c:pt>
                <c:pt idx="16581">
                  <c:v>0.96012719999999996</c:v>
                </c:pt>
                <c:pt idx="16582">
                  <c:v>0.96018530000000002</c:v>
                </c:pt>
                <c:pt idx="16583">
                  <c:v>0.96024317000000003</c:v>
                </c:pt>
                <c:pt idx="16584">
                  <c:v>0.96030104000000005</c:v>
                </c:pt>
                <c:pt idx="16585">
                  <c:v>0.96035891000000018</c:v>
                </c:pt>
                <c:pt idx="16586">
                  <c:v>0.96041677999999997</c:v>
                </c:pt>
                <c:pt idx="16587">
                  <c:v>0.96047465000000021</c:v>
                </c:pt>
                <c:pt idx="16588">
                  <c:v>0.96053252</c:v>
                </c:pt>
                <c:pt idx="16589">
                  <c:v>0.96059039000000013</c:v>
                </c:pt>
                <c:pt idx="16590">
                  <c:v>0.96064826000000025</c:v>
                </c:pt>
                <c:pt idx="16591">
                  <c:v>0.96070613000000027</c:v>
                </c:pt>
                <c:pt idx="16592">
                  <c:v>0.96076400000000028</c:v>
                </c:pt>
                <c:pt idx="16593">
                  <c:v>0.9608218700000003</c:v>
                </c:pt>
                <c:pt idx="16594">
                  <c:v>0.96087975000000025</c:v>
                </c:pt>
                <c:pt idx="16595">
                  <c:v>0.96093762000000027</c:v>
                </c:pt>
                <c:pt idx="16596">
                  <c:v>0.9609954900000004</c:v>
                </c:pt>
                <c:pt idx="16597">
                  <c:v>0.96105336000000008</c:v>
                </c:pt>
                <c:pt idx="16598">
                  <c:v>0.96111123000000021</c:v>
                </c:pt>
                <c:pt idx="16599">
                  <c:v>0.96116910000000011</c:v>
                </c:pt>
                <c:pt idx="16600">
                  <c:v>0.96122697000000012</c:v>
                </c:pt>
                <c:pt idx="16601">
                  <c:v>0.96128484000000014</c:v>
                </c:pt>
                <c:pt idx="16602">
                  <c:v>0.96134271000000027</c:v>
                </c:pt>
                <c:pt idx="16603">
                  <c:v>0.96140058000000017</c:v>
                </c:pt>
                <c:pt idx="16604">
                  <c:v>0.96145844999999996</c:v>
                </c:pt>
                <c:pt idx="16605">
                  <c:v>0.96151631999999987</c:v>
                </c:pt>
                <c:pt idx="16606">
                  <c:v>0.96157419</c:v>
                </c:pt>
                <c:pt idx="16607">
                  <c:v>0.96163206000000001</c:v>
                </c:pt>
                <c:pt idx="16608">
                  <c:v>0.96168993000000014</c:v>
                </c:pt>
                <c:pt idx="16609">
                  <c:v>0.96174722000000012</c:v>
                </c:pt>
                <c:pt idx="16610">
                  <c:v>0.96180532000000007</c:v>
                </c:pt>
                <c:pt idx="16611">
                  <c:v>0.96186318999999987</c:v>
                </c:pt>
                <c:pt idx="16612">
                  <c:v>0.96192106000000011</c:v>
                </c:pt>
                <c:pt idx="16613">
                  <c:v>0.96197882000000012</c:v>
                </c:pt>
                <c:pt idx="16614">
                  <c:v>0.96203669000000003</c:v>
                </c:pt>
                <c:pt idx="16615">
                  <c:v>0.96209456000000004</c:v>
                </c:pt>
                <c:pt idx="16616">
                  <c:v>0.96215255</c:v>
                </c:pt>
                <c:pt idx="16617">
                  <c:v>0.96221042000000001</c:v>
                </c:pt>
                <c:pt idx="16618">
                  <c:v>0.96226829000000003</c:v>
                </c:pt>
                <c:pt idx="16619">
                  <c:v>0.96232615999999993</c:v>
                </c:pt>
                <c:pt idx="16620">
                  <c:v>0.96238403000000017</c:v>
                </c:pt>
                <c:pt idx="16621">
                  <c:v>0.96244190000000007</c:v>
                </c:pt>
                <c:pt idx="16622">
                  <c:v>0.96249976999999998</c:v>
                </c:pt>
                <c:pt idx="16623">
                  <c:v>0.96255763999999999</c:v>
                </c:pt>
                <c:pt idx="16624">
                  <c:v>0.96261551000000012</c:v>
                </c:pt>
                <c:pt idx="16625">
                  <c:v>0.96267338000000002</c:v>
                </c:pt>
                <c:pt idx="16626">
                  <c:v>0.96273125000000015</c:v>
                </c:pt>
                <c:pt idx="16627">
                  <c:v>0.96278912000000005</c:v>
                </c:pt>
                <c:pt idx="16628">
                  <c:v>0.96284699000000018</c:v>
                </c:pt>
                <c:pt idx="16629">
                  <c:v>0.9629048600000002</c:v>
                </c:pt>
                <c:pt idx="16630">
                  <c:v>0.9629627300000001</c:v>
                </c:pt>
                <c:pt idx="16631">
                  <c:v>0.96302060000000023</c:v>
                </c:pt>
                <c:pt idx="16632">
                  <c:v>0.96307847000000024</c:v>
                </c:pt>
                <c:pt idx="16633">
                  <c:v>0.96313634000000004</c:v>
                </c:pt>
                <c:pt idx="16634">
                  <c:v>0.96319432999999999</c:v>
                </c:pt>
                <c:pt idx="16635">
                  <c:v>0.96325231</c:v>
                </c:pt>
                <c:pt idx="16636">
                  <c:v>0.96331018999999984</c:v>
                </c:pt>
                <c:pt idx="16637">
                  <c:v>0.96336805999999997</c:v>
                </c:pt>
                <c:pt idx="16638">
                  <c:v>0.96342592999999999</c:v>
                </c:pt>
                <c:pt idx="16639">
                  <c:v>0.9634838</c:v>
                </c:pt>
                <c:pt idx="16640">
                  <c:v>0.96354167000000013</c:v>
                </c:pt>
                <c:pt idx="16641">
                  <c:v>0.96359954000000003</c:v>
                </c:pt>
                <c:pt idx="16642">
                  <c:v>0.96365741000000016</c:v>
                </c:pt>
                <c:pt idx="16643">
                  <c:v>0.96371528000000017</c:v>
                </c:pt>
                <c:pt idx="16644">
                  <c:v>0.96377315000000019</c:v>
                </c:pt>
                <c:pt idx="16645">
                  <c:v>0.9638310200000002</c:v>
                </c:pt>
                <c:pt idx="16646">
                  <c:v>0.96388889000000022</c:v>
                </c:pt>
                <c:pt idx="16647">
                  <c:v>0.96394676000000012</c:v>
                </c:pt>
                <c:pt idx="16648">
                  <c:v>0.96400463000000025</c:v>
                </c:pt>
                <c:pt idx="16649">
                  <c:v>0.96406250000000016</c:v>
                </c:pt>
                <c:pt idx="16650">
                  <c:v>0.96412037000000028</c:v>
                </c:pt>
                <c:pt idx="16651">
                  <c:v>0.96417824000000008</c:v>
                </c:pt>
                <c:pt idx="16652">
                  <c:v>0.96423610999999987</c:v>
                </c:pt>
                <c:pt idx="16653">
                  <c:v>0.96429398</c:v>
                </c:pt>
                <c:pt idx="16654">
                  <c:v>0.96435185000000012</c:v>
                </c:pt>
                <c:pt idx="16655">
                  <c:v>0.96440972000000003</c:v>
                </c:pt>
                <c:pt idx="16656">
                  <c:v>0.96446758999999993</c:v>
                </c:pt>
                <c:pt idx="16657">
                  <c:v>0.96452546000000017</c:v>
                </c:pt>
                <c:pt idx="16658">
                  <c:v>0.96458332999999985</c:v>
                </c:pt>
                <c:pt idx="16659">
                  <c:v>0.96464120000000009</c:v>
                </c:pt>
                <c:pt idx="16660">
                  <c:v>0.9646990700000001</c:v>
                </c:pt>
                <c:pt idx="16661">
                  <c:v>0.96475706000000028</c:v>
                </c:pt>
                <c:pt idx="16662">
                  <c:v>0.96481493000000018</c:v>
                </c:pt>
                <c:pt idx="16663">
                  <c:v>0.96487234</c:v>
                </c:pt>
                <c:pt idx="16664">
                  <c:v>0.96493021000000012</c:v>
                </c:pt>
                <c:pt idx="16665">
                  <c:v>0.96498808000000003</c:v>
                </c:pt>
                <c:pt idx="16666">
                  <c:v>0.96504595000000015</c:v>
                </c:pt>
                <c:pt idx="16667">
                  <c:v>0.96510382000000017</c:v>
                </c:pt>
                <c:pt idx="16668">
                  <c:v>0.96516168999999996</c:v>
                </c:pt>
                <c:pt idx="16669">
                  <c:v>0.96521955999999998</c:v>
                </c:pt>
                <c:pt idx="16670">
                  <c:v>0.96527742999999999</c:v>
                </c:pt>
                <c:pt idx="16671">
                  <c:v>0.96533530000000001</c:v>
                </c:pt>
                <c:pt idx="16672">
                  <c:v>0.96539317000000002</c:v>
                </c:pt>
                <c:pt idx="16673">
                  <c:v>0.96545104000000004</c:v>
                </c:pt>
                <c:pt idx="16674">
                  <c:v>0.96550891000000005</c:v>
                </c:pt>
                <c:pt idx="16675">
                  <c:v>0.96556677999999985</c:v>
                </c:pt>
                <c:pt idx="16676">
                  <c:v>0.96562477000000024</c:v>
                </c:pt>
                <c:pt idx="16677">
                  <c:v>0.96568264000000015</c:v>
                </c:pt>
                <c:pt idx="16678">
                  <c:v>0.96574051000000039</c:v>
                </c:pt>
                <c:pt idx="16679">
                  <c:v>0.96579838000000007</c:v>
                </c:pt>
                <c:pt idx="16680">
                  <c:v>0.96585624999999997</c:v>
                </c:pt>
                <c:pt idx="16681">
                  <c:v>0.96591411999999999</c:v>
                </c:pt>
                <c:pt idx="16682">
                  <c:v>0.96597199000000011</c:v>
                </c:pt>
                <c:pt idx="16683">
                  <c:v>0.96602986000000013</c:v>
                </c:pt>
                <c:pt idx="16684">
                  <c:v>0.96608773000000003</c:v>
                </c:pt>
                <c:pt idx="16685">
                  <c:v>0.96614560000000016</c:v>
                </c:pt>
                <c:pt idx="16686">
                  <c:v>0.96620346999999984</c:v>
                </c:pt>
                <c:pt idx="16687">
                  <c:v>0.96626133999999997</c:v>
                </c:pt>
                <c:pt idx="16688">
                  <c:v>0.96631933000000014</c:v>
                </c:pt>
                <c:pt idx="16689">
                  <c:v>0.96637720000000027</c:v>
                </c:pt>
                <c:pt idx="16690">
                  <c:v>0.96643507000000028</c:v>
                </c:pt>
                <c:pt idx="16691">
                  <c:v>0.96649294000000008</c:v>
                </c:pt>
                <c:pt idx="16692">
                  <c:v>0.9665508100000002</c:v>
                </c:pt>
                <c:pt idx="16693">
                  <c:v>0.96660868000000022</c:v>
                </c:pt>
                <c:pt idx="16694">
                  <c:v>0.96666655000000012</c:v>
                </c:pt>
                <c:pt idx="16695">
                  <c:v>0.96672431000000014</c:v>
                </c:pt>
                <c:pt idx="16696">
                  <c:v>0.96678229000000027</c:v>
                </c:pt>
                <c:pt idx="16697">
                  <c:v>0.96684005000000028</c:v>
                </c:pt>
                <c:pt idx="16698">
                  <c:v>0.96689803000000007</c:v>
                </c:pt>
                <c:pt idx="16699">
                  <c:v>0.96695590000000009</c:v>
                </c:pt>
                <c:pt idx="16700">
                  <c:v>0.96701376999999988</c:v>
                </c:pt>
                <c:pt idx="16701">
                  <c:v>0.96707164000000012</c:v>
                </c:pt>
                <c:pt idx="16702">
                  <c:v>0.96712951000000014</c:v>
                </c:pt>
                <c:pt idx="16703">
                  <c:v>0.96718737999999993</c:v>
                </c:pt>
                <c:pt idx="16704">
                  <c:v>0.96724525000000028</c:v>
                </c:pt>
                <c:pt idx="16705">
                  <c:v>0.96730311999999996</c:v>
                </c:pt>
                <c:pt idx="16706">
                  <c:v>0.96736100000000003</c:v>
                </c:pt>
                <c:pt idx="16707">
                  <c:v>0.96741887000000004</c:v>
                </c:pt>
                <c:pt idx="16708">
                  <c:v>0.96747674000000006</c:v>
                </c:pt>
                <c:pt idx="16709">
                  <c:v>0.96753460999999996</c:v>
                </c:pt>
                <c:pt idx="16710">
                  <c:v>0.96759247999999998</c:v>
                </c:pt>
                <c:pt idx="16711">
                  <c:v>0.96765034999999999</c:v>
                </c:pt>
                <c:pt idx="16712">
                  <c:v>0.96770822000000012</c:v>
                </c:pt>
                <c:pt idx="16713">
                  <c:v>0.96776609000000002</c:v>
                </c:pt>
                <c:pt idx="16714">
                  <c:v>0.96782418999999997</c:v>
                </c:pt>
                <c:pt idx="16715">
                  <c:v>0.96788205999999999</c:v>
                </c:pt>
                <c:pt idx="16716">
                  <c:v>0.96793993000000011</c:v>
                </c:pt>
                <c:pt idx="16717">
                  <c:v>0.96799780000000013</c:v>
                </c:pt>
                <c:pt idx="16718">
                  <c:v>0.96805509000000012</c:v>
                </c:pt>
                <c:pt idx="16719">
                  <c:v>0.96811353999999994</c:v>
                </c:pt>
                <c:pt idx="16720">
                  <c:v>0.96817141000000029</c:v>
                </c:pt>
                <c:pt idx="16721">
                  <c:v>0.96822928000000019</c:v>
                </c:pt>
                <c:pt idx="16722">
                  <c:v>0.9682871500000001</c:v>
                </c:pt>
                <c:pt idx="16723">
                  <c:v>0.96834502000000022</c:v>
                </c:pt>
                <c:pt idx="16724">
                  <c:v>0.96840289000000013</c:v>
                </c:pt>
                <c:pt idx="16725">
                  <c:v>0.96846076000000003</c:v>
                </c:pt>
                <c:pt idx="16726">
                  <c:v>0.96851863000000027</c:v>
                </c:pt>
                <c:pt idx="16727">
                  <c:v>0.96857650000000017</c:v>
                </c:pt>
                <c:pt idx="16728">
                  <c:v>0.96863426000000008</c:v>
                </c:pt>
                <c:pt idx="16729">
                  <c:v>0.96869212999999998</c:v>
                </c:pt>
                <c:pt idx="16730">
                  <c:v>0.96875000000000011</c:v>
                </c:pt>
                <c:pt idx="16731">
                  <c:v>0.96880799000000029</c:v>
                </c:pt>
                <c:pt idx="16732">
                  <c:v>0.96886586000000019</c:v>
                </c:pt>
                <c:pt idx="16733">
                  <c:v>0.96892373000000021</c:v>
                </c:pt>
                <c:pt idx="16734">
                  <c:v>0.96898160000000022</c:v>
                </c:pt>
                <c:pt idx="16735">
                  <c:v>0.96903947000000024</c:v>
                </c:pt>
                <c:pt idx="16736">
                  <c:v>0.96909734000000014</c:v>
                </c:pt>
                <c:pt idx="16737">
                  <c:v>0.96915521000000038</c:v>
                </c:pt>
                <c:pt idx="16738">
                  <c:v>0.96921308000000017</c:v>
                </c:pt>
                <c:pt idx="16739">
                  <c:v>0.96927094999999996</c:v>
                </c:pt>
                <c:pt idx="16740">
                  <c:v>0.96932882000000009</c:v>
                </c:pt>
                <c:pt idx="16741">
                  <c:v>0.96938669</c:v>
                </c:pt>
                <c:pt idx="16742">
                  <c:v>0.96944421000000025</c:v>
                </c:pt>
                <c:pt idx="16743">
                  <c:v>0.96950208000000004</c:v>
                </c:pt>
                <c:pt idx="16744">
                  <c:v>0.96955995000000028</c:v>
                </c:pt>
                <c:pt idx="16745">
                  <c:v>0.96961782000000007</c:v>
                </c:pt>
                <c:pt idx="16746">
                  <c:v>0.96967569000000009</c:v>
                </c:pt>
                <c:pt idx="16747">
                  <c:v>0.96973355999999999</c:v>
                </c:pt>
                <c:pt idx="16748">
                  <c:v>0.96979155000000028</c:v>
                </c:pt>
                <c:pt idx="16749">
                  <c:v>0.96984954000000023</c:v>
                </c:pt>
                <c:pt idx="16750">
                  <c:v>0.96990741000000025</c:v>
                </c:pt>
                <c:pt idx="16751">
                  <c:v>0.9699651600000001</c:v>
                </c:pt>
                <c:pt idx="16752">
                  <c:v>0.97002303000000012</c:v>
                </c:pt>
                <c:pt idx="16753">
                  <c:v>0.97008090000000002</c:v>
                </c:pt>
                <c:pt idx="16754">
                  <c:v>0.97013877000000004</c:v>
                </c:pt>
                <c:pt idx="16755">
                  <c:v>0.97019664000000017</c:v>
                </c:pt>
                <c:pt idx="16756">
                  <c:v>0.97025463000000001</c:v>
                </c:pt>
                <c:pt idx="16757">
                  <c:v>0.9703124999999998</c:v>
                </c:pt>
                <c:pt idx="16758">
                  <c:v>0.97037036999999993</c:v>
                </c:pt>
                <c:pt idx="16759">
                  <c:v>0.97042823999999994</c:v>
                </c:pt>
                <c:pt idx="16760">
                  <c:v>0.97048610999999974</c:v>
                </c:pt>
                <c:pt idx="16761">
                  <c:v>0.97054397999999986</c:v>
                </c:pt>
                <c:pt idx="16762">
                  <c:v>0.97060184999999999</c:v>
                </c:pt>
                <c:pt idx="16763">
                  <c:v>0.97065972</c:v>
                </c:pt>
                <c:pt idx="16764">
                  <c:v>0.97071758999999991</c:v>
                </c:pt>
                <c:pt idx="16765">
                  <c:v>0.97077546000000003</c:v>
                </c:pt>
                <c:pt idx="16766">
                  <c:v>0.97083332999999994</c:v>
                </c:pt>
                <c:pt idx="16767">
                  <c:v>0.97089119999999984</c:v>
                </c:pt>
                <c:pt idx="16768">
                  <c:v>0.97094906999999997</c:v>
                </c:pt>
                <c:pt idx="16769">
                  <c:v>0.97100693999999987</c:v>
                </c:pt>
                <c:pt idx="16770">
                  <c:v>0.97106481</c:v>
                </c:pt>
                <c:pt idx="16771">
                  <c:v>0.97112268999999984</c:v>
                </c:pt>
                <c:pt idx="16772">
                  <c:v>0.97118055999999986</c:v>
                </c:pt>
                <c:pt idx="16773">
                  <c:v>0.97123842999999987</c:v>
                </c:pt>
                <c:pt idx="16774">
                  <c:v>0.97129629999999989</c:v>
                </c:pt>
                <c:pt idx="16775">
                  <c:v>0.97135416999999991</c:v>
                </c:pt>
                <c:pt idx="16776">
                  <c:v>0.97141203999999981</c:v>
                </c:pt>
                <c:pt idx="16777">
                  <c:v>0.97146990999999994</c:v>
                </c:pt>
                <c:pt idx="16778">
                  <c:v>0.97152777999999995</c:v>
                </c:pt>
                <c:pt idx="16779">
                  <c:v>0.97158565000000008</c:v>
                </c:pt>
                <c:pt idx="16780">
                  <c:v>0.97164352000000009</c:v>
                </c:pt>
                <c:pt idx="16781">
                  <c:v>0.97170139000000011</c:v>
                </c:pt>
                <c:pt idx="16782">
                  <c:v>0.97175926000000012</c:v>
                </c:pt>
                <c:pt idx="16783">
                  <c:v>0.97181713000000003</c:v>
                </c:pt>
                <c:pt idx="16784">
                  <c:v>0.97187500000000027</c:v>
                </c:pt>
                <c:pt idx="16785">
                  <c:v>0.97193287000000017</c:v>
                </c:pt>
                <c:pt idx="16786">
                  <c:v>0.97199073999999996</c:v>
                </c:pt>
                <c:pt idx="16787">
                  <c:v>0.97204860999999998</c:v>
                </c:pt>
                <c:pt idx="16788">
                  <c:v>0.97210647999999988</c:v>
                </c:pt>
                <c:pt idx="16789">
                  <c:v>0.9721643499999999</c:v>
                </c:pt>
                <c:pt idx="16790">
                  <c:v>0.97222221999999991</c:v>
                </c:pt>
                <c:pt idx="16791">
                  <c:v>0.97228008999999993</c:v>
                </c:pt>
                <c:pt idx="16792">
                  <c:v>0.97233795999999995</c:v>
                </c:pt>
                <c:pt idx="16793">
                  <c:v>0.97239595000000012</c:v>
                </c:pt>
                <c:pt idx="16794">
                  <c:v>0.97245336000000004</c:v>
                </c:pt>
                <c:pt idx="16795">
                  <c:v>0.97251123000000017</c:v>
                </c:pt>
                <c:pt idx="16796">
                  <c:v>0.97256909999999985</c:v>
                </c:pt>
                <c:pt idx="16797">
                  <c:v>0.97262696999999987</c:v>
                </c:pt>
                <c:pt idx="16798">
                  <c:v>0.97268484</c:v>
                </c:pt>
                <c:pt idx="16799">
                  <c:v>0.97274271000000001</c:v>
                </c:pt>
                <c:pt idx="16800">
                  <c:v>0.97280057999999991</c:v>
                </c:pt>
                <c:pt idx="16801">
                  <c:v>0.97285845000000004</c:v>
                </c:pt>
                <c:pt idx="16802">
                  <c:v>0.97291631999999995</c:v>
                </c:pt>
                <c:pt idx="16803">
                  <c:v>0.97297418999999985</c:v>
                </c:pt>
                <c:pt idx="16804">
                  <c:v>0.97303205999999987</c:v>
                </c:pt>
                <c:pt idx="16805">
                  <c:v>0.97308992999999988</c:v>
                </c:pt>
                <c:pt idx="16806">
                  <c:v>0.97314780000000001</c:v>
                </c:pt>
                <c:pt idx="16807">
                  <c:v>0.97320567000000002</c:v>
                </c:pt>
                <c:pt idx="16808">
                  <c:v>0.97326353999999982</c:v>
                </c:pt>
                <c:pt idx="16809">
                  <c:v>0.9733215300000001</c:v>
                </c:pt>
                <c:pt idx="16810">
                  <c:v>0.97337940000000012</c:v>
                </c:pt>
                <c:pt idx="16811">
                  <c:v>0.97343727000000002</c:v>
                </c:pt>
                <c:pt idx="16812">
                  <c:v>0.97349514000000004</c:v>
                </c:pt>
                <c:pt idx="16813">
                  <c:v>0.97355301000000016</c:v>
                </c:pt>
                <c:pt idx="16814">
                  <c:v>0.97361087999999996</c:v>
                </c:pt>
                <c:pt idx="16815">
                  <c:v>0.97366874999999986</c:v>
                </c:pt>
                <c:pt idx="16816">
                  <c:v>0.97372661999999999</c:v>
                </c:pt>
                <c:pt idx="16817">
                  <c:v>0.97378449</c:v>
                </c:pt>
                <c:pt idx="16818">
                  <c:v>0.97384235999999991</c:v>
                </c:pt>
                <c:pt idx="16819">
                  <c:v>0.97390023000000003</c:v>
                </c:pt>
                <c:pt idx="16820">
                  <c:v>0.9739582200000001</c:v>
                </c:pt>
                <c:pt idx="16821">
                  <c:v>0.97401609</c:v>
                </c:pt>
                <c:pt idx="16822">
                  <c:v>0.97407396000000002</c:v>
                </c:pt>
                <c:pt idx="16823">
                  <c:v>0.97413183000000014</c:v>
                </c:pt>
                <c:pt idx="16824">
                  <c:v>0.97418970000000016</c:v>
                </c:pt>
                <c:pt idx="16825">
                  <c:v>0.97424757000000017</c:v>
                </c:pt>
                <c:pt idx="16826">
                  <c:v>0.97430544000000008</c:v>
                </c:pt>
                <c:pt idx="16827">
                  <c:v>0.97436330999999998</c:v>
                </c:pt>
                <c:pt idx="16828">
                  <c:v>0.97442118</c:v>
                </c:pt>
                <c:pt idx="16829">
                  <c:v>0.97447905000000012</c:v>
                </c:pt>
                <c:pt idx="16830">
                  <c:v>0.97453691999999992</c:v>
                </c:pt>
                <c:pt idx="16831">
                  <c:v>0.97459479000000016</c:v>
                </c:pt>
                <c:pt idx="16832">
                  <c:v>0.97465266000000017</c:v>
                </c:pt>
                <c:pt idx="16833">
                  <c:v>0.97471052999999985</c:v>
                </c:pt>
                <c:pt idx="16834">
                  <c:v>0.97476829000000009</c:v>
                </c:pt>
                <c:pt idx="16835">
                  <c:v>0.97482616</c:v>
                </c:pt>
                <c:pt idx="16836">
                  <c:v>0.97488403000000012</c:v>
                </c:pt>
                <c:pt idx="16837">
                  <c:v>0.97494201000000003</c:v>
                </c:pt>
                <c:pt idx="16838">
                  <c:v>0.97499988000000004</c:v>
                </c:pt>
                <c:pt idx="16839">
                  <c:v>0.97505775000000006</c:v>
                </c:pt>
                <c:pt idx="16840">
                  <c:v>0.97511561999999996</c:v>
                </c:pt>
                <c:pt idx="16841">
                  <c:v>0.97517349999999992</c:v>
                </c:pt>
                <c:pt idx="16842">
                  <c:v>0.97523136999999993</c:v>
                </c:pt>
                <c:pt idx="16843">
                  <c:v>0.97528924000000006</c:v>
                </c:pt>
                <c:pt idx="16844">
                  <c:v>0.97534710999999985</c:v>
                </c:pt>
                <c:pt idx="16845">
                  <c:v>0.97540497999999987</c:v>
                </c:pt>
                <c:pt idx="16846">
                  <c:v>0.97546284999999977</c:v>
                </c:pt>
                <c:pt idx="16847">
                  <c:v>0.97552083000000012</c:v>
                </c:pt>
                <c:pt idx="16848">
                  <c:v>0.97557881999999996</c:v>
                </c:pt>
                <c:pt idx="16849">
                  <c:v>0.97563668999999986</c:v>
                </c:pt>
                <c:pt idx="16850">
                  <c:v>0.97569455999999999</c:v>
                </c:pt>
                <c:pt idx="16851">
                  <c:v>0.97575243</c:v>
                </c:pt>
                <c:pt idx="16852">
                  <c:v>0.97581029999999991</c:v>
                </c:pt>
                <c:pt idx="16853">
                  <c:v>0.97586816999999992</c:v>
                </c:pt>
                <c:pt idx="16854">
                  <c:v>0.97592603999999994</c:v>
                </c:pt>
                <c:pt idx="16855">
                  <c:v>0.97598391000000007</c:v>
                </c:pt>
                <c:pt idx="16856">
                  <c:v>0.97604178000000008</c:v>
                </c:pt>
                <c:pt idx="16857">
                  <c:v>0.97609965000000021</c:v>
                </c:pt>
                <c:pt idx="16858">
                  <c:v>0.97615752</c:v>
                </c:pt>
                <c:pt idx="16859">
                  <c:v>0.97621539000000002</c:v>
                </c:pt>
                <c:pt idx="16860">
                  <c:v>0.97627326000000003</c:v>
                </c:pt>
                <c:pt idx="16861">
                  <c:v>0.97633113000000016</c:v>
                </c:pt>
                <c:pt idx="16862">
                  <c:v>0.97638900000000017</c:v>
                </c:pt>
                <c:pt idx="16863">
                  <c:v>0.97644687000000008</c:v>
                </c:pt>
                <c:pt idx="16864">
                  <c:v>0.97650475000000003</c:v>
                </c:pt>
                <c:pt idx="16865">
                  <c:v>0.97656262000000005</c:v>
                </c:pt>
                <c:pt idx="16866">
                  <c:v>0.97662049000000029</c:v>
                </c:pt>
                <c:pt idx="16867">
                  <c:v>0.97667836000000008</c:v>
                </c:pt>
                <c:pt idx="16868">
                  <c:v>0.97673623000000009</c:v>
                </c:pt>
                <c:pt idx="16869">
                  <c:v>0.97679410000000011</c:v>
                </c:pt>
                <c:pt idx="16870">
                  <c:v>0.97685197000000012</c:v>
                </c:pt>
                <c:pt idx="16871">
                  <c:v>0.97690984000000014</c:v>
                </c:pt>
                <c:pt idx="16872">
                  <c:v>0.97696771000000016</c:v>
                </c:pt>
                <c:pt idx="16873">
                  <c:v>0.97702558000000017</c:v>
                </c:pt>
                <c:pt idx="16874">
                  <c:v>0.97708344999999985</c:v>
                </c:pt>
                <c:pt idx="16875">
                  <c:v>0.97714097000000011</c:v>
                </c:pt>
                <c:pt idx="16876">
                  <c:v>0.97719884000000012</c:v>
                </c:pt>
                <c:pt idx="16877">
                  <c:v>0.97725671000000003</c:v>
                </c:pt>
                <c:pt idx="16878">
                  <c:v>0.97731457999999993</c:v>
                </c:pt>
                <c:pt idx="16879">
                  <c:v>0.97737245000000017</c:v>
                </c:pt>
                <c:pt idx="16880">
                  <c:v>0.97743031999999985</c:v>
                </c:pt>
                <c:pt idx="16881">
                  <c:v>0.97748818999999976</c:v>
                </c:pt>
                <c:pt idx="16882">
                  <c:v>0.97754605999999988</c:v>
                </c:pt>
                <c:pt idx="16883">
                  <c:v>0.97760394000000017</c:v>
                </c:pt>
                <c:pt idx="16884">
                  <c:v>0.97766180999999996</c:v>
                </c:pt>
                <c:pt idx="16885">
                  <c:v>0.97771967999999998</c:v>
                </c:pt>
                <c:pt idx="16886">
                  <c:v>0.97777755</c:v>
                </c:pt>
                <c:pt idx="16887">
                  <c:v>0.97783542000000001</c:v>
                </c:pt>
                <c:pt idx="16888">
                  <c:v>0.97789329000000003</c:v>
                </c:pt>
                <c:pt idx="16889">
                  <c:v>0.97795115999999993</c:v>
                </c:pt>
                <c:pt idx="16890">
                  <c:v>0.97800903000000017</c:v>
                </c:pt>
                <c:pt idx="16891">
                  <c:v>0.97806689999999985</c:v>
                </c:pt>
                <c:pt idx="16892">
                  <c:v>0.97812476999999987</c:v>
                </c:pt>
                <c:pt idx="16893">
                  <c:v>0.97818263999999988</c:v>
                </c:pt>
                <c:pt idx="16894">
                  <c:v>0.97824051000000001</c:v>
                </c:pt>
                <c:pt idx="16895">
                  <c:v>0.97829837999999991</c:v>
                </c:pt>
                <c:pt idx="16896">
                  <c:v>0.97835624999999993</c:v>
                </c:pt>
                <c:pt idx="16897">
                  <c:v>0.97841411999999983</c:v>
                </c:pt>
                <c:pt idx="16898">
                  <c:v>0.97847199000000007</c:v>
                </c:pt>
                <c:pt idx="16899">
                  <c:v>0.97853008999999991</c:v>
                </c:pt>
                <c:pt idx="16900">
                  <c:v>0.97858795999999981</c:v>
                </c:pt>
                <c:pt idx="16901">
                  <c:v>0.97864583000000016</c:v>
                </c:pt>
                <c:pt idx="16902">
                  <c:v>0.97870369999999984</c:v>
                </c:pt>
                <c:pt idx="16903">
                  <c:v>0.97876156999999986</c:v>
                </c:pt>
                <c:pt idx="16904">
                  <c:v>0.97881943999999999</c:v>
                </c:pt>
                <c:pt idx="16905">
                  <c:v>0.9788772</c:v>
                </c:pt>
                <c:pt idx="16906">
                  <c:v>0.97893518999999984</c:v>
                </c:pt>
                <c:pt idx="16907">
                  <c:v>0.97899305999999997</c:v>
                </c:pt>
                <c:pt idx="16908">
                  <c:v>0.97905092999999987</c:v>
                </c:pt>
                <c:pt idx="16909">
                  <c:v>0.9791088</c:v>
                </c:pt>
                <c:pt idx="16910">
                  <c:v>0.97916666999999991</c:v>
                </c:pt>
                <c:pt idx="16911">
                  <c:v>0.97922453999999992</c:v>
                </c:pt>
                <c:pt idx="16912">
                  <c:v>0.97928240999999994</c:v>
                </c:pt>
                <c:pt idx="16913">
                  <c:v>0.97934028000000006</c:v>
                </c:pt>
                <c:pt idx="16914">
                  <c:v>0.97939815000000008</c:v>
                </c:pt>
                <c:pt idx="16915">
                  <c:v>0.97945601999999998</c:v>
                </c:pt>
                <c:pt idx="16916">
                  <c:v>0.97951389</c:v>
                </c:pt>
                <c:pt idx="16917">
                  <c:v>0.97957176000000001</c:v>
                </c:pt>
                <c:pt idx="16918">
                  <c:v>0.97962963000000025</c:v>
                </c:pt>
                <c:pt idx="16919">
                  <c:v>0.97968750000000016</c:v>
                </c:pt>
                <c:pt idx="16920">
                  <c:v>0.97974537000000028</c:v>
                </c:pt>
                <c:pt idx="16921">
                  <c:v>0.97980323999999996</c:v>
                </c:pt>
                <c:pt idx="16922">
                  <c:v>0.97986110999999987</c:v>
                </c:pt>
                <c:pt idx="16923">
                  <c:v>0.97991897999999988</c:v>
                </c:pt>
                <c:pt idx="16924">
                  <c:v>0.97997685000000001</c:v>
                </c:pt>
                <c:pt idx="16925">
                  <c:v>0.98003471999999991</c:v>
                </c:pt>
                <c:pt idx="16926">
                  <c:v>0.98009258999999993</c:v>
                </c:pt>
                <c:pt idx="16927">
                  <c:v>0.98015046000000006</c:v>
                </c:pt>
                <c:pt idx="16928">
                  <c:v>0.98020799000000003</c:v>
                </c:pt>
                <c:pt idx="16929">
                  <c:v>0.98026586000000016</c:v>
                </c:pt>
                <c:pt idx="16930">
                  <c:v>0.98032373000000017</c:v>
                </c:pt>
                <c:pt idx="16931">
                  <c:v>0.98038159999999985</c:v>
                </c:pt>
                <c:pt idx="16932">
                  <c:v>0.98043946999999987</c:v>
                </c:pt>
                <c:pt idx="16933">
                  <c:v>0.98049733999999988</c:v>
                </c:pt>
                <c:pt idx="16934">
                  <c:v>0.98055521000000001</c:v>
                </c:pt>
                <c:pt idx="16935">
                  <c:v>0.98061307999999991</c:v>
                </c:pt>
                <c:pt idx="16936">
                  <c:v>0.98067095000000004</c:v>
                </c:pt>
                <c:pt idx="16937">
                  <c:v>0.98072928000000015</c:v>
                </c:pt>
                <c:pt idx="16938">
                  <c:v>0.98078668999999985</c:v>
                </c:pt>
                <c:pt idx="16939">
                  <c:v>0.98084455999999998</c:v>
                </c:pt>
                <c:pt idx="16940">
                  <c:v>0.98090288999999986</c:v>
                </c:pt>
                <c:pt idx="16941">
                  <c:v>0.98096075999999988</c:v>
                </c:pt>
                <c:pt idx="16942">
                  <c:v>0.98101816999999991</c:v>
                </c:pt>
                <c:pt idx="16943">
                  <c:v>0.98107603999999993</c:v>
                </c:pt>
                <c:pt idx="16944">
                  <c:v>0.98113390999999994</c:v>
                </c:pt>
                <c:pt idx="16945">
                  <c:v>0.98119177999999996</c:v>
                </c:pt>
                <c:pt idx="16946">
                  <c:v>0.98124964999999997</c:v>
                </c:pt>
                <c:pt idx="16947">
                  <c:v>0.98130751999999988</c:v>
                </c:pt>
                <c:pt idx="16948">
                  <c:v>0.98136538999999989</c:v>
                </c:pt>
                <c:pt idx="16949">
                  <c:v>0.98142325999999991</c:v>
                </c:pt>
                <c:pt idx="16950">
                  <c:v>0.98148112999999992</c:v>
                </c:pt>
                <c:pt idx="16951">
                  <c:v>0.98153899999999994</c:v>
                </c:pt>
                <c:pt idx="16952">
                  <c:v>0.98159687000000007</c:v>
                </c:pt>
                <c:pt idx="16953">
                  <c:v>0.98165475000000002</c:v>
                </c:pt>
                <c:pt idx="16954">
                  <c:v>0.98171285000000008</c:v>
                </c:pt>
                <c:pt idx="16955">
                  <c:v>0.9817707200000001</c:v>
                </c:pt>
                <c:pt idx="16956">
                  <c:v>0.98182859000000011</c:v>
                </c:pt>
                <c:pt idx="16957">
                  <c:v>0.98188646000000002</c:v>
                </c:pt>
                <c:pt idx="16958">
                  <c:v>0.98194433000000014</c:v>
                </c:pt>
                <c:pt idx="16959">
                  <c:v>0.98200220000000016</c:v>
                </c:pt>
                <c:pt idx="16960">
                  <c:v>0.98206007000000017</c:v>
                </c:pt>
                <c:pt idx="16961">
                  <c:v>0.98211793999999997</c:v>
                </c:pt>
                <c:pt idx="16962">
                  <c:v>0.9821758100000002</c:v>
                </c:pt>
                <c:pt idx="16963">
                  <c:v>0.98223368</c:v>
                </c:pt>
                <c:pt idx="16964">
                  <c:v>0.98229155000000012</c:v>
                </c:pt>
                <c:pt idx="16965">
                  <c:v>0.98234942000000014</c:v>
                </c:pt>
                <c:pt idx="16966">
                  <c:v>0.98240729000000016</c:v>
                </c:pt>
                <c:pt idx="16967">
                  <c:v>0.98246516000000006</c:v>
                </c:pt>
                <c:pt idx="16968">
                  <c:v>0.98252302999999985</c:v>
                </c:pt>
                <c:pt idx="16969">
                  <c:v>0.98258089999999987</c:v>
                </c:pt>
                <c:pt idx="16970">
                  <c:v>0.98263876999999988</c:v>
                </c:pt>
                <c:pt idx="16971">
                  <c:v>0.98269664000000001</c:v>
                </c:pt>
                <c:pt idx="16972">
                  <c:v>0.98275451000000003</c:v>
                </c:pt>
                <c:pt idx="16973">
                  <c:v>0.98281237999999982</c:v>
                </c:pt>
                <c:pt idx="16974">
                  <c:v>0.98287025000000017</c:v>
                </c:pt>
                <c:pt idx="16975">
                  <c:v>0.98292811999999996</c:v>
                </c:pt>
                <c:pt idx="16976">
                  <c:v>0.98298599999999992</c:v>
                </c:pt>
                <c:pt idx="16977">
                  <c:v>0.98304387000000004</c:v>
                </c:pt>
                <c:pt idx="16978">
                  <c:v>0.98310174000000006</c:v>
                </c:pt>
                <c:pt idx="16979">
                  <c:v>0.98315972000000007</c:v>
                </c:pt>
                <c:pt idx="16980">
                  <c:v>0.98321770999999991</c:v>
                </c:pt>
                <c:pt idx="16981">
                  <c:v>0.98327557999999993</c:v>
                </c:pt>
                <c:pt idx="16982">
                  <c:v>0.98333344999999994</c:v>
                </c:pt>
                <c:pt idx="16983">
                  <c:v>0.98339131999999996</c:v>
                </c:pt>
                <c:pt idx="16984">
                  <c:v>0.98344918999999986</c:v>
                </c:pt>
                <c:pt idx="16985">
                  <c:v>0.98350705999999988</c:v>
                </c:pt>
                <c:pt idx="16986">
                  <c:v>0.98356492999999989</c:v>
                </c:pt>
                <c:pt idx="16987">
                  <c:v>0.98362280000000002</c:v>
                </c:pt>
                <c:pt idx="16988">
                  <c:v>0.98368067000000003</c:v>
                </c:pt>
                <c:pt idx="16989">
                  <c:v>0.98373853999999994</c:v>
                </c:pt>
                <c:pt idx="16990">
                  <c:v>0.98379641000000018</c:v>
                </c:pt>
                <c:pt idx="16991">
                  <c:v>0.98385428000000008</c:v>
                </c:pt>
                <c:pt idx="16992">
                  <c:v>0.98391214999999999</c:v>
                </c:pt>
                <c:pt idx="16993">
                  <c:v>0.98397002000000011</c:v>
                </c:pt>
                <c:pt idx="16994">
                  <c:v>0.98402789000000013</c:v>
                </c:pt>
                <c:pt idx="16995">
                  <c:v>0.98408576000000003</c:v>
                </c:pt>
                <c:pt idx="16996">
                  <c:v>0.98414363000000027</c:v>
                </c:pt>
                <c:pt idx="16997">
                  <c:v>0.98420150000000017</c:v>
                </c:pt>
                <c:pt idx="16998">
                  <c:v>0.98425937000000008</c:v>
                </c:pt>
                <c:pt idx="16999">
                  <c:v>0.98431725000000003</c:v>
                </c:pt>
                <c:pt idx="17000">
                  <c:v>0.98437512000000016</c:v>
                </c:pt>
                <c:pt idx="17001">
                  <c:v>0.98443299000000006</c:v>
                </c:pt>
                <c:pt idx="17002">
                  <c:v>0.98449038999999994</c:v>
                </c:pt>
                <c:pt idx="17003">
                  <c:v>0.98454825999999984</c:v>
                </c:pt>
                <c:pt idx="17004">
                  <c:v>0.98460625000000002</c:v>
                </c:pt>
                <c:pt idx="17005">
                  <c:v>0.98466411999999992</c:v>
                </c:pt>
                <c:pt idx="17006">
                  <c:v>0.98472199000000005</c:v>
                </c:pt>
                <c:pt idx="17007">
                  <c:v>0.98477986000000017</c:v>
                </c:pt>
                <c:pt idx="17008">
                  <c:v>0.98483773000000008</c:v>
                </c:pt>
                <c:pt idx="17009">
                  <c:v>0.9848956000000002</c:v>
                </c:pt>
                <c:pt idx="17010">
                  <c:v>0.98495347000000011</c:v>
                </c:pt>
                <c:pt idx="17011">
                  <c:v>0.98501134000000001</c:v>
                </c:pt>
                <c:pt idx="17012">
                  <c:v>0.98506921000000014</c:v>
                </c:pt>
                <c:pt idx="17013">
                  <c:v>0.98512708000000004</c:v>
                </c:pt>
                <c:pt idx="17014">
                  <c:v>0.98518495000000017</c:v>
                </c:pt>
                <c:pt idx="17015">
                  <c:v>0.98524281999999996</c:v>
                </c:pt>
                <c:pt idx="17016">
                  <c:v>0.98530068999999987</c:v>
                </c:pt>
                <c:pt idx="17017">
                  <c:v>0.98535855999999988</c:v>
                </c:pt>
                <c:pt idx="17018">
                  <c:v>0.98541644000000006</c:v>
                </c:pt>
                <c:pt idx="17019">
                  <c:v>0.98547430999999985</c:v>
                </c:pt>
                <c:pt idx="17020">
                  <c:v>0.98553217999999976</c:v>
                </c:pt>
                <c:pt idx="17021">
                  <c:v>0.98559005</c:v>
                </c:pt>
                <c:pt idx="17022">
                  <c:v>0.98564792000000001</c:v>
                </c:pt>
                <c:pt idx="17023">
                  <c:v>0.98570579000000003</c:v>
                </c:pt>
                <c:pt idx="17024">
                  <c:v>0.98576365999999993</c:v>
                </c:pt>
                <c:pt idx="17025">
                  <c:v>0.98582153000000017</c:v>
                </c:pt>
                <c:pt idx="17026">
                  <c:v>0.98587939999999996</c:v>
                </c:pt>
                <c:pt idx="17027">
                  <c:v>0.98593726999999987</c:v>
                </c:pt>
                <c:pt idx="17028">
                  <c:v>0.98599513999999999</c:v>
                </c:pt>
                <c:pt idx="17029">
                  <c:v>0.98605301000000001</c:v>
                </c:pt>
                <c:pt idx="17030">
                  <c:v>0.98611087999999991</c:v>
                </c:pt>
                <c:pt idx="17031">
                  <c:v>0.98616897999999986</c:v>
                </c:pt>
                <c:pt idx="17032">
                  <c:v>0.98622684999999988</c:v>
                </c:pt>
                <c:pt idx="17033">
                  <c:v>0.98628471999999989</c:v>
                </c:pt>
                <c:pt idx="17034">
                  <c:v>0.98634258999999991</c:v>
                </c:pt>
                <c:pt idx="17035">
                  <c:v>0.98640045999999992</c:v>
                </c:pt>
                <c:pt idx="17036">
                  <c:v>0.98645832999999994</c:v>
                </c:pt>
                <c:pt idx="17037">
                  <c:v>0.98651619999999962</c:v>
                </c:pt>
                <c:pt idx="17038">
                  <c:v>0.98657406999999986</c:v>
                </c:pt>
                <c:pt idx="17039">
                  <c:v>0.98663193999999999</c:v>
                </c:pt>
                <c:pt idx="17040">
                  <c:v>0.98668981000000011</c:v>
                </c:pt>
                <c:pt idx="17041">
                  <c:v>0.98674768999999996</c:v>
                </c:pt>
                <c:pt idx="17042">
                  <c:v>0.98680555999999997</c:v>
                </c:pt>
                <c:pt idx="17043">
                  <c:v>0.98686342999999987</c:v>
                </c:pt>
                <c:pt idx="17044">
                  <c:v>0.9869213</c:v>
                </c:pt>
                <c:pt idx="17045">
                  <c:v>0.98697917000000002</c:v>
                </c:pt>
                <c:pt idx="17046">
                  <c:v>0.98703703999999992</c:v>
                </c:pt>
                <c:pt idx="17047">
                  <c:v>0.98709491000000005</c:v>
                </c:pt>
                <c:pt idx="17048">
                  <c:v>0.98715277999999995</c:v>
                </c:pt>
                <c:pt idx="17049">
                  <c:v>0.98721075999999985</c:v>
                </c:pt>
                <c:pt idx="17050">
                  <c:v>0.98726862999999987</c:v>
                </c:pt>
                <c:pt idx="17051">
                  <c:v>0.98732649999999988</c:v>
                </c:pt>
                <c:pt idx="17052">
                  <c:v>0.9873843699999999</c:v>
                </c:pt>
                <c:pt idx="17053">
                  <c:v>0.98744224999999985</c:v>
                </c:pt>
                <c:pt idx="17054">
                  <c:v>0.98750011999999987</c:v>
                </c:pt>
                <c:pt idx="17055">
                  <c:v>0.98755798999999989</c:v>
                </c:pt>
                <c:pt idx="17056">
                  <c:v>0.98761586000000001</c:v>
                </c:pt>
                <c:pt idx="17057">
                  <c:v>0.98767326000000011</c:v>
                </c:pt>
                <c:pt idx="17058">
                  <c:v>0.98773113000000012</c:v>
                </c:pt>
                <c:pt idx="17059">
                  <c:v>0.98778900000000014</c:v>
                </c:pt>
                <c:pt idx="17060">
                  <c:v>0.98784687000000015</c:v>
                </c:pt>
                <c:pt idx="17061">
                  <c:v>0.98790475000000011</c:v>
                </c:pt>
                <c:pt idx="17062">
                  <c:v>0.98796262000000001</c:v>
                </c:pt>
                <c:pt idx="17063">
                  <c:v>0.98802049000000014</c:v>
                </c:pt>
                <c:pt idx="17064">
                  <c:v>0.98807836000000016</c:v>
                </c:pt>
                <c:pt idx="17065">
                  <c:v>0.98813623000000017</c:v>
                </c:pt>
                <c:pt idx="17066">
                  <c:v>0.98819409999999996</c:v>
                </c:pt>
                <c:pt idx="17067">
                  <c:v>0.98825196999999987</c:v>
                </c:pt>
                <c:pt idx="17068">
                  <c:v>0.98830984</c:v>
                </c:pt>
                <c:pt idx="17069">
                  <c:v>0.9883677099999999</c:v>
                </c:pt>
                <c:pt idx="17070">
                  <c:v>0.98842557999999991</c:v>
                </c:pt>
                <c:pt idx="17071">
                  <c:v>0.98848344999999993</c:v>
                </c:pt>
                <c:pt idx="17072">
                  <c:v>0.98854143999999999</c:v>
                </c:pt>
                <c:pt idx="17073">
                  <c:v>0.98859931000000001</c:v>
                </c:pt>
                <c:pt idx="17074">
                  <c:v>0.98865717999999991</c:v>
                </c:pt>
                <c:pt idx="17075">
                  <c:v>0.98871505000000004</c:v>
                </c:pt>
                <c:pt idx="17076">
                  <c:v>0.98877292000000006</c:v>
                </c:pt>
                <c:pt idx="17077">
                  <c:v>0.98883079000000007</c:v>
                </c:pt>
                <c:pt idx="17078">
                  <c:v>0.98888866000000009</c:v>
                </c:pt>
                <c:pt idx="17079">
                  <c:v>0.9889465300000001</c:v>
                </c:pt>
                <c:pt idx="17080">
                  <c:v>0.98900451</c:v>
                </c:pt>
                <c:pt idx="17081">
                  <c:v>0.98906261999999989</c:v>
                </c:pt>
                <c:pt idx="17082">
                  <c:v>0.98912049000000002</c:v>
                </c:pt>
                <c:pt idx="17083">
                  <c:v>0.98917789</c:v>
                </c:pt>
                <c:pt idx="17084">
                  <c:v>0.98923575999999991</c:v>
                </c:pt>
                <c:pt idx="17085">
                  <c:v>0.98929374999999986</c:v>
                </c:pt>
                <c:pt idx="17086">
                  <c:v>0.98935173999999992</c:v>
                </c:pt>
                <c:pt idx="17087">
                  <c:v>0.98940961000000005</c:v>
                </c:pt>
                <c:pt idx="17088">
                  <c:v>0.98946747999999995</c:v>
                </c:pt>
                <c:pt idx="17089">
                  <c:v>0.98952545999999997</c:v>
                </c:pt>
                <c:pt idx="17090">
                  <c:v>0.98958332999999976</c:v>
                </c:pt>
                <c:pt idx="17091">
                  <c:v>0.98964109000000022</c:v>
                </c:pt>
                <c:pt idx="17092">
                  <c:v>0.98969896000000013</c:v>
                </c:pt>
                <c:pt idx="17093">
                  <c:v>0.98975693999999992</c:v>
                </c:pt>
                <c:pt idx="17094">
                  <c:v>0.98981470000000016</c:v>
                </c:pt>
                <c:pt idx="17095">
                  <c:v>0.98987257000000017</c:v>
                </c:pt>
                <c:pt idx="17096">
                  <c:v>0.98993044000000008</c:v>
                </c:pt>
                <c:pt idx="17097">
                  <c:v>0.98998831000000009</c:v>
                </c:pt>
                <c:pt idx="17098">
                  <c:v>0.99004618</c:v>
                </c:pt>
                <c:pt idx="17099">
                  <c:v>0.99010405000000012</c:v>
                </c:pt>
                <c:pt idx="17100">
                  <c:v>0.99016203999999985</c:v>
                </c:pt>
                <c:pt idx="17101">
                  <c:v>0.99021990999999987</c:v>
                </c:pt>
                <c:pt idx="17102">
                  <c:v>0.99027777999999989</c:v>
                </c:pt>
                <c:pt idx="17103">
                  <c:v>0.99033565000000001</c:v>
                </c:pt>
                <c:pt idx="17104">
                  <c:v>0.99039351999999992</c:v>
                </c:pt>
                <c:pt idx="17105">
                  <c:v>0.99045138999999993</c:v>
                </c:pt>
                <c:pt idx="17106">
                  <c:v>0.99050926000000006</c:v>
                </c:pt>
                <c:pt idx="17107">
                  <c:v>0.99056712999999974</c:v>
                </c:pt>
                <c:pt idx="17108">
                  <c:v>0.99062499999999998</c:v>
                </c:pt>
                <c:pt idx="17109">
                  <c:v>0.99068286999999988</c:v>
                </c:pt>
                <c:pt idx="17110">
                  <c:v>0.99074086000000028</c:v>
                </c:pt>
                <c:pt idx="17111">
                  <c:v>0.99079872999999996</c:v>
                </c:pt>
                <c:pt idx="17112">
                  <c:v>0.99085659999999987</c:v>
                </c:pt>
                <c:pt idx="17113">
                  <c:v>0.99091446999999988</c:v>
                </c:pt>
                <c:pt idx="17114">
                  <c:v>0.9909723399999999</c:v>
                </c:pt>
                <c:pt idx="17115">
                  <c:v>0.99103021000000002</c:v>
                </c:pt>
                <c:pt idx="17116">
                  <c:v>0.99108807999999993</c:v>
                </c:pt>
                <c:pt idx="17117">
                  <c:v>0.99114583000000023</c:v>
                </c:pt>
                <c:pt idx="17118">
                  <c:v>0.99120370000000002</c:v>
                </c:pt>
                <c:pt idx="17119">
                  <c:v>0.99126168999999986</c:v>
                </c:pt>
                <c:pt idx="17120">
                  <c:v>0.99131955999999988</c:v>
                </c:pt>
                <c:pt idx="17121">
                  <c:v>0.99137743</c:v>
                </c:pt>
                <c:pt idx="17122">
                  <c:v>0.99143529999999991</c:v>
                </c:pt>
                <c:pt idx="17123">
                  <c:v>0.99149316999999992</c:v>
                </c:pt>
                <c:pt idx="17124">
                  <c:v>0.99155103999999994</c:v>
                </c:pt>
                <c:pt idx="17125">
                  <c:v>0.99160891000000018</c:v>
                </c:pt>
                <c:pt idx="17126">
                  <c:v>0.99166677999999997</c:v>
                </c:pt>
                <c:pt idx="17127">
                  <c:v>0.99172465000000021</c:v>
                </c:pt>
                <c:pt idx="17128">
                  <c:v>0.99178252</c:v>
                </c:pt>
                <c:pt idx="17129">
                  <c:v>0.99184039000000013</c:v>
                </c:pt>
                <c:pt idx="17130">
                  <c:v>0.99189826000000014</c:v>
                </c:pt>
                <c:pt idx="17131">
                  <c:v>0.99195613000000016</c:v>
                </c:pt>
                <c:pt idx="17132">
                  <c:v>0.99201400000000017</c:v>
                </c:pt>
                <c:pt idx="17133">
                  <c:v>0.99207187000000019</c:v>
                </c:pt>
                <c:pt idx="17134">
                  <c:v>0.99212975000000014</c:v>
                </c:pt>
                <c:pt idx="17135">
                  <c:v>0.99218762000000016</c:v>
                </c:pt>
                <c:pt idx="17136">
                  <c:v>0.99224549000000029</c:v>
                </c:pt>
                <c:pt idx="17137">
                  <c:v>0.99230300999999987</c:v>
                </c:pt>
                <c:pt idx="17138">
                  <c:v>0.99236087999999989</c:v>
                </c:pt>
                <c:pt idx="17139">
                  <c:v>0.99241874999999991</c:v>
                </c:pt>
                <c:pt idx="17140">
                  <c:v>0.99247661999999992</c:v>
                </c:pt>
                <c:pt idx="17141">
                  <c:v>0.99253448999999994</c:v>
                </c:pt>
                <c:pt idx="17142">
                  <c:v>0.99259235999999995</c:v>
                </c:pt>
                <c:pt idx="17143">
                  <c:v>0.99265023000000019</c:v>
                </c:pt>
                <c:pt idx="17144">
                  <c:v>0.99270810000000009</c:v>
                </c:pt>
                <c:pt idx="17145">
                  <c:v>0.99276597000000011</c:v>
                </c:pt>
                <c:pt idx="17146">
                  <c:v>0.99282384000000012</c:v>
                </c:pt>
                <c:pt idx="17147">
                  <c:v>0.99288171000000014</c:v>
                </c:pt>
                <c:pt idx="17148">
                  <c:v>0.99293958000000004</c:v>
                </c:pt>
                <c:pt idx="17149">
                  <c:v>0.99299745000000028</c:v>
                </c:pt>
                <c:pt idx="17150">
                  <c:v>0.99305520999999997</c:v>
                </c:pt>
                <c:pt idx="17151">
                  <c:v>0.99311307999999987</c:v>
                </c:pt>
                <c:pt idx="17152">
                  <c:v>0.99317095</c:v>
                </c:pt>
                <c:pt idx="17153">
                  <c:v>0.99322894000000017</c:v>
                </c:pt>
                <c:pt idx="17154">
                  <c:v>0.99328680999999985</c:v>
                </c:pt>
                <c:pt idx="17155">
                  <c:v>0.99334467999999998</c:v>
                </c:pt>
                <c:pt idx="17156">
                  <c:v>0.99340254999999988</c:v>
                </c:pt>
                <c:pt idx="17157">
                  <c:v>0.9934604199999999</c:v>
                </c:pt>
                <c:pt idx="17158">
                  <c:v>0.99351828999999992</c:v>
                </c:pt>
                <c:pt idx="17159">
                  <c:v>0.99357615999999982</c:v>
                </c:pt>
                <c:pt idx="17160">
                  <c:v>0.99363403000000017</c:v>
                </c:pt>
                <c:pt idx="17161">
                  <c:v>0.99369201000000018</c:v>
                </c:pt>
                <c:pt idx="17162">
                  <c:v>0.99375000000000002</c:v>
                </c:pt>
                <c:pt idx="17163">
                  <c:v>0.99380787000000004</c:v>
                </c:pt>
                <c:pt idx="17164">
                  <c:v>0.99386573999999994</c:v>
                </c:pt>
                <c:pt idx="17165">
                  <c:v>0.99392360999999996</c:v>
                </c:pt>
                <c:pt idx="17166">
                  <c:v>0.99398147999999997</c:v>
                </c:pt>
                <c:pt idx="17167">
                  <c:v>0.99403934999999988</c:v>
                </c:pt>
                <c:pt idx="17168">
                  <c:v>0.99409711000000012</c:v>
                </c:pt>
                <c:pt idx="17169">
                  <c:v>0.99415509000000002</c:v>
                </c:pt>
                <c:pt idx="17170">
                  <c:v>0.99421295999999981</c:v>
                </c:pt>
                <c:pt idx="17171">
                  <c:v>0.99427083000000005</c:v>
                </c:pt>
                <c:pt idx="17172">
                  <c:v>0.99432869999999984</c:v>
                </c:pt>
                <c:pt idx="17173">
                  <c:v>0.99438645999999986</c:v>
                </c:pt>
                <c:pt idx="17174">
                  <c:v>0.99444432999999988</c:v>
                </c:pt>
                <c:pt idx="17175">
                  <c:v>0.99450219999999989</c:v>
                </c:pt>
                <c:pt idx="17176">
                  <c:v>0.99456006999999991</c:v>
                </c:pt>
                <c:pt idx="17177">
                  <c:v>0.99461793999999992</c:v>
                </c:pt>
                <c:pt idx="17178">
                  <c:v>0.99467581000000016</c:v>
                </c:pt>
                <c:pt idx="17179">
                  <c:v>0.9947338</c:v>
                </c:pt>
                <c:pt idx="17180">
                  <c:v>0.99479167000000013</c:v>
                </c:pt>
                <c:pt idx="17181">
                  <c:v>0.99484896</c:v>
                </c:pt>
                <c:pt idx="17182">
                  <c:v>0.99490706000000007</c:v>
                </c:pt>
                <c:pt idx="17183">
                  <c:v>0.99496493000000008</c:v>
                </c:pt>
                <c:pt idx="17184">
                  <c:v>0.9950228000000001</c:v>
                </c:pt>
                <c:pt idx="17185">
                  <c:v>0.99508067000000011</c:v>
                </c:pt>
                <c:pt idx="17186">
                  <c:v>0.99513854000000002</c:v>
                </c:pt>
                <c:pt idx="17187">
                  <c:v>0.99519641000000014</c:v>
                </c:pt>
                <c:pt idx="17188">
                  <c:v>0.99525428000000016</c:v>
                </c:pt>
                <c:pt idx="17189">
                  <c:v>0.99531215000000006</c:v>
                </c:pt>
                <c:pt idx="17190">
                  <c:v>0.99537002000000008</c:v>
                </c:pt>
                <c:pt idx="17191">
                  <c:v>0.99542789000000009</c:v>
                </c:pt>
                <c:pt idx="17192">
                  <c:v>0.99548576</c:v>
                </c:pt>
                <c:pt idx="17193">
                  <c:v>0.99554363000000012</c:v>
                </c:pt>
                <c:pt idx="17194">
                  <c:v>0.99560150000000014</c:v>
                </c:pt>
                <c:pt idx="17195">
                  <c:v>0.99565937000000015</c:v>
                </c:pt>
                <c:pt idx="17196">
                  <c:v>0.99571725000000011</c:v>
                </c:pt>
                <c:pt idx="17197">
                  <c:v>0.99577512000000012</c:v>
                </c:pt>
                <c:pt idx="17198">
                  <c:v>0.99583299000000003</c:v>
                </c:pt>
                <c:pt idx="17199">
                  <c:v>0.99589086000000027</c:v>
                </c:pt>
                <c:pt idx="17200">
                  <c:v>0.99594873000000028</c:v>
                </c:pt>
                <c:pt idx="17201">
                  <c:v>0.99600659999999985</c:v>
                </c:pt>
                <c:pt idx="17202">
                  <c:v>0.99606446999999987</c:v>
                </c:pt>
                <c:pt idx="17203">
                  <c:v>0.99612233999999988</c:v>
                </c:pt>
                <c:pt idx="17204">
                  <c:v>0.99618021000000001</c:v>
                </c:pt>
                <c:pt idx="17205">
                  <c:v>0.99623807999999991</c:v>
                </c:pt>
                <c:pt idx="17206">
                  <c:v>0.99629595000000004</c:v>
                </c:pt>
                <c:pt idx="17207">
                  <c:v>0.99635382000000006</c:v>
                </c:pt>
                <c:pt idx="17208">
                  <c:v>0.99641168999999985</c:v>
                </c:pt>
                <c:pt idx="17209">
                  <c:v>0.99646955999999987</c:v>
                </c:pt>
                <c:pt idx="17210">
                  <c:v>0.99652742999999988</c:v>
                </c:pt>
                <c:pt idx="17211">
                  <c:v>0.9965852999999999</c:v>
                </c:pt>
                <c:pt idx="17212">
                  <c:v>0.99664317000000002</c:v>
                </c:pt>
                <c:pt idx="17213">
                  <c:v>0.99670104000000004</c:v>
                </c:pt>
                <c:pt idx="17214">
                  <c:v>0.99675891000000005</c:v>
                </c:pt>
                <c:pt idx="17215">
                  <c:v>0.99681677999999985</c:v>
                </c:pt>
                <c:pt idx="17216">
                  <c:v>0.99687488000000002</c:v>
                </c:pt>
                <c:pt idx="17217">
                  <c:v>0.99693274999999992</c:v>
                </c:pt>
                <c:pt idx="17218">
                  <c:v>0.99699062000000005</c:v>
                </c:pt>
                <c:pt idx="17219">
                  <c:v>0.9970485</c:v>
                </c:pt>
                <c:pt idx="17220">
                  <c:v>0.99710636999999991</c:v>
                </c:pt>
                <c:pt idx="17221">
                  <c:v>0.99716423999999992</c:v>
                </c:pt>
                <c:pt idx="17222">
                  <c:v>0.99722210999999994</c:v>
                </c:pt>
                <c:pt idx="17223">
                  <c:v>0.99727998000000007</c:v>
                </c:pt>
                <c:pt idx="17224">
                  <c:v>0.99733785000000008</c:v>
                </c:pt>
                <c:pt idx="17225">
                  <c:v>0.9973957200000001</c:v>
                </c:pt>
                <c:pt idx="17226">
                  <c:v>0.99745346999999973</c:v>
                </c:pt>
                <c:pt idx="17227">
                  <c:v>0.99751133999999986</c:v>
                </c:pt>
                <c:pt idx="17228">
                  <c:v>0.99756933000000003</c:v>
                </c:pt>
                <c:pt idx="17229">
                  <c:v>0.99762720000000027</c:v>
                </c:pt>
                <c:pt idx="17230">
                  <c:v>0.99768507000000028</c:v>
                </c:pt>
                <c:pt idx="17231">
                  <c:v>0.99774294000000008</c:v>
                </c:pt>
                <c:pt idx="17232">
                  <c:v>0.9978008100000002</c:v>
                </c:pt>
                <c:pt idx="17233">
                  <c:v>0.99785868000000011</c:v>
                </c:pt>
                <c:pt idx="17234">
                  <c:v>0.99791655000000001</c:v>
                </c:pt>
                <c:pt idx="17235">
                  <c:v>0.99797442000000014</c:v>
                </c:pt>
                <c:pt idx="17236">
                  <c:v>0.99803229000000016</c:v>
                </c:pt>
                <c:pt idx="17237">
                  <c:v>0.99809016000000017</c:v>
                </c:pt>
                <c:pt idx="17238">
                  <c:v>0.99814802999999996</c:v>
                </c:pt>
                <c:pt idx="17239">
                  <c:v>0.99820589999999998</c:v>
                </c:pt>
                <c:pt idx="17240">
                  <c:v>0.99826376999999977</c:v>
                </c:pt>
                <c:pt idx="17241">
                  <c:v>0.99832164000000001</c:v>
                </c:pt>
                <c:pt idx="17242">
                  <c:v>0.99837962999999996</c:v>
                </c:pt>
                <c:pt idx="17243">
                  <c:v>0.99843762000000003</c:v>
                </c:pt>
                <c:pt idx="17244">
                  <c:v>0.99849549000000015</c:v>
                </c:pt>
                <c:pt idx="17245">
                  <c:v>0.99855336000000006</c:v>
                </c:pt>
                <c:pt idx="17246">
                  <c:v>0.99861122999999996</c:v>
                </c:pt>
                <c:pt idx="17247">
                  <c:v>0.99866909999999998</c:v>
                </c:pt>
                <c:pt idx="17248">
                  <c:v>0.99872696999999988</c:v>
                </c:pt>
                <c:pt idx="17249">
                  <c:v>0.99878484000000001</c:v>
                </c:pt>
                <c:pt idx="17250">
                  <c:v>0.99884259000000009</c:v>
                </c:pt>
                <c:pt idx="17251">
                  <c:v>0.99890057999999993</c:v>
                </c:pt>
                <c:pt idx="17252">
                  <c:v>0.99895845000000005</c:v>
                </c:pt>
                <c:pt idx="17253">
                  <c:v>0.99901620000000002</c:v>
                </c:pt>
                <c:pt idx="17254">
                  <c:v>0.99907418999999986</c:v>
                </c:pt>
                <c:pt idx="17255">
                  <c:v>0.99913194000000016</c:v>
                </c:pt>
                <c:pt idx="17256">
                  <c:v>0.99918980999999996</c:v>
                </c:pt>
                <c:pt idx="17257">
                  <c:v>0.99924769000000013</c:v>
                </c:pt>
                <c:pt idx="17258">
                  <c:v>0.99930556000000004</c:v>
                </c:pt>
                <c:pt idx="17259">
                  <c:v>0.99936353999999983</c:v>
                </c:pt>
                <c:pt idx="17260">
                  <c:v>0.99942141000000018</c:v>
                </c:pt>
                <c:pt idx="17261">
                  <c:v>0.99947928000000008</c:v>
                </c:pt>
                <c:pt idx="17262">
                  <c:v>0.99953714999999999</c:v>
                </c:pt>
                <c:pt idx="17263">
                  <c:v>0.99959502000000011</c:v>
                </c:pt>
                <c:pt idx="17264">
                  <c:v>0.99965289000000013</c:v>
                </c:pt>
                <c:pt idx="17265">
                  <c:v>0.99971076000000003</c:v>
                </c:pt>
                <c:pt idx="17266">
                  <c:v>0.99976863000000027</c:v>
                </c:pt>
                <c:pt idx="17267">
                  <c:v>0.99982650000000017</c:v>
                </c:pt>
                <c:pt idx="17268">
                  <c:v>0.99988437000000008</c:v>
                </c:pt>
                <c:pt idx="17269">
                  <c:v>0.99994190000000005</c:v>
                </c:pt>
                <c:pt idx="17270">
                  <c:v>0.99999976999999984</c:v>
                </c:pt>
              </c:numCache>
            </c:numRef>
          </c:xVal>
          <c:yVal>
            <c:numRef>
              <c:f>'datalog 12-3-2009'!$D$12:$D$17282</c:f>
              <c:numCache>
                <c:formatCode>General</c:formatCode>
                <c:ptCount val="17271"/>
                <c:pt idx="0">
                  <c:v>1.2664271600000001</c:v>
                </c:pt>
                <c:pt idx="1">
                  <c:v>1.3249398499999998</c:v>
                </c:pt>
                <c:pt idx="2">
                  <c:v>1.4008247899999995</c:v>
                </c:pt>
                <c:pt idx="3">
                  <c:v>1.4023535300000001</c:v>
                </c:pt>
                <c:pt idx="4">
                  <c:v>1.2813189</c:v>
                </c:pt>
                <c:pt idx="5">
                  <c:v>1.2876349699999998</c:v>
                </c:pt>
                <c:pt idx="6">
                  <c:v>1.2792133099999998</c:v>
                </c:pt>
                <c:pt idx="7">
                  <c:v>1.2710132599999997</c:v>
                </c:pt>
                <c:pt idx="8">
                  <c:v>1.18748403</c:v>
                </c:pt>
                <c:pt idx="9">
                  <c:v>1.23821318</c:v>
                </c:pt>
                <c:pt idx="10">
                  <c:v>1.35676682</c:v>
                </c:pt>
                <c:pt idx="11">
                  <c:v>1.3102071300000002</c:v>
                </c:pt>
                <c:pt idx="12">
                  <c:v>1.3838690499999997</c:v>
                </c:pt>
                <c:pt idx="13">
                  <c:v>1.3467596799999999</c:v>
                </c:pt>
                <c:pt idx="14">
                  <c:v>1.38650918</c:v>
                </c:pt>
                <c:pt idx="15">
                  <c:v>1.4086078399999999</c:v>
                </c:pt>
                <c:pt idx="16">
                  <c:v>1.4024926399999997</c:v>
                </c:pt>
                <c:pt idx="17">
                  <c:v>1.3510683799999998</c:v>
                </c:pt>
                <c:pt idx="18">
                  <c:v>1.3414782299999999</c:v>
                </c:pt>
                <c:pt idx="19">
                  <c:v>1.3455090499999998</c:v>
                </c:pt>
                <c:pt idx="20">
                  <c:v>1.2893594499999999</c:v>
                </c:pt>
                <c:pt idx="21">
                  <c:v>1.2717083699999998</c:v>
                </c:pt>
                <c:pt idx="22">
                  <c:v>1.3154884600000001</c:v>
                </c:pt>
                <c:pt idx="23">
                  <c:v>1.2894984499999997</c:v>
                </c:pt>
                <c:pt idx="24">
                  <c:v>1.2134740399999997</c:v>
                </c:pt>
                <c:pt idx="25">
                  <c:v>1.12452412</c:v>
                </c:pt>
                <c:pt idx="26">
                  <c:v>1.10881937</c:v>
                </c:pt>
                <c:pt idx="27">
                  <c:v>1.2282062799999998</c:v>
                </c:pt>
                <c:pt idx="28">
                  <c:v>1.31451535</c:v>
                </c:pt>
                <c:pt idx="29">
                  <c:v>1.3667736099999999</c:v>
                </c:pt>
                <c:pt idx="30">
                  <c:v>1.30659306</c:v>
                </c:pt>
                <c:pt idx="31">
                  <c:v>1.3480105400000002</c:v>
                </c:pt>
                <c:pt idx="32">
                  <c:v>1.2678446799999996</c:v>
                </c:pt>
                <c:pt idx="33">
                  <c:v>1.2378072699999998</c:v>
                </c:pt>
                <c:pt idx="34">
                  <c:v>1.3085397499999998</c:v>
                </c:pt>
                <c:pt idx="35">
                  <c:v>1.3218818899999998</c:v>
                </c:pt>
                <c:pt idx="36">
                  <c:v>1.3104851200000003</c:v>
                </c:pt>
                <c:pt idx="37">
                  <c:v>1.3304989300000001</c:v>
                </c:pt>
                <c:pt idx="38">
                  <c:v>1.2806030499999999</c:v>
                </c:pt>
                <c:pt idx="39">
                  <c:v>1.2614234699999998</c:v>
                </c:pt>
                <c:pt idx="40">
                  <c:v>1.15954804</c:v>
                </c:pt>
                <c:pt idx="41">
                  <c:v>1.1658027200000001</c:v>
                </c:pt>
                <c:pt idx="42">
                  <c:v>1.2211184499999999</c:v>
                </c:pt>
                <c:pt idx="43">
                  <c:v>1.26503682</c:v>
                </c:pt>
                <c:pt idx="44">
                  <c:v>1.32480073</c:v>
                </c:pt>
                <c:pt idx="45">
                  <c:v>1.310902</c:v>
                </c:pt>
                <c:pt idx="46">
                  <c:v>1.25266755</c:v>
                </c:pt>
                <c:pt idx="47">
                  <c:v>1.2048224199999997</c:v>
                </c:pt>
                <c:pt idx="48">
                  <c:v>1.3157664499999997</c:v>
                </c:pt>
                <c:pt idx="49">
                  <c:v>1.33022058</c:v>
                </c:pt>
                <c:pt idx="50">
                  <c:v>1.2783796799999998</c:v>
                </c:pt>
                <c:pt idx="51">
                  <c:v>1.2173656199999998</c:v>
                </c:pt>
                <c:pt idx="52">
                  <c:v>1.1268868400000001</c:v>
                </c:pt>
                <c:pt idx="53">
                  <c:v>1.16621935</c:v>
                </c:pt>
                <c:pt idx="54">
                  <c:v>1.34578693</c:v>
                </c:pt>
                <c:pt idx="55">
                  <c:v>1.3584346799999998</c:v>
                </c:pt>
                <c:pt idx="56">
                  <c:v>1.31465459</c:v>
                </c:pt>
                <c:pt idx="57">
                  <c:v>1.17169762</c:v>
                </c:pt>
                <c:pt idx="58">
                  <c:v>1.1958397599999997</c:v>
                </c:pt>
                <c:pt idx="59">
                  <c:v>1.3477330199999997</c:v>
                </c:pt>
                <c:pt idx="60">
                  <c:v>1.3678857099999999</c:v>
                </c:pt>
                <c:pt idx="61">
                  <c:v>1.36927581</c:v>
                </c:pt>
                <c:pt idx="62">
                  <c:v>1.3738619099999998</c:v>
                </c:pt>
                <c:pt idx="63">
                  <c:v>1.38873303</c:v>
                </c:pt>
                <c:pt idx="64">
                  <c:v>1.3670512399999999</c:v>
                </c:pt>
                <c:pt idx="65">
                  <c:v>1.3635768899999998</c:v>
                </c:pt>
                <c:pt idx="66">
                  <c:v>1.3731666799999998</c:v>
                </c:pt>
                <c:pt idx="67">
                  <c:v>1.3574616899999996</c:v>
                </c:pt>
                <c:pt idx="68">
                  <c:v>1.28657997</c:v>
                </c:pt>
                <c:pt idx="69">
                  <c:v>1.2236196999999998</c:v>
                </c:pt>
                <c:pt idx="70">
                  <c:v>1.1726127900000001</c:v>
                </c:pt>
                <c:pt idx="71">
                  <c:v>1.0799105200000001</c:v>
                </c:pt>
                <c:pt idx="72">
                  <c:v>1.0394658999999997</c:v>
                </c:pt>
                <c:pt idx="73">
                  <c:v>1.1342530300000002</c:v>
                </c:pt>
                <c:pt idx="74">
                  <c:v>1.2254267899999995</c:v>
                </c:pt>
                <c:pt idx="75">
                  <c:v>1.2144466599999997</c:v>
                </c:pt>
                <c:pt idx="76">
                  <c:v>1.2158366399999996</c:v>
                </c:pt>
                <c:pt idx="77">
                  <c:v>1.1663584700000003</c:v>
                </c:pt>
                <c:pt idx="78">
                  <c:v>1.0573946199999997</c:v>
                </c:pt>
                <c:pt idx="79">
                  <c:v>1.15565658</c:v>
                </c:pt>
                <c:pt idx="80">
                  <c:v>1.2975595</c:v>
                </c:pt>
                <c:pt idx="81">
                  <c:v>1.2740711</c:v>
                </c:pt>
                <c:pt idx="82">
                  <c:v>1.1594092799999998</c:v>
                </c:pt>
                <c:pt idx="83">
                  <c:v>1.1776161199999999</c:v>
                </c:pt>
                <c:pt idx="84">
                  <c:v>1.0544765</c:v>
                </c:pt>
                <c:pt idx="85">
                  <c:v>1.20207763</c:v>
                </c:pt>
                <c:pt idx="86">
                  <c:v>1.2573173</c:v>
                </c:pt>
                <c:pt idx="87">
                  <c:v>1.0646221600000001</c:v>
                </c:pt>
                <c:pt idx="88">
                  <c:v>1.10548377</c:v>
                </c:pt>
                <c:pt idx="89">
                  <c:v>1.2705960299999999</c:v>
                </c:pt>
                <c:pt idx="90">
                  <c:v>1.2936679099999999</c:v>
                </c:pt>
                <c:pt idx="91">
                  <c:v>1.2379350699999998</c:v>
                </c:pt>
                <c:pt idx="92">
                  <c:v>1.2362670899999999</c:v>
                </c:pt>
                <c:pt idx="93">
                  <c:v>1.2472467399999998</c:v>
                </c:pt>
                <c:pt idx="94">
                  <c:v>1.2647589400000001</c:v>
                </c:pt>
                <c:pt idx="95">
                  <c:v>1.2369626799999998</c:v>
                </c:pt>
                <c:pt idx="96">
                  <c:v>1.2312637599999998</c:v>
                </c:pt>
                <c:pt idx="97">
                  <c:v>1.2590609799999999</c:v>
                </c:pt>
                <c:pt idx="98">
                  <c:v>1.2318201099999997</c:v>
                </c:pt>
                <c:pt idx="99">
                  <c:v>1.2159759999999997</c:v>
                </c:pt>
                <c:pt idx="100">
                  <c:v>1.26281333</c:v>
                </c:pt>
                <c:pt idx="101">
                  <c:v>1.3021459600000003</c:v>
                </c:pt>
                <c:pt idx="102">
                  <c:v>1.1645520900000002</c:v>
                </c:pt>
                <c:pt idx="103">
                  <c:v>1.0469710799999998</c:v>
                </c:pt>
                <c:pt idx="104">
                  <c:v>1.1270259600000001</c:v>
                </c:pt>
                <c:pt idx="105">
                  <c:v>1.2251487999999997</c:v>
                </c:pt>
                <c:pt idx="106">
                  <c:v>1.2568372499999998</c:v>
                </c:pt>
                <c:pt idx="107">
                  <c:v>1.11465645</c:v>
                </c:pt>
                <c:pt idx="108">
                  <c:v>1.0623985499999999</c:v>
                </c:pt>
                <c:pt idx="109">
                  <c:v>1.1391173600000002</c:v>
                </c:pt>
                <c:pt idx="110">
                  <c:v>1.1812421100000001</c:v>
                </c:pt>
                <c:pt idx="111">
                  <c:v>1.2275612399999996</c:v>
                </c:pt>
                <c:pt idx="112">
                  <c:v>1.2077755899999998</c:v>
                </c:pt>
                <c:pt idx="113">
                  <c:v>1.2323757399999999</c:v>
                </c:pt>
                <c:pt idx="114">
                  <c:v>1.07296097</c:v>
                </c:pt>
                <c:pt idx="115">
                  <c:v>1.0425237399999998</c:v>
                </c:pt>
                <c:pt idx="116">
                  <c:v>1.1557958099999999</c:v>
                </c:pt>
                <c:pt idx="117">
                  <c:v>1.2276502799999998</c:v>
                </c:pt>
                <c:pt idx="118">
                  <c:v>1.2418270099999997</c:v>
                </c:pt>
                <c:pt idx="119">
                  <c:v>1.0697647299999997</c:v>
                </c:pt>
                <c:pt idx="120">
                  <c:v>1.0933917799999997</c:v>
                </c:pt>
                <c:pt idx="121">
                  <c:v>1.1469006499999999</c:v>
                </c:pt>
                <c:pt idx="122">
                  <c:v>1.20958257</c:v>
                </c:pt>
                <c:pt idx="123">
                  <c:v>1.13105655</c:v>
                </c:pt>
                <c:pt idx="124">
                  <c:v>1.0208418399999999</c:v>
                </c:pt>
                <c:pt idx="125">
                  <c:v>1.1480122800000001</c:v>
                </c:pt>
                <c:pt idx="126">
                  <c:v>1.2294570199999999</c:v>
                </c:pt>
                <c:pt idx="127">
                  <c:v>1.14606667</c:v>
                </c:pt>
                <c:pt idx="128">
                  <c:v>1.0251505400000001</c:v>
                </c:pt>
                <c:pt idx="129">
                  <c:v>1.1207717699999999</c:v>
                </c:pt>
                <c:pt idx="130">
                  <c:v>1.1573244299999998</c:v>
                </c:pt>
                <c:pt idx="131">
                  <c:v>1.2471082199999999</c:v>
                </c:pt>
                <c:pt idx="132">
                  <c:v>1.1594090499999998</c:v>
                </c:pt>
                <c:pt idx="133">
                  <c:v>1.02695727</c:v>
                </c:pt>
                <c:pt idx="134">
                  <c:v>1.1081241399999999</c:v>
                </c:pt>
                <c:pt idx="135">
                  <c:v>1.1139612199999998</c:v>
                </c:pt>
                <c:pt idx="136">
                  <c:v>1.2069418399999998</c:v>
                </c:pt>
                <c:pt idx="137">
                  <c:v>1.17506599</c:v>
                </c:pt>
                <c:pt idx="138">
                  <c:v>1.1015918299999998</c:v>
                </c:pt>
                <c:pt idx="139">
                  <c:v>1.19929755</c:v>
                </c:pt>
                <c:pt idx="140">
                  <c:v>1.1967959400000001</c:v>
                </c:pt>
                <c:pt idx="141">
                  <c:v>1.2266775400000001</c:v>
                </c:pt>
                <c:pt idx="142">
                  <c:v>1.2439114999999998</c:v>
                </c:pt>
                <c:pt idx="143">
                  <c:v>1.1375886200000001</c:v>
                </c:pt>
                <c:pt idx="144">
                  <c:v>1.0843581000000002</c:v>
                </c:pt>
                <c:pt idx="145">
                  <c:v>1.0229159600000002</c:v>
                </c:pt>
                <c:pt idx="146">
                  <c:v>1.0074998099999997</c:v>
                </c:pt>
                <c:pt idx="147">
                  <c:v>1.0578120899999999</c:v>
                </c:pt>
                <c:pt idx="148">
                  <c:v>1.1423139600000003</c:v>
                </c:pt>
                <c:pt idx="149">
                  <c:v>1.09744704</c:v>
                </c:pt>
                <c:pt idx="150">
                  <c:v>1.0963105000000002</c:v>
                </c:pt>
                <c:pt idx="151">
                  <c:v>1.1343916699999999</c:v>
                </c:pt>
                <c:pt idx="152">
                  <c:v>1.1381446099999999</c:v>
                </c:pt>
                <c:pt idx="153">
                  <c:v>1.1024256899999998</c:v>
                </c:pt>
                <c:pt idx="154">
                  <c:v>1.06698453</c:v>
                </c:pt>
                <c:pt idx="155">
                  <c:v>1.0433577300000001</c:v>
                </c:pt>
                <c:pt idx="156">
                  <c:v>1.10868001</c:v>
                </c:pt>
                <c:pt idx="157">
                  <c:v>0.99304550999999996</c:v>
                </c:pt>
                <c:pt idx="158">
                  <c:v>0.98901485999999994</c:v>
                </c:pt>
                <c:pt idx="159">
                  <c:v>1.0879715699999999</c:v>
                </c:pt>
                <c:pt idx="160">
                  <c:v>1.2072198399999998</c:v>
                </c:pt>
                <c:pt idx="161">
                  <c:v>1.2053837799999998</c:v>
                </c:pt>
                <c:pt idx="162">
                  <c:v>1.0832458700000001</c:v>
                </c:pt>
                <c:pt idx="163">
                  <c:v>1.0076386899999996</c:v>
                </c:pt>
                <c:pt idx="164">
                  <c:v>1.1506531200000003</c:v>
                </c:pt>
                <c:pt idx="165">
                  <c:v>1.1857336799999998</c:v>
                </c:pt>
                <c:pt idx="166">
                  <c:v>1.0643440499999999</c:v>
                </c:pt>
                <c:pt idx="167">
                  <c:v>1.0268182799999999</c:v>
                </c:pt>
                <c:pt idx="168">
                  <c:v>1.19957578</c:v>
                </c:pt>
                <c:pt idx="169">
                  <c:v>1.1902635100000001</c:v>
                </c:pt>
                <c:pt idx="170">
                  <c:v>1.0842189800000002</c:v>
                </c:pt>
                <c:pt idx="171">
                  <c:v>1.0112522799999999</c:v>
                </c:pt>
                <c:pt idx="172">
                  <c:v>1.1556564600000001</c:v>
                </c:pt>
                <c:pt idx="173">
                  <c:v>1.11104274</c:v>
                </c:pt>
                <c:pt idx="174">
                  <c:v>1.04238462</c:v>
                </c:pt>
                <c:pt idx="175">
                  <c:v>1.1020088200000002</c:v>
                </c:pt>
                <c:pt idx="176">
                  <c:v>1.17233443</c:v>
                </c:pt>
                <c:pt idx="177">
                  <c:v>1.0293202399999997</c:v>
                </c:pt>
                <c:pt idx="178">
                  <c:v>1.12188351</c:v>
                </c:pt>
                <c:pt idx="179">
                  <c:v>1.1218832699999999</c:v>
                </c:pt>
                <c:pt idx="180">
                  <c:v>1.0357133199999997</c:v>
                </c:pt>
                <c:pt idx="181">
                  <c:v>1.1749753999999999</c:v>
                </c:pt>
                <c:pt idx="182">
                  <c:v>1.1243850000000002</c:v>
                </c:pt>
                <c:pt idx="183">
                  <c:v>1.0100011799999999</c:v>
                </c:pt>
                <c:pt idx="184">
                  <c:v>1.19485021</c:v>
                </c:pt>
                <c:pt idx="185">
                  <c:v>1.0173673599999997</c:v>
                </c:pt>
                <c:pt idx="186">
                  <c:v>1.1202157700000002</c:v>
                </c:pt>
                <c:pt idx="187">
                  <c:v>1.1407855700000002</c:v>
                </c:pt>
                <c:pt idx="188">
                  <c:v>0.99665892</c:v>
                </c:pt>
                <c:pt idx="189">
                  <c:v>1.1556567</c:v>
                </c:pt>
                <c:pt idx="190">
                  <c:v>1.0627781199999999</c:v>
                </c:pt>
                <c:pt idx="191">
                  <c:v>1.1253582200000001</c:v>
                </c:pt>
                <c:pt idx="192">
                  <c:v>1.2293182599999999</c:v>
                </c:pt>
                <c:pt idx="193">
                  <c:v>1.0858865999999998</c:v>
                </c:pt>
                <c:pt idx="194">
                  <c:v>1.0329338299999999</c:v>
                </c:pt>
                <c:pt idx="195">
                  <c:v>1.1949893199999999</c:v>
                </c:pt>
                <c:pt idx="196">
                  <c:v>1.1413410899999998</c:v>
                </c:pt>
                <c:pt idx="197">
                  <c:v>1.0218149399999998</c:v>
                </c:pt>
                <c:pt idx="198">
                  <c:v>1.1364768700000001</c:v>
                </c:pt>
                <c:pt idx="199">
                  <c:v>1.1544058300000002</c:v>
                </c:pt>
                <c:pt idx="200">
                  <c:v>1.0160382999999997</c:v>
                </c:pt>
                <c:pt idx="201">
                  <c:v>1.1819248199999999</c:v>
                </c:pt>
                <c:pt idx="202">
                  <c:v>1.1242463599999999</c:v>
                </c:pt>
                <c:pt idx="203">
                  <c:v>1.0440522400000001</c:v>
                </c:pt>
                <c:pt idx="204">
                  <c:v>1.1484292699999998</c:v>
                </c:pt>
                <c:pt idx="205">
                  <c:v>1.1940164600000003</c:v>
                </c:pt>
                <c:pt idx="206">
                  <c:v>1.0729612099999997</c:v>
                </c:pt>
                <c:pt idx="207">
                  <c:v>1.0216761799999998</c:v>
                </c:pt>
                <c:pt idx="208">
                  <c:v>1.1853991699999999</c:v>
                </c:pt>
                <c:pt idx="209">
                  <c:v>1.07274377</c:v>
                </c:pt>
                <c:pt idx="210">
                  <c:v>0.99262846000000005</c:v>
                </c:pt>
                <c:pt idx="211">
                  <c:v>1.1184089200000003</c:v>
                </c:pt>
                <c:pt idx="212">
                  <c:v>1.2029112599999998</c:v>
                </c:pt>
                <c:pt idx="213">
                  <c:v>1.1350871300000003</c:v>
                </c:pt>
                <c:pt idx="214">
                  <c:v>1.0516966599999995</c:v>
                </c:pt>
                <c:pt idx="215">
                  <c:v>1.0150047499999997</c:v>
                </c:pt>
                <c:pt idx="216">
                  <c:v>1.1856772899999999</c:v>
                </c:pt>
                <c:pt idx="217">
                  <c:v>1.07555091</c:v>
                </c:pt>
                <c:pt idx="218">
                  <c:v>1.0890833099999999</c:v>
                </c:pt>
                <c:pt idx="219">
                  <c:v>1.2065246099999996</c:v>
                </c:pt>
                <c:pt idx="220">
                  <c:v>1.1496801400000001</c:v>
                </c:pt>
                <c:pt idx="221">
                  <c:v>1.0925577900000001</c:v>
                </c:pt>
                <c:pt idx="222">
                  <c:v>1.0611475700000002</c:v>
                </c:pt>
                <c:pt idx="223">
                  <c:v>0.96524858000000002</c:v>
                </c:pt>
                <c:pt idx="224">
                  <c:v>1.0070829400000001</c:v>
                </c:pt>
                <c:pt idx="225">
                  <c:v>1.07574093</c:v>
                </c:pt>
                <c:pt idx="226">
                  <c:v>1.1441210499999999</c:v>
                </c:pt>
                <c:pt idx="227">
                  <c:v>1.2148638999999999</c:v>
                </c:pt>
                <c:pt idx="228">
                  <c:v>1.2359894499999997</c:v>
                </c:pt>
                <c:pt idx="229">
                  <c:v>1.2432163999999999</c:v>
                </c:pt>
                <c:pt idx="230">
                  <c:v>1.1510703600000001</c:v>
                </c:pt>
                <c:pt idx="231">
                  <c:v>1.0077776899999997</c:v>
                </c:pt>
                <c:pt idx="232">
                  <c:v>1.0901953</c:v>
                </c:pt>
                <c:pt idx="233">
                  <c:v>1.2255655499999998</c:v>
                </c:pt>
                <c:pt idx="234">
                  <c:v>1.14273107</c:v>
                </c:pt>
                <c:pt idx="235">
                  <c:v>0.99735403</c:v>
                </c:pt>
                <c:pt idx="236">
                  <c:v>1.0851917299999998</c:v>
                </c:pt>
                <c:pt idx="237">
                  <c:v>1.1291106899999999</c:v>
                </c:pt>
                <c:pt idx="238">
                  <c:v>1.2037453699999998</c:v>
                </c:pt>
                <c:pt idx="239">
                  <c:v>1.15301561</c:v>
                </c:pt>
                <c:pt idx="240">
                  <c:v>1.0327947099999997</c:v>
                </c:pt>
                <c:pt idx="241">
                  <c:v>1.0767141600000001</c:v>
                </c:pt>
                <c:pt idx="242">
                  <c:v>1.1392566</c:v>
                </c:pt>
                <c:pt idx="243">
                  <c:v>1.1937344099999998</c:v>
                </c:pt>
                <c:pt idx="244">
                  <c:v>1.2000503499999999</c:v>
                </c:pt>
                <c:pt idx="245">
                  <c:v>1.1783111100000001</c:v>
                </c:pt>
                <c:pt idx="246">
                  <c:v>1.0432186099999998</c:v>
                </c:pt>
                <c:pt idx="247">
                  <c:v>1.12257838</c:v>
                </c:pt>
                <c:pt idx="248">
                  <c:v>1.2115282999999994</c:v>
                </c:pt>
                <c:pt idx="249">
                  <c:v>1.00499797</c:v>
                </c:pt>
                <c:pt idx="250">
                  <c:v>1.0992290999999998</c:v>
                </c:pt>
                <c:pt idx="251">
                  <c:v>1.2218130799999998</c:v>
                </c:pt>
                <c:pt idx="252">
                  <c:v>1.2261215399999998</c:v>
                </c:pt>
                <c:pt idx="253">
                  <c:v>1.07148051</c:v>
                </c:pt>
                <c:pt idx="254">
                  <c:v>1.0715711099999998</c:v>
                </c:pt>
                <c:pt idx="255">
                  <c:v>1.1416190899999998</c:v>
                </c:pt>
                <c:pt idx="256">
                  <c:v>1.2478032099999996</c:v>
                </c:pt>
                <c:pt idx="257">
                  <c:v>1.1731689000000001</c:v>
                </c:pt>
                <c:pt idx="258">
                  <c:v>1.0218149399999998</c:v>
                </c:pt>
                <c:pt idx="259">
                  <c:v>1.06628978</c:v>
                </c:pt>
                <c:pt idx="260">
                  <c:v>1.0224949099999998</c:v>
                </c:pt>
                <c:pt idx="261">
                  <c:v>1.0339068199999997</c:v>
                </c:pt>
                <c:pt idx="262">
                  <c:v>1.0598967099999996</c:v>
                </c:pt>
                <c:pt idx="263">
                  <c:v>1.0277913799999996</c:v>
                </c:pt>
                <c:pt idx="264">
                  <c:v>0.98859792999999985</c:v>
                </c:pt>
                <c:pt idx="265">
                  <c:v>1.0439137199999997</c:v>
                </c:pt>
                <c:pt idx="266">
                  <c:v>1.0669848899999999</c:v>
                </c:pt>
                <c:pt idx="267">
                  <c:v>1.1113208499999998</c:v>
                </c:pt>
                <c:pt idx="268">
                  <c:v>1.1610770200000002</c:v>
                </c:pt>
                <c:pt idx="269">
                  <c:v>1.2326538600000001</c:v>
                </c:pt>
                <c:pt idx="270">
                  <c:v>1.2616686799999997</c:v>
                </c:pt>
                <c:pt idx="271">
                  <c:v>1.0844966199999997</c:v>
                </c:pt>
                <c:pt idx="272">
                  <c:v>1.0357133199999997</c:v>
                </c:pt>
                <c:pt idx="273">
                  <c:v>1.2074975999999997</c:v>
                </c:pt>
                <c:pt idx="274">
                  <c:v>1.2361282099999997</c:v>
                </c:pt>
                <c:pt idx="275">
                  <c:v>1.1908199800000001</c:v>
                </c:pt>
                <c:pt idx="276">
                  <c:v>1.1031206799999997</c:v>
                </c:pt>
                <c:pt idx="277">
                  <c:v>1.0796322799999998</c:v>
                </c:pt>
                <c:pt idx="278">
                  <c:v>1.22681642</c:v>
                </c:pt>
                <c:pt idx="279">
                  <c:v>1.1537107200000001</c:v>
                </c:pt>
                <c:pt idx="280">
                  <c:v>1.1109037399999999</c:v>
                </c:pt>
                <c:pt idx="281">
                  <c:v>1.0525306499999998</c:v>
                </c:pt>
                <c:pt idx="282">
                  <c:v>1.2411317799999997</c:v>
                </c:pt>
                <c:pt idx="283">
                  <c:v>1.1584365400000001</c:v>
                </c:pt>
                <c:pt idx="284">
                  <c:v>1.0878323299999999</c:v>
                </c:pt>
                <c:pt idx="285">
                  <c:v>1.0703202499999998</c:v>
                </c:pt>
                <c:pt idx="286">
                  <c:v>1.2604509600000002</c:v>
                </c:pt>
                <c:pt idx="287">
                  <c:v>1.1443989300000001</c:v>
                </c:pt>
                <c:pt idx="288">
                  <c:v>1.0839407399999998</c:v>
                </c:pt>
                <c:pt idx="289">
                  <c:v>1.1959623099999999</c:v>
                </c:pt>
                <c:pt idx="290">
                  <c:v>1.18289745</c:v>
                </c:pt>
                <c:pt idx="291">
                  <c:v>1.1033987999999997</c:v>
                </c:pt>
                <c:pt idx="292">
                  <c:v>1.2286233899999996</c:v>
                </c:pt>
                <c:pt idx="293">
                  <c:v>1.1603822700000002</c:v>
                </c:pt>
                <c:pt idx="294">
                  <c:v>1.0712933499999997</c:v>
                </c:pt>
                <c:pt idx="295">
                  <c:v>1.2040232399999997</c:v>
                </c:pt>
                <c:pt idx="296">
                  <c:v>1.1990193099999999</c:v>
                </c:pt>
                <c:pt idx="297">
                  <c:v>1.12565958</c:v>
                </c:pt>
                <c:pt idx="298">
                  <c:v>1.1863724000000002</c:v>
                </c:pt>
                <c:pt idx="299">
                  <c:v>1.0926967899999998</c:v>
                </c:pt>
                <c:pt idx="300">
                  <c:v>1.2130571600000002</c:v>
                </c:pt>
                <c:pt idx="301">
                  <c:v>1.2227861899999999</c:v>
                </c:pt>
                <c:pt idx="302">
                  <c:v>1.1168801800000001</c:v>
                </c:pt>
                <c:pt idx="303">
                  <c:v>1.2122234099999998</c:v>
                </c:pt>
                <c:pt idx="304">
                  <c:v>1.1816466999999997</c:v>
                </c:pt>
                <c:pt idx="305">
                  <c:v>1.0965882499999999</c:v>
                </c:pt>
                <c:pt idx="306">
                  <c:v>1.2469308399999999</c:v>
                </c:pt>
                <c:pt idx="307">
                  <c:v>1.1862331600000002</c:v>
                </c:pt>
                <c:pt idx="308">
                  <c:v>1.09534156</c:v>
                </c:pt>
                <c:pt idx="309">
                  <c:v>1.2437725099999999</c:v>
                </c:pt>
                <c:pt idx="310">
                  <c:v>1.1756702699999999</c:v>
                </c:pt>
                <c:pt idx="311">
                  <c:v>1.0899173</c:v>
                </c:pt>
                <c:pt idx="312">
                  <c:v>1.2448843699999999</c:v>
                </c:pt>
                <c:pt idx="313">
                  <c:v>1.1151324499999999</c:v>
                </c:pt>
                <c:pt idx="314">
                  <c:v>1.2371014399999998</c:v>
                </c:pt>
                <c:pt idx="315">
                  <c:v>1.1548228300000001</c:v>
                </c:pt>
                <c:pt idx="316">
                  <c:v>1.1003409600000003</c:v>
                </c:pt>
                <c:pt idx="317">
                  <c:v>1.2596166099999997</c:v>
                </c:pt>
                <c:pt idx="318">
                  <c:v>1.1527382099999999</c:v>
                </c:pt>
                <c:pt idx="319">
                  <c:v>1.0655950299999999</c:v>
                </c:pt>
                <c:pt idx="320">
                  <c:v>1.25211191</c:v>
                </c:pt>
                <c:pt idx="321">
                  <c:v>1.19693494</c:v>
                </c:pt>
                <c:pt idx="322">
                  <c:v>1.1110428600000002</c:v>
                </c:pt>
                <c:pt idx="323">
                  <c:v>1.11312747</c:v>
                </c:pt>
                <c:pt idx="324">
                  <c:v>1.2147881999999999</c:v>
                </c:pt>
                <c:pt idx="325">
                  <c:v>1.09603238</c:v>
                </c:pt>
                <c:pt idx="326">
                  <c:v>1.22403705</c:v>
                </c:pt>
                <c:pt idx="327">
                  <c:v>1.24405038</c:v>
                </c:pt>
                <c:pt idx="328">
                  <c:v>1.1523212199999997</c:v>
                </c:pt>
                <c:pt idx="329">
                  <c:v>1.0797713999999998</c:v>
                </c:pt>
                <c:pt idx="330">
                  <c:v>1.2118065399999998</c:v>
                </c:pt>
                <c:pt idx="331">
                  <c:v>1.2913050699999999</c:v>
                </c:pt>
                <c:pt idx="332">
                  <c:v>1.1937383399999999</c:v>
                </c:pt>
                <c:pt idx="333">
                  <c:v>1.12188351</c:v>
                </c:pt>
                <c:pt idx="334">
                  <c:v>1.0525302899999998</c:v>
                </c:pt>
                <c:pt idx="335">
                  <c:v>1.1669143399999999</c:v>
                </c:pt>
                <c:pt idx="336">
                  <c:v>1.2975592599999999</c:v>
                </c:pt>
                <c:pt idx="337">
                  <c:v>1.2576706399999997</c:v>
                </c:pt>
                <c:pt idx="338">
                  <c:v>1.2326538600000001</c:v>
                </c:pt>
                <c:pt idx="339">
                  <c:v>1.1388395999999998</c:v>
                </c:pt>
                <c:pt idx="340">
                  <c:v>1.1756705000000001</c:v>
                </c:pt>
                <c:pt idx="341">
                  <c:v>1.1157684299999999</c:v>
                </c:pt>
                <c:pt idx="342">
                  <c:v>1.0258456499999997</c:v>
                </c:pt>
                <c:pt idx="343">
                  <c:v>1.0807442699999998</c:v>
                </c:pt>
                <c:pt idx="344">
                  <c:v>1.1167414200000001</c:v>
                </c:pt>
                <c:pt idx="345">
                  <c:v>1.1285549400000001</c:v>
                </c:pt>
                <c:pt idx="346">
                  <c:v>1.0836627499999998</c:v>
                </c:pt>
                <c:pt idx="347">
                  <c:v>1.0601748200000001</c:v>
                </c:pt>
                <c:pt idx="348">
                  <c:v>1.0612864499999999</c:v>
                </c:pt>
                <c:pt idx="349">
                  <c:v>1.0405780099999999</c:v>
                </c:pt>
                <c:pt idx="350">
                  <c:v>1.0277914999999997</c:v>
                </c:pt>
                <c:pt idx="351">
                  <c:v>1.0875548099999999</c:v>
                </c:pt>
                <c:pt idx="352">
                  <c:v>1.15064335</c:v>
                </c:pt>
                <c:pt idx="353">
                  <c:v>1.2053840199999997</c:v>
                </c:pt>
                <c:pt idx="354">
                  <c:v>1.1841481900000002</c:v>
                </c:pt>
                <c:pt idx="355">
                  <c:v>1.1567681999999999</c:v>
                </c:pt>
                <c:pt idx="356">
                  <c:v>1.0587848399999999</c:v>
                </c:pt>
                <c:pt idx="357">
                  <c:v>1.0771306799999998</c:v>
                </c:pt>
                <c:pt idx="358">
                  <c:v>1.18164647</c:v>
                </c:pt>
                <c:pt idx="359">
                  <c:v>1.1491241499999998</c:v>
                </c:pt>
                <c:pt idx="360">
                  <c:v>1.2587825100000001</c:v>
                </c:pt>
                <c:pt idx="361">
                  <c:v>1.28463387</c:v>
                </c:pt>
                <c:pt idx="362">
                  <c:v>1.2992271200000001</c:v>
                </c:pt>
                <c:pt idx="363">
                  <c:v>1.1658025999999999</c:v>
                </c:pt>
                <c:pt idx="364">
                  <c:v>1.0792156499999999</c:v>
                </c:pt>
                <c:pt idx="365">
                  <c:v>1.1253578700000002</c:v>
                </c:pt>
                <c:pt idx="366">
                  <c:v>1.1555179400000002</c:v>
                </c:pt>
                <c:pt idx="367">
                  <c:v>1.2568370099999999</c:v>
                </c:pt>
                <c:pt idx="368">
                  <c:v>1.2879693499999996</c:v>
                </c:pt>
                <c:pt idx="369">
                  <c:v>1.32827473</c:v>
                </c:pt>
                <c:pt idx="370">
                  <c:v>1.2850507499999999</c:v>
                </c:pt>
                <c:pt idx="371">
                  <c:v>1.1873447899999998</c:v>
                </c:pt>
                <c:pt idx="372">
                  <c:v>1.16218925</c:v>
                </c:pt>
                <c:pt idx="373">
                  <c:v>1.1749753999999999</c:v>
                </c:pt>
                <c:pt idx="374">
                  <c:v>1.15037525</c:v>
                </c:pt>
                <c:pt idx="375">
                  <c:v>1.19261134</c:v>
                </c:pt>
                <c:pt idx="376">
                  <c:v>1.2851086899999997</c:v>
                </c:pt>
                <c:pt idx="377">
                  <c:v>1.22834551</c:v>
                </c:pt>
                <c:pt idx="378">
                  <c:v>1.1726127900000001</c:v>
                </c:pt>
                <c:pt idx="379">
                  <c:v>1.15565681</c:v>
                </c:pt>
                <c:pt idx="380">
                  <c:v>1.1801178500000002</c:v>
                </c:pt>
                <c:pt idx="381">
                  <c:v>1.13008368</c:v>
                </c:pt>
                <c:pt idx="382">
                  <c:v>1.0377981699999999</c:v>
                </c:pt>
                <c:pt idx="383">
                  <c:v>1.0273743899999996</c:v>
                </c:pt>
                <c:pt idx="384">
                  <c:v>1.0270965099999998</c:v>
                </c:pt>
                <c:pt idx="385">
                  <c:v>1.03001499</c:v>
                </c:pt>
                <c:pt idx="386">
                  <c:v>1.0428017399999998</c:v>
                </c:pt>
                <c:pt idx="387">
                  <c:v>1.0540591500000001</c:v>
                </c:pt>
                <c:pt idx="388">
                  <c:v>1.0839409799999999</c:v>
                </c:pt>
                <c:pt idx="389">
                  <c:v>1.08560872</c:v>
                </c:pt>
                <c:pt idx="390">
                  <c:v>1.09325278</c:v>
                </c:pt>
                <c:pt idx="391">
                  <c:v>1.0811607799999998</c:v>
                </c:pt>
                <c:pt idx="392">
                  <c:v>1.0459985699999998</c:v>
                </c:pt>
                <c:pt idx="393">
                  <c:v>1.0637882899999997</c:v>
                </c:pt>
                <c:pt idx="394">
                  <c:v>1.1853991699999999</c:v>
                </c:pt>
                <c:pt idx="395">
                  <c:v>1.1499586099999999</c:v>
                </c:pt>
                <c:pt idx="396">
                  <c:v>1.2323761</c:v>
                </c:pt>
                <c:pt idx="397">
                  <c:v>1.27671158</c:v>
                </c:pt>
                <c:pt idx="398">
                  <c:v>1.2990881200000002</c:v>
                </c:pt>
                <c:pt idx="399">
                  <c:v>1.17650437</c:v>
                </c:pt>
                <c:pt idx="400">
                  <c:v>1.0732390899999997</c:v>
                </c:pt>
                <c:pt idx="401">
                  <c:v>1.0737261799999998</c:v>
                </c:pt>
                <c:pt idx="402">
                  <c:v>1.0458592199999999</c:v>
                </c:pt>
                <c:pt idx="403">
                  <c:v>1.07232237</c:v>
                </c:pt>
                <c:pt idx="404">
                  <c:v>1.0309878600000002</c:v>
                </c:pt>
                <c:pt idx="405">
                  <c:v>1.1446769200000002</c:v>
                </c:pt>
                <c:pt idx="406">
                  <c:v>1.16691422</c:v>
                </c:pt>
                <c:pt idx="407">
                  <c:v>1.1663584700000003</c:v>
                </c:pt>
                <c:pt idx="408">
                  <c:v>1.26211834</c:v>
                </c:pt>
                <c:pt idx="409">
                  <c:v>1.2651761799999999</c:v>
                </c:pt>
                <c:pt idx="410">
                  <c:v>1.2580189700000002</c:v>
                </c:pt>
                <c:pt idx="411">
                  <c:v>1.23807406</c:v>
                </c:pt>
                <c:pt idx="412">
                  <c:v>1.2878302299999997</c:v>
                </c:pt>
                <c:pt idx="413">
                  <c:v>1.2453014899999997</c:v>
                </c:pt>
                <c:pt idx="414">
                  <c:v>1.1898039600000001</c:v>
                </c:pt>
                <c:pt idx="415">
                  <c:v>1.1182701600000002</c:v>
                </c:pt>
                <c:pt idx="416">
                  <c:v>1.0968663699999999</c:v>
                </c:pt>
                <c:pt idx="417">
                  <c:v>1.13133442</c:v>
                </c:pt>
                <c:pt idx="418">
                  <c:v>1.1849822999999999</c:v>
                </c:pt>
                <c:pt idx="419">
                  <c:v>1.1709451700000002</c:v>
                </c:pt>
                <c:pt idx="420">
                  <c:v>1.17914534</c:v>
                </c:pt>
                <c:pt idx="421">
                  <c:v>1.1888736499999999</c:v>
                </c:pt>
                <c:pt idx="422">
                  <c:v>1.0347062299999998</c:v>
                </c:pt>
                <c:pt idx="423">
                  <c:v>1.14106357</c:v>
                </c:pt>
                <c:pt idx="424">
                  <c:v>1.1959623099999999</c:v>
                </c:pt>
                <c:pt idx="425">
                  <c:v>1.2081925899999999</c:v>
                </c:pt>
                <c:pt idx="426">
                  <c:v>1.20847058</c:v>
                </c:pt>
                <c:pt idx="427">
                  <c:v>1.1769212499999997</c:v>
                </c:pt>
                <c:pt idx="428">
                  <c:v>1.1721959100000001</c:v>
                </c:pt>
                <c:pt idx="429">
                  <c:v>1.177616</c:v>
                </c:pt>
                <c:pt idx="430">
                  <c:v>1.0947815200000002</c:v>
                </c:pt>
                <c:pt idx="431">
                  <c:v>1.19247079</c:v>
                </c:pt>
                <c:pt idx="432">
                  <c:v>1.2276503999999997</c:v>
                </c:pt>
                <c:pt idx="433">
                  <c:v>1.1174359300000001</c:v>
                </c:pt>
                <c:pt idx="434">
                  <c:v>1.1913756099999999</c:v>
                </c:pt>
                <c:pt idx="435">
                  <c:v>1.1581583000000002</c:v>
                </c:pt>
                <c:pt idx="436">
                  <c:v>1.0130587799999999</c:v>
                </c:pt>
                <c:pt idx="437">
                  <c:v>0.9940183199999999</c:v>
                </c:pt>
                <c:pt idx="438">
                  <c:v>1.1103479900000002</c:v>
                </c:pt>
                <c:pt idx="439">
                  <c:v>1.2418265299999998</c:v>
                </c:pt>
                <c:pt idx="440">
                  <c:v>1.2960305200000002</c:v>
                </c:pt>
                <c:pt idx="441">
                  <c:v>1.2166706299999999</c:v>
                </c:pt>
                <c:pt idx="442">
                  <c:v>1.1673313399999998</c:v>
                </c:pt>
                <c:pt idx="443">
                  <c:v>1.0772695499999998</c:v>
                </c:pt>
                <c:pt idx="444">
                  <c:v>1.0847747299999999</c:v>
                </c:pt>
                <c:pt idx="445">
                  <c:v>1.2573932399999996</c:v>
                </c:pt>
                <c:pt idx="446">
                  <c:v>1.2963086399999999</c:v>
                </c:pt>
                <c:pt idx="447">
                  <c:v>1.2611455899999999</c:v>
                </c:pt>
                <c:pt idx="448">
                  <c:v>1.1616330099999999</c:v>
                </c:pt>
                <c:pt idx="449">
                  <c:v>1.1380055000000002</c:v>
                </c:pt>
                <c:pt idx="450">
                  <c:v>1.1744193999999999</c:v>
                </c:pt>
                <c:pt idx="451">
                  <c:v>1.0241775500000001</c:v>
                </c:pt>
                <c:pt idx="452">
                  <c:v>1.1168804200000002</c:v>
                </c:pt>
                <c:pt idx="453">
                  <c:v>1.2004097699999998</c:v>
                </c:pt>
                <c:pt idx="454">
                  <c:v>1.2842167600000001</c:v>
                </c:pt>
                <c:pt idx="455">
                  <c:v>1.2922778100000001</c:v>
                </c:pt>
                <c:pt idx="456">
                  <c:v>1.2439830299999999</c:v>
                </c:pt>
                <c:pt idx="457">
                  <c:v>1.09969282</c:v>
                </c:pt>
                <c:pt idx="458">
                  <c:v>1.1346700199999999</c:v>
                </c:pt>
                <c:pt idx="459">
                  <c:v>1.2487760799999998</c:v>
                </c:pt>
                <c:pt idx="460">
                  <c:v>1.2938066699999997</c:v>
                </c:pt>
                <c:pt idx="461">
                  <c:v>1.26184082</c:v>
                </c:pt>
                <c:pt idx="462">
                  <c:v>1.16983306</c:v>
                </c:pt>
                <c:pt idx="463">
                  <c:v>1.1784502300000002</c:v>
                </c:pt>
                <c:pt idx="464">
                  <c:v>1.1175748099999998</c:v>
                </c:pt>
                <c:pt idx="465">
                  <c:v>1.0446083499999999</c:v>
                </c:pt>
                <c:pt idx="466">
                  <c:v>1.1185011899999999</c:v>
                </c:pt>
                <c:pt idx="467">
                  <c:v>1.14995801</c:v>
                </c:pt>
                <c:pt idx="468">
                  <c:v>1.08157814</c:v>
                </c:pt>
                <c:pt idx="469">
                  <c:v>1.06684566</c:v>
                </c:pt>
                <c:pt idx="470">
                  <c:v>1.0647608</c:v>
                </c:pt>
                <c:pt idx="471">
                  <c:v>1.11840904</c:v>
                </c:pt>
                <c:pt idx="472">
                  <c:v>1.15676844</c:v>
                </c:pt>
                <c:pt idx="473">
                  <c:v>1.10460567</c:v>
                </c:pt>
                <c:pt idx="474">
                  <c:v>1.1564906799999999</c:v>
                </c:pt>
                <c:pt idx="475">
                  <c:v>1.1216055199999999</c:v>
                </c:pt>
                <c:pt idx="476">
                  <c:v>1.24015915</c:v>
                </c:pt>
                <c:pt idx="477">
                  <c:v>1.3082610399999999</c:v>
                </c:pt>
                <c:pt idx="478">
                  <c:v>1.2026330199999997</c:v>
                </c:pt>
                <c:pt idx="479">
                  <c:v>1.0732390899999997</c:v>
                </c:pt>
                <c:pt idx="480">
                  <c:v>1.1660805900000002</c:v>
                </c:pt>
                <c:pt idx="481">
                  <c:v>1.26698303</c:v>
                </c:pt>
                <c:pt idx="482">
                  <c:v>1.18400979</c:v>
                </c:pt>
                <c:pt idx="483">
                  <c:v>1.05126882</c:v>
                </c:pt>
                <c:pt idx="484">
                  <c:v>1.0714802699999999</c:v>
                </c:pt>
                <c:pt idx="485">
                  <c:v>1.1188260299999999</c:v>
                </c:pt>
                <c:pt idx="486">
                  <c:v>1.2194503499999998</c:v>
                </c:pt>
                <c:pt idx="487">
                  <c:v>1.25294518</c:v>
                </c:pt>
                <c:pt idx="488">
                  <c:v>1.06378806</c:v>
                </c:pt>
                <c:pt idx="489">
                  <c:v>1.1480125200000004</c:v>
                </c:pt>
                <c:pt idx="490">
                  <c:v>1.26795554</c:v>
                </c:pt>
                <c:pt idx="491">
                  <c:v>1.2951966499999996</c:v>
                </c:pt>
                <c:pt idx="492">
                  <c:v>1.19471145</c:v>
                </c:pt>
                <c:pt idx="493">
                  <c:v>1.0437743699999997</c:v>
                </c:pt>
                <c:pt idx="494">
                  <c:v>1.0853304899999998</c:v>
                </c:pt>
                <c:pt idx="495">
                  <c:v>1.1373109800000001</c:v>
                </c:pt>
                <c:pt idx="496">
                  <c:v>1.1819244599999998</c:v>
                </c:pt>
                <c:pt idx="497">
                  <c:v>1.2749051999999998</c:v>
                </c:pt>
                <c:pt idx="498">
                  <c:v>1.28546786</c:v>
                </c:pt>
                <c:pt idx="499">
                  <c:v>1.1224393799999999</c:v>
                </c:pt>
                <c:pt idx="500">
                  <c:v>1.04836106</c:v>
                </c:pt>
                <c:pt idx="501">
                  <c:v>1.10298181</c:v>
                </c:pt>
                <c:pt idx="502">
                  <c:v>1.1311955499999999</c:v>
                </c:pt>
                <c:pt idx="503">
                  <c:v>1.1595484</c:v>
                </c:pt>
                <c:pt idx="504">
                  <c:v>1.2397422799999998</c:v>
                </c:pt>
                <c:pt idx="505">
                  <c:v>1.30033946</c:v>
                </c:pt>
                <c:pt idx="506">
                  <c:v>1.26656616</c:v>
                </c:pt>
                <c:pt idx="507">
                  <c:v>1.1506531200000003</c:v>
                </c:pt>
                <c:pt idx="508">
                  <c:v>1.1089578900000001</c:v>
                </c:pt>
                <c:pt idx="509">
                  <c:v>1.1475955200000001</c:v>
                </c:pt>
                <c:pt idx="510">
                  <c:v>1.1862947899999998</c:v>
                </c:pt>
                <c:pt idx="511">
                  <c:v>1.2352944599999998</c:v>
                </c:pt>
                <c:pt idx="512">
                  <c:v>1.1849821800000002</c:v>
                </c:pt>
                <c:pt idx="513">
                  <c:v>1.08060527</c:v>
                </c:pt>
                <c:pt idx="514">
                  <c:v>1.1544055900000001</c:v>
                </c:pt>
                <c:pt idx="515">
                  <c:v>1.1289718200000001</c:v>
                </c:pt>
                <c:pt idx="516">
                  <c:v>1.0168114899999998</c:v>
                </c:pt>
                <c:pt idx="517">
                  <c:v>1.10053504</c:v>
                </c:pt>
                <c:pt idx="518">
                  <c:v>1.1735855300000002</c:v>
                </c:pt>
                <c:pt idx="519">
                  <c:v>1.25364053</c:v>
                </c:pt>
                <c:pt idx="520">
                  <c:v>1.2496098299999998</c:v>
                </c:pt>
                <c:pt idx="521">
                  <c:v>1.2437726299999998</c:v>
                </c:pt>
                <c:pt idx="522">
                  <c:v>1.1817857000000001</c:v>
                </c:pt>
                <c:pt idx="523">
                  <c:v>1.1792839800000001</c:v>
                </c:pt>
                <c:pt idx="524">
                  <c:v>1.1049274200000001</c:v>
                </c:pt>
                <c:pt idx="525">
                  <c:v>1.07977116</c:v>
                </c:pt>
                <c:pt idx="526">
                  <c:v>1.0171611299999999</c:v>
                </c:pt>
                <c:pt idx="527">
                  <c:v>1.0476657199999997</c:v>
                </c:pt>
                <c:pt idx="528">
                  <c:v>1.0682354000000001</c:v>
                </c:pt>
                <c:pt idx="529">
                  <c:v>1.1107647399999998</c:v>
                </c:pt>
                <c:pt idx="530">
                  <c:v>1.1320289400000001</c:v>
                </c:pt>
                <c:pt idx="531">
                  <c:v>1.22223032</c:v>
                </c:pt>
                <c:pt idx="532">
                  <c:v>1.3168781999999999</c:v>
                </c:pt>
                <c:pt idx="533">
                  <c:v>1.23279297</c:v>
                </c:pt>
                <c:pt idx="534">
                  <c:v>1.2314031099999998</c:v>
                </c:pt>
                <c:pt idx="535">
                  <c:v>1.1484293899999998</c:v>
                </c:pt>
                <c:pt idx="536">
                  <c:v>1.05295289</c:v>
                </c:pt>
                <c:pt idx="537">
                  <c:v>1.1692771900000001</c:v>
                </c:pt>
                <c:pt idx="538">
                  <c:v>1.2029112599999998</c:v>
                </c:pt>
                <c:pt idx="539">
                  <c:v>1.2547524000000001</c:v>
                </c:pt>
                <c:pt idx="540">
                  <c:v>1.2861629700000001</c:v>
                </c:pt>
                <c:pt idx="541">
                  <c:v>1.2672611499999997</c:v>
                </c:pt>
                <c:pt idx="542">
                  <c:v>1.2529454200000001</c:v>
                </c:pt>
                <c:pt idx="543">
                  <c:v>1.1485682699999999</c:v>
                </c:pt>
                <c:pt idx="544">
                  <c:v>1.1202154200000003</c:v>
                </c:pt>
                <c:pt idx="545">
                  <c:v>1.1024256899999998</c:v>
                </c:pt>
                <c:pt idx="546">
                  <c:v>0.98873674999999994</c:v>
                </c:pt>
                <c:pt idx="547">
                  <c:v>1.0865817099999999</c:v>
                </c:pt>
                <c:pt idx="548">
                  <c:v>1.1799789700000001</c:v>
                </c:pt>
                <c:pt idx="549">
                  <c:v>1.2644813099999999</c:v>
                </c:pt>
                <c:pt idx="550">
                  <c:v>1.2198674699999998</c:v>
                </c:pt>
                <c:pt idx="551">
                  <c:v>1.0981174700000003</c:v>
                </c:pt>
                <c:pt idx="552">
                  <c:v>1.1188257899999998</c:v>
                </c:pt>
                <c:pt idx="553">
                  <c:v>1.04224575</c:v>
                </c:pt>
                <c:pt idx="554">
                  <c:v>1.2293186199999997</c:v>
                </c:pt>
                <c:pt idx="555">
                  <c:v>1.2491927099999998</c:v>
                </c:pt>
                <c:pt idx="556">
                  <c:v>1.1085411300000001</c:v>
                </c:pt>
                <c:pt idx="557">
                  <c:v>1.0579507399999999</c:v>
                </c:pt>
                <c:pt idx="558">
                  <c:v>1.0858868399999999</c:v>
                </c:pt>
                <c:pt idx="559">
                  <c:v>1.2572539999999999</c:v>
                </c:pt>
                <c:pt idx="560">
                  <c:v>1.2453013699999997</c:v>
                </c:pt>
                <c:pt idx="561">
                  <c:v>1.2002706499999998</c:v>
                </c:pt>
                <c:pt idx="562">
                  <c:v>1.0772697899999997</c:v>
                </c:pt>
                <c:pt idx="563">
                  <c:v>1.11204433</c:v>
                </c:pt>
                <c:pt idx="564">
                  <c:v>1.2632303199999997</c:v>
                </c:pt>
                <c:pt idx="565">
                  <c:v>1.2904710799999999</c:v>
                </c:pt>
                <c:pt idx="566">
                  <c:v>1.2817155099999999</c:v>
                </c:pt>
                <c:pt idx="567">
                  <c:v>1.1581584200000001</c:v>
                </c:pt>
                <c:pt idx="568">
                  <c:v>1.1452325600000002</c:v>
                </c:pt>
                <c:pt idx="569">
                  <c:v>1.0351573199999999</c:v>
                </c:pt>
                <c:pt idx="570">
                  <c:v>1.0787982899999997</c:v>
                </c:pt>
                <c:pt idx="571">
                  <c:v>1.2036995899999996</c:v>
                </c:pt>
                <c:pt idx="572">
                  <c:v>1.2236198199999997</c:v>
                </c:pt>
                <c:pt idx="573">
                  <c:v>1.13189042</c:v>
                </c:pt>
                <c:pt idx="574">
                  <c:v>1.1228562600000001</c:v>
                </c:pt>
                <c:pt idx="575">
                  <c:v>1.07699156</c:v>
                </c:pt>
                <c:pt idx="576">
                  <c:v>1.0657340299999998</c:v>
                </c:pt>
                <c:pt idx="577">
                  <c:v>1.18359232</c:v>
                </c:pt>
                <c:pt idx="578">
                  <c:v>1.2526676699999999</c:v>
                </c:pt>
                <c:pt idx="579">
                  <c:v>1.1620125800000003</c:v>
                </c:pt>
                <c:pt idx="580">
                  <c:v>1.02765214</c:v>
                </c:pt>
                <c:pt idx="581">
                  <c:v>1.0918630399999998</c:v>
                </c:pt>
                <c:pt idx="582">
                  <c:v>1.1393955899999999</c:v>
                </c:pt>
                <c:pt idx="583">
                  <c:v>1.2737930999999998</c:v>
                </c:pt>
                <c:pt idx="584">
                  <c:v>1.2554472699999999</c:v>
                </c:pt>
                <c:pt idx="585">
                  <c:v>1.2208403299999999</c:v>
                </c:pt>
                <c:pt idx="586">
                  <c:v>1.1809514800000001</c:v>
                </c:pt>
                <c:pt idx="587">
                  <c:v>1.0879713299999998</c:v>
                </c:pt>
                <c:pt idx="588">
                  <c:v>1.0911682799999998</c:v>
                </c:pt>
                <c:pt idx="589">
                  <c:v>1.11062551</c:v>
                </c:pt>
                <c:pt idx="590">
                  <c:v>1.1336600799999998</c:v>
                </c:pt>
                <c:pt idx="591">
                  <c:v>1.0298763499999997</c:v>
                </c:pt>
                <c:pt idx="592">
                  <c:v>1.01264238</c:v>
                </c:pt>
                <c:pt idx="593">
                  <c:v>1.0672627699999999</c:v>
                </c:pt>
                <c:pt idx="594">
                  <c:v>1.0547542599999997</c:v>
                </c:pt>
                <c:pt idx="595">
                  <c:v>1.0614253299999998</c:v>
                </c:pt>
                <c:pt idx="596">
                  <c:v>1.03863215</c:v>
                </c:pt>
                <c:pt idx="597">
                  <c:v>1.0033301099999998</c:v>
                </c:pt>
                <c:pt idx="598">
                  <c:v>0.97720097999999989</c:v>
                </c:pt>
                <c:pt idx="599">
                  <c:v>0.97622835999999991</c:v>
                </c:pt>
                <c:pt idx="600">
                  <c:v>1.0066657099999998</c:v>
                </c:pt>
                <c:pt idx="601">
                  <c:v>1.05670011</c:v>
                </c:pt>
                <c:pt idx="602">
                  <c:v>1.0749069499999999</c:v>
                </c:pt>
                <c:pt idx="603">
                  <c:v>1.06629014</c:v>
                </c:pt>
                <c:pt idx="604">
                  <c:v>1.0336284599999999</c:v>
                </c:pt>
                <c:pt idx="605">
                  <c:v>1.03918803</c:v>
                </c:pt>
                <c:pt idx="606">
                  <c:v>1.0504455600000002</c:v>
                </c:pt>
                <c:pt idx="607">
                  <c:v>1.0454426999999997</c:v>
                </c:pt>
                <c:pt idx="608">
                  <c:v>1.0815782499999997</c:v>
                </c:pt>
                <c:pt idx="609">
                  <c:v>1.12591398</c:v>
                </c:pt>
                <c:pt idx="610">
                  <c:v>1.1549614699999999</c:v>
                </c:pt>
                <c:pt idx="611">
                  <c:v>1.1271650799999999</c:v>
                </c:pt>
                <c:pt idx="612">
                  <c:v>1.13175154</c:v>
                </c:pt>
                <c:pt idx="613">
                  <c:v>1.0630932999999998</c:v>
                </c:pt>
                <c:pt idx="614">
                  <c:v>1.0472490799999998</c:v>
                </c:pt>
                <c:pt idx="615">
                  <c:v>1.0272357499999998</c:v>
                </c:pt>
                <c:pt idx="616">
                  <c:v>1.0824118899999999</c:v>
                </c:pt>
                <c:pt idx="617">
                  <c:v>1.1602431500000001</c:v>
                </c:pt>
                <c:pt idx="618">
                  <c:v>1.17534709</c:v>
                </c:pt>
                <c:pt idx="619">
                  <c:v>1.0695152299999999</c:v>
                </c:pt>
                <c:pt idx="620">
                  <c:v>1.0917242799999995</c:v>
                </c:pt>
                <c:pt idx="621">
                  <c:v>1.0626765499999999</c:v>
                </c:pt>
                <c:pt idx="622">
                  <c:v>0.98818116999999994</c:v>
                </c:pt>
                <c:pt idx="623">
                  <c:v>1.0270961499999998</c:v>
                </c:pt>
                <c:pt idx="624">
                  <c:v>1.1314734200000001</c:v>
                </c:pt>
                <c:pt idx="625">
                  <c:v>1.1416192099999998</c:v>
                </c:pt>
                <c:pt idx="626">
                  <c:v>1.09728348</c:v>
                </c:pt>
                <c:pt idx="627">
                  <c:v>1.0311269799999998</c:v>
                </c:pt>
                <c:pt idx="628">
                  <c:v>1.1519041099999998</c:v>
                </c:pt>
                <c:pt idx="629">
                  <c:v>1.1998535400000001</c:v>
                </c:pt>
                <c:pt idx="630">
                  <c:v>1.20541286</c:v>
                </c:pt>
                <c:pt idx="631">
                  <c:v>1.23279297</c:v>
                </c:pt>
                <c:pt idx="632">
                  <c:v>1.2938069099999998</c:v>
                </c:pt>
                <c:pt idx="633">
                  <c:v>1.3002001000000001</c:v>
                </c:pt>
                <c:pt idx="634">
                  <c:v>1.2680950200000001</c:v>
                </c:pt>
                <c:pt idx="635">
                  <c:v>1.2162537600000001</c:v>
                </c:pt>
                <c:pt idx="636">
                  <c:v>1.1949889700000003</c:v>
                </c:pt>
                <c:pt idx="637">
                  <c:v>1.0771307899999998</c:v>
                </c:pt>
                <c:pt idx="638">
                  <c:v>1.1288327</c:v>
                </c:pt>
                <c:pt idx="639">
                  <c:v>1.0724051000000001</c:v>
                </c:pt>
                <c:pt idx="640">
                  <c:v>1.0008284999999997</c:v>
                </c:pt>
                <c:pt idx="641">
                  <c:v>1.1077070200000001</c:v>
                </c:pt>
                <c:pt idx="642">
                  <c:v>1.2150689399999999</c:v>
                </c:pt>
                <c:pt idx="643">
                  <c:v>1.06867337</c:v>
                </c:pt>
                <c:pt idx="644">
                  <c:v>1.01111317</c:v>
                </c:pt>
                <c:pt idx="645">
                  <c:v>1.0871374600000001</c:v>
                </c:pt>
                <c:pt idx="646">
                  <c:v>1.2024943799999996</c:v>
                </c:pt>
                <c:pt idx="647">
                  <c:v>1.23112512</c:v>
                </c:pt>
                <c:pt idx="648">
                  <c:v>1.1207717699999999</c:v>
                </c:pt>
                <c:pt idx="649">
                  <c:v>1.0857475999999999</c:v>
                </c:pt>
                <c:pt idx="650">
                  <c:v>1.0669848899999999</c:v>
                </c:pt>
                <c:pt idx="651">
                  <c:v>1.2243146899999997</c:v>
                </c:pt>
                <c:pt idx="652">
                  <c:v>1.1890128900000001</c:v>
                </c:pt>
                <c:pt idx="653">
                  <c:v>1.1234122499999999</c:v>
                </c:pt>
                <c:pt idx="654">
                  <c:v>1.0054147199999999</c:v>
                </c:pt>
                <c:pt idx="655">
                  <c:v>1.0687917499999997</c:v>
                </c:pt>
                <c:pt idx="656">
                  <c:v>1.2277892799999996</c:v>
                </c:pt>
                <c:pt idx="657">
                  <c:v>1.21555853</c:v>
                </c:pt>
                <c:pt idx="658">
                  <c:v>1.16177201</c:v>
                </c:pt>
                <c:pt idx="659">
                  <c:v>1.0988122199999999</c:v>
                </c:pt>
                <c:pt idx="660">
                  <c:v>1.06545603</c:v>
                </c:pt>
                <c:pt idx="661">
                  <c:v>0.95079416000000005</c:v>
                </c:pt>
                <c:pt idx="662">
                  <c:v>1.0101404199999999</c:v>
                </c:pt>
                <c:pt idx="663">
                  <c:v>1.08060515</c:v>
                </c:pt>
                <c:pt idx="664">
                  <c:v>1.1021478200000001</c:v>
                </c:pt>
                <c:pt idx="665">
                  <c:v>1.10270381</c:v>
                </c:pt>
                <c:pt idx="666">
                  <c:v>1.2272802599999997</c:v>
                </c:pt>
                <c:pt idx="667">
                  <c:v>1.16622341</c:v>
                </c:pt>
                <c:pt idx="668">
                  <c:v>1.05697799</c:v>
                </c:pt>
                <c:pt idx="669">
                  <c:v>1.0682358700000001</c:v>
                </c:pt>
                <c:pt idx="670">
                  <c:v>1.1000629700000002</c:v>
                </c:pt>
                <c:pt idx="671">
                  <c:v>1.1138223399999998</c:v>
                </c:pt>
                <c:pt idx="672">
                  <c:v>1.1296665699999999</c:v>
                </c:pt>
                <c:pt idx="673">
                  <c:v>1.1082630200000001</c:v>
                </c:pt>
                <c:pt idx="674">
                  <c:v>1.1118764899999998</c:v>
                </c:pt>
                <c:pt idx="675">
                  <c:v>1.09978497</c:v>
                </c:pt>
                <c:pt idx="676">
                  <c:v>1.0733780899999998</c:v>
                </c:pt>
                <c:pt idx="677">
                  <c:v>1.1110429800000001</c:v>
                </c:pt>
                <c:pt idx="678">
                  <c:v>1.17289066</c:v>
                </c:pt>
                <c:pt idx="679">
                  <c:v>1.2147248999999998</c:v>
                </c:pt>
                <c:pt idx="680">
                  <c:v>1.2345995899999997</c:v>
                </c:pt>
                <c:pt idx="681">
                  <c:v>1.2045788799999999</c:v>
                </c:pt>
                <c:pt idx="682">
                  <c:v>1.14398205</c:v>
                </c:pt>
                <c:pt idx="683">
                  <c:v>1.1154901999999998</c:v>
                </c:pt>
                <c:pt idx="684">
                  <c:v>0.99790961000000011</c:v>
                </c:pt>
                <c:pt idx="685">
                  <c:v>0.94954335999999984</c:v>
                </c:pt>
                <c:pt idx="686">
                  <c:v>1.09225368</c:v>
                </c:pt>
                <c:pt idx="687">
                  <c:v>1.0844967399999998</c:v>
                </c:pt>
                <c:pt idx="688">
                  <c:v>1.0856088399999999</c:v>
                </c:pt>
                <c:pt idx="689">
                  <c:v>1.0896394299999999</c:v>
                </c:pt>
                <c:pt idx="690">
                  <c:v>1.0860255999999999</c:v>
                </c:pt>
                <c:pt idx="691">
                  <c:v>1.08449686</c:v>
                </c:pt>
                <c:pt idx="692">
                  <c:v>1.08102214</c:v>
                </c:pt>
                <c:pt idx="693">
                  <c:v>1.0965882499999999</c:v>
                </c:pt>
                <c:pt idx="694">
                  <c:v>1.0904730600000001</c:v>
                </c:pt>
                <c:pt idx="695">
                  <c:v>1.1106258600000001</c:v>
                </c:pt>
                <c:pt idx="696">
                  <c:v>1.09450376</c:v>
                </c:pt>
                <c:pt idx="697">
                  <c:v>1.1656622899999998</c:v>
                </c:pt>
                <c:pt idx="698">
                  <c:v>1.0755507899999999</c:v>
                </c:pt>
                <c:pt idx="699">
                  <c:v>1.0801882700000001</c:v>
                </c:pt>
                <c:pt idx="700">
                  <c:v>1.1104868700000001</c:v>
                </c:pt>
                <c:pt idx="701">
                  <c:v>1.1296664499999998</c:v>
                </c:pt>
                <c:pt idx="702">
                  <c:v>1.14995837</c:v>
                </c:pt>
                <c:pt idx="703">
                  <c:v>1.1217445099999999</c:v>
                </c:pt>
                <c:pt idx="704">
                  <c:v>1.0251505400000001</c:v>
                </c:pt>
                <c:pt idx="705">
                  <c:v>0.97122483999999998</c:v>
                </c:pt>
                <c:pt idx="706">
                  <c:v>1.0587845999999999</c:v>
                </c:pt>
                <c:pt idx="707">
                  <c:v>1.13870049</c:v>
                </c:pt>
                <c:pt idx="708">
                  <c:v>1.2218129600000001</c:v>
                </c:pt>
                <c:pt idx="709">
                  <c:v>1.18720615</c:v>
                </c:pt>
                <c:pt idx="710">
                  <c:v>1.1263310899999999</c:v>
                </c:pt>
                <c:pt idx="711">
                  <c:v>1.0443304799999999</c:v>
                </c:pt>
                <c:pt idx="712">
                  <c:v>1.0674017699999998</c:v>
                </c:pt>
                <c:pt idx="713">
                  <c:v>0.91743790999999986</c:v>
                </c:pt>
                <c:pt idx="714">
                  <c:v>1.0161168599999999</c:v>
                </c:pt>
                <c:pt idx="715">
                  <c:v>1.0683746299999999</c:v>
                </c:pt>
                <c:pt idx="716">
                  <c:v>1.1170189400000001</c:v>
                </c:pt>
                <c:pt idx="717">
                  <c:v>1.2352945799999997</c:v>
                </c:pt>
                <c:pt idx="718">
                  <c:v>1.2498876999999997</c:v>
                </c:pt>
                <c:pt idx="719">
                  <c:v>1.1916536099999999</c:v>
                </c:pt>
                <c:pt idx="720">
                  <c:v>1.0753236999999998</c:v>
                </c:pt>
                <c:pt idx="721">
                  <c:v>1.06489992</c:v>
                </c:pt>
                <c:pt idx="722">
                  <c:v>1.03933787</c:v>
                </c:pt>
                <c:pt idx="723">
                  <c:v>1.0413033999999999</c:v>
                </c:pt>
                <c:pt idx="724">
                  <c:v>1.1345312599999997</c:v>
                </c:pt>
                <c:pt idx="725">
                  <c:v>1.1683043200000001</c:v>
                </c:pt>
                <c:pt idx="726">
                  <c:v>1.1417583200000001</c:v>
                </c:pt>
                <c:pt idx="727">
                  <c:v>1.0989511000000001</c:v>
                </c:pt>
                <c:pt idx="728">
                  <c:v>1.0532250399999998</c:v>
                </c:pt>
                <c:pt idx="729">
                  <c:v>1.05725574</c:v>
                </c:pt>
                <c:pt idx="730">
                  <c:v>1.02445567</c:v>
                </c:pt>
                <c:pt idx="731">
                  <c:v>1.0376588099999999</c:v>
                </c:pt>
                <c:pt idx="732">
                  <c:v>1.0252897699999999</c:v>
                </c:pt>
                <c:pt idx="733">
                  <c:v>1.0108352899999997</c:v>
                </c:pt>
                <c:pt idx="734">
                  <c:v>0.99109954</c:v>
                </c:pt>
                <c:pt idx="735">
                  <c:v>1.0130587799999999</c:v>
                </c:pt>
                <c:pt idx="736">
                  <c:v>1.04585898</c:v>
                </c:pt>
                <c:pt idx="737">
                  <c:v>1.0843577400000002</c:v>
                </c:pt>
                <c:pt idx="738">
                  <c:v>1.1343919</c:v>
                </c:pt>
                <c:pt idx="739">
                  <c:v>1.1286068</c:v>
                </c:pt>
                <c:pt idx="740">
                  <c:v>1.1856771700000002</c:v>
                </c:pt>
                <c:pt idx="741">
                  <c:v>1.2084703399999999</c:v>
                </c:pt>
                <c:pt idx="742">
                  <c:v>1.2161145200000001</c:v>
                </c:pt>
                <c:pt idx="743">
                  <c:v>1.1856772899999999</c:v>
                </c:pt>
                <c:pt idx="744">
                  <c:v>1.0640662899999997</c:v>
                </c:pt>
                <c:pt idx="745">
                  <c:v>1.0289032499999997</c:v>
                </c:pt>
                <c:pt idx="746">
                  <c:v>1.01278114</c:v>
                </c:pt>
                <c:pt idx="747">
                  <c:v>1.0130592599999997</c:v>
                </c:pt>
                <c:pt idx="748">
                  <c:v>1.0101405400000001</c:v>
                </c:pt>
                <c:pt idx="749">
                  <c:v>1.0191746999999998</c:v>
                </c:pt>
                <c:pt idx="750">
                  <c:v>1.08958697</c:v>
                </c:pt>
                <c:pt idx="751">
                  <c:v>1.1733820400000001</c:v>
                </c:pt>
                <c:pt idx="752">
                  <c:v>1.08185613</c:v>
                </c:pt>
                <c:pt idx="753">
                  <c:v>1.0311267399999997</c:v>
                </c:pt>
                <c:pt idx="754">
                  <c:v>1.0889444399999999</c:v>
                </c:pt>
                <c:pt idx="755">
                  <c:v>0.97178095999999992</c:v>
                </c:pt>
                <c:pt idx="756">
                  <c:v>1.0334896999999998</c:v>
                </c:pt>
                <c:pt idx="757">
                  <c:v>1.1356431199999999</c:v>
                </c:pt>
                <c:pt idx="758">
                  <c:v>1.1955453199999999</c:v>
                </c:pt>
                <c:pt idx="759">
                  <c:v>1.1519039899999999</c:v>
                </c:pt>
                <c:pt idx="760">
                  <c:v>1.04127276</c:v>
                </c:pt>
                <c:pt idx="761">
                  <c:v>1.0664287799999999</c:v>
                </c:pt>
                <c:pt idx="762">
                  <c:v>1.1090971199999999</c:v>
                </c:pt>
                <c:pt idx="763">
                  <c:v>1.0066653499999998</c:v>
                </c:pt>
                <c:pt idx="764">
                  <c:v>0.95440769000000003</c:v>
                </c:pt>
                <c:pt idx="765">
                  <c:v>1.0553102499999998</c:v>
                </c:pt>
                <c:pt idx="766">
                  <c:v>1.1645518500000001</c:v>
                </c:pt>
                <c:pt idx="767">
                  <c:v>1.1983249199999999</c:v>
                </c:pt>
                <c:pt idx="768">
                  <c:v>1.1014525900000001</c:v>
                </c:pt>
                <c:pt idx="769">
                  <c:v>1.0458592199999999</c:v>
                </c:pt>
                <c:pt idx="770">
                  <c:v>1.0019401299999999</c:v>
                </c:pt>
                <c:pt idx="771">
                  <c:v>1.1179919199999997</c:v>
                </c:pt>
                <c:pt idx="772">
                  <c:v>1.17719913</c:v>
                </c:pt>
                <c:pt idx="773">
                  <c:v>1.0623983099999998</c:v>
                </c:pt>
                <c:pt idx="774">
                  <c:v>0.98053645999999983</c:v>
                </c:pt>
                <c:pt idx="775">
                  <c:v>1.0457200999999998</c:v>
                </c:pt>
                <c:pt idx="776">
                  <c:v>1.1225717099999999</c:v>
                </c:pt>
                <c:pt idx="777">
                  <c:v>1.0589237199999997</c:v>
                </c:pt>
                <c:pt idx="778">
                  <c:v>1.0883884400000001</c:v>
                </c:pt>
                <c:pt idx="779">
                  <c:v>1.1084018899999999</c:v>
                </c:pt>
                <c:pt idx="780">
                  <c:v>1.1006189600000003</c:v>
                </c:pt>
                <c:pt idx="781">
                  <c:v>1.01250303</c:v>
                </c:pt>
                <c:pt idx="782">
                  <c:v>1.0376594099999998</c:v>
                </c:pt>
                <c:pt idx="783">
                  <c:v>1.0699036099999997</c:v>
                </c:pt>
                <c:pt idx="784">
                  <c:v>1.2229249499999997</c:v>
                </c:pt>
                <c:pt idx="785">
                  <c:v>1.1909582599999999</c:v>
                </c:pt>
                <c:pt idx="786">
                  <c:v>1.1232732499999998</c:v>
                </c:pt>
                <c:pt idx="787">
                  <c:v>1.06281519</c:v>
                </c:pt>
                <c:pt idx="788">
                  <c:v>1.0339065799999998</c:v>
                </c:pt>
                <c:pt idx="789">
                  <c:v>1.0006895099999999</c:v>
                </c:pt>
                <c:pt idx="790">
                  <c:v>1.0940867700000001</c:v>
                </c:pt>
                <c:pt idx="791">
                  <c:v>1.1783111100000001</c:v>
                </c:pt>
                <c:pt idx="792">
                  <c:v>1.21277916</c:v>
                </c:pt>
                <c:pt idx="793">
                  <c:v>1.1856772899999999</c:v>
                </c:pt>
                <c:pt idx="794">
                  <c:v>1.1021478200000001</c:v>
                </c:pt>
                <c:pt idx="795">
                  <c:v>1.1060392899999998</c:v>
                </c:pt>
                <c:pt idx="796">
                  <c:v>0.94773649999999998</c:v>
                </c:pt>
                <c:pt idx="797">
                  <c:v>1.0116692799999996</c:v>
                </c:pt>
                <c:pt idx="798">
                  <c:v>1.06212032</c:v>
                </c:pt>
                <c:pt idx="799">
                  <c:v>1.0803273899999999</c:v>
                </c:pt>
                <c:pt idx="800">
                  <c:v>1.0844966199999997</c:v>
                </c:pt>
                <c:pt idx="801">
                  <c:v>1.0895000699999999</c:v>
                </c:pt>
                <c:pt idx="802">
                  <c:v>1.1217293699999997</c:v>
                </c:pt>
                <c:pt idx="803">
                  <c:v>1.1893831500000001</c:v>
                </c:pt>
                <c:pt idx="804">
                  <c:v>1.2219520799999999</c:v>
                </c:pt>
                <c:pt idx="805">
                  <c:v>1.2368234399999998</c:v>
                </c:pt>
                <c:pt idx="806">
                  <c:v>1.2233416999999998</c:v>
                </c:pt>
                <c:pt idx="807">
                  <c:v>1.1418974399999999</c:v>
                </c:pt>
                <c:pt idx="808">
                  <c:v>1.0818558899999999</c:v>
                </c:pt>
                <c:pt idx="809">
                  <c:v>1.0690696199999998</c:v>
                </c:pt>
                <c:pt idx="810">
                  <c:v>1.0376592899999997</c:v>
                </c:pt>
                <c:pt idx="811">
                  <c:v>0.98526203999999973</c:v>
                </c:pt>
                <c:pt idx="812">
                  <c:v>1.0036082299999998</c:v>
                </c:pt>
                <c:pt idx="813">
                  <c:v>1.0851917299999998</c:v>
                </c:pt>
                <c:pt idx="814">
                  <c:v>1.1392566</c:v>
                </c:pt>
                <c:pt idx="815">
                  <c:v>1.2275117599999998</c:v>
                </c:pt>
                <c:pt idx="816">
                  <c:v>1.14147997</c:v>
                </c:pt>
                <c:pt idx="817">
                  <c:v>1.0040251</c:v>
                </c:pt>
                <c:pt idx="818">
                  <c:v>1.0839407399999998</c:v>
                </c:pt>
                <c:pt idx="819">
                  <c:v>1.0561442399999998</c:v>
                </c:pt>
                <c:pt idx="820">
                  <c:v>1.1595484</c:v>
                </c:pt>
                <c:pt idx="821">
                  <c:v>1.2059689799999997</c:v>
                </c:pt>
                <c:pt idx="822">
                  <c:v>1.0594797099999997</c:v>
                </c:pt>
                <c:pt idx="823">
                  <c:v>0.99624204999999988</c:v>
                </c:pt>
                <c:pt idx="824">
                  <c:v>1.1021479400000003</c:v>
                </c:pt>
                <c:pt idx="825">
                  <c:v>1.1292499300000001</c:v>
                </c:pt>
                <c:pt idx="826">
                  <c:v>1.22653854</c:v>
                </c:pt>
                <c:pt idx="827">
                  <c:v>1.22528803</c:v>
                </c:pt>
                <c:pt idx="828">
                  <c:v>1.2141690299999999</c:v>
                </c:pt>
                <c:pt idx="829">
                  <c:v>1.1652464899999999</c:v>
                </c:pt>
                <c:pt idx="830">
                  <c:v>1.1288328200000002</c:v>
                </c:pt>
                <c:pt idx="831">
                  <c:v>1.1544332499999999</c:v>
                </c:pt>
                <c:pt idx="832">
                  <c:v>1.2453865999999998</c:v>
                </c:pt>
                <c:pt idx="833">
                  <c:v>1.2284841499999999</c:v>
                </c:pt>
                <c:pt idx="834">
                  <c:v>1.2145859000000001</c:v>
                </c:pt>
                <c:pt idx="835">
                  <c:v>1.2098606799999996</c:v>
                </c:pt>
                <c:pt idx="836">
                  <c:v>1.21528053</c:v>
                </c:pt>
                <c:pt idx="837">
                  <c:v>1.2140301499999999</c:v>
                </c:pt>
                <c:pt idx="838">
                  <c:v>1.2105551999999999</c:v>
                </c:pt>
                <c:pt idx="839">
                  <c:v>1.1937383399999999</c:v>
                </c:pt>
                <c:pt idx="840">
                  <c:v>1.0913071599999999</c:v>
                </c:pt>
                <c:pt idx="841">
                  <c:v>1.0703204899999998</c:v>
                </c:pt>
                <c:pt idx="842">
                  <c:v>1.0883884400000001</c:v>
                </c:pt>
                <c:pt idx="843">
                  <c:v>0.97289305999999998</c:v>
                </c:pt>
                <c:pt idx="844">
                  <c:v>0.95982796000000004</c:v>
                </c:pt>
                <c:pt idx="845">
                  <c:v>1.06323254</c:v>
                </c:pt>
                <c:pt idx="846">
                  <c:v>1.1248021100000001</c:v>
                </c:pt>
                <c:pt idx="847">
                  <c:v>1.2172266199999995</c:v>
                </c:pt>
                <c:pt idx="848">
                  <c:v>1.1913756099999999</c:v>
                </c:pt>
                <c:pt idx="849">
                  <c:v>1.0896393099999997</c:v>
                </c:pt>
                <c:pt idx="850">
                  <c:v>1.0899173</c:v>
                </c:pt>
                <c:pt idx="851">
                  <c:v>1.0348796799999997</c:v>
                </c:pt>
                <c:pt idx="852">
                  <c:v>1.1381449700000001</c:v>
                </c:pt>
                <c:pt idx="853">
                  <c:v>1.2359895699999999</c:v>
                </c:pt>
                <c:pt idx="854">
                  <c:v>1.1899858700000001</c:v>
                </c:pt>
                <c:pt idx="855">
                  <c:v>1.0568829800000001</c:v>
                </c:pt>
                <c:pt idx="856">
                  <c:v>1.14657319</c:v>
                </c:pt>
                <c:pt idx="857">
                  <c:v>1.1760873800000002</c:v>
                </c:pt>
                <c:pt idx="858">
                  <c:v>1.0899173</c:v>
                </c:pt>
                <c:pt idx="859">
                  <c:v>1.0168117299999999</c:v>
                </c:pt>
                <c:pt idx="860">
                  <c:v>1.1154901999999998</c:v>
                </c:pt>
                <c:pt idx="861">
                  <c:v>1.2172266199999995</c:v>
                </c:pt>
                <c:pt idx="862">
                  <c:v>1.2122234099999998</c:v>
                </c:pt>
                <c:pt idx="863">
                  <c:v>1.17622626</c:v>
                </c:pt>
                <c:pt idx="864">
                  <c:v>1.09241879</c:v>
                </c:pt>
                <c:pt idx="865">
                  <c:v>1.07893777</c:v>
                </c:pt>
                <c:pt idx="866">
                  <c:v>1.1332801600000002</c:v>
                </c:pt>
                <c:pt idx="867">
                  <c:v>1.1424533100000001</c:v>
                </c:pt>
                <c:pt idx="868">
                  <c:v>1.0533643999999998</c:v>
                </c:pt>
                <c:pt idx="869">
                  <c:v>0.96107911999999995</c:v>
                </c:pt>
                <c:pt idx="870">
                  <c:v>1.0272353899999997</c:v>
                </c:pt>
                <c:pt idx="871">
                  <c:v>1.0867204699999999</c:v>
                </c:pt>
                <c:pt idx="872">
                  <c:v>1.10298181</c:v>
                </c:pt>
                <c:pt idx="873">
                  <c:v>1.14759576</c:v>
                </c:pt>
                <c:pt idx="874">
                  <c:v>1.2207009799999999</c:v>
                </c:pt>
                <c:pt idx="875">
                  <c:v>1.2436336299999997</c:v>
                </c:pt>
                <c:pt idx="876">
                  <c:v>1.19971454</c:v>
                </c:pt>
                <c:pt idx="877">
                  <c:v>1.1826196899999999</c:v>
                </c:pt>
                <c:pt idx="878">
                  <c:v>1.14300907</c:v>
                </c:pt>
                <c:pt idx="879">
                  <c:v>1.05725622</c:v>
                </c:pt>
                <c:pt idx="880">
                  <c:v>1.0986734600000001</c:v>
                </c:pt>
                <c:pt idx="881">
                  <c:v>1.12647009</c:v>
                </c:pt>
                <c:pt idx="882">
                  <c:v>1.1110622899999998</c:v>
                </c:pt>
                <c:pt idx="883">
                  <c:v>1.22626054</c:v>
                </c:pt>
                <c:pt idx="884">
                  <c:v>1.23070776</c:v>
                </c:pt>
                <c:pt idx="885">
                  <c:v>1.2213962099999995</c:v>
                </c:pt>
                <c:pt idx="886">
                  <c:v>1.1830366799999998</c:v>
                </c:pt>
                <c:pt idx="887">
                  <c:v>1.09505951</c:v>
                </c:pt>
                <c:pt idx="888">
                  <c:v>1.0858865999999998</c:v>
                </c:pt>
                <c:pt idx="889">
                  <c:v>1.0949203999999997</c:v>
                </c:pt>
                <c:pt idx="890">
                  <c:v>1.1505143600000001</c:v>
                </c:pt>
                <c:pt idx="891">
                  <c:v>1.1431481800000001</c:v>
                </c:pt>
                <c:pt idx="892">
                  <c:v>1.12591398</c:v>
                </c:pt>
                <c:pt idx="893">
                  <c:v>1.1360597600000002</c:v>
                </c:pt>
                <c:pt idx="894">
                  <c:v>1.0975613599999998</c:v>
                </c:pt>
                <c:pt idx="895">
                  <c:v>1.1017309399999999</c:v>
                </c:pt>
                <c:pt idx="896">
                  <c:v>1.11257136</c:v>
                </c:pt>
                <c:pt idx="897">
                  <c:v>1.1118764899999998</c:v>
                </c:pt>
                <c:pt idx="898">
                  <c:v>1.0811611399999999</c:v>
                </c:pt>
                <c:pt idx="899">
                  <c:v>1.0814390199999997</c:v>
                </c:pt>
                <c:pt idx="900">
                  <c:v>1.0821343699999999</c:v>
                </c:pt>
                <c:pt idx="901">
                  <c:v>1.1146566899999999</c:v>
                </c:pt>
                <c:pt idx="902">
                  <c:v>1.16191113</c:v>
                </c:pt>
                <c:pt idx="903">
                  <c:v>1.08685958</c:v>
                </c:pt>
                <c:pt idx="904">
                  <c:v>0.98873692999999985</c:v>
                </c:pt>
                <c:pt idx="905">
                  <c:v>1.0169504899999999</c:v>
                </c:pt>
                <c:pt idx="906">
                  <c:v>1.0577255499999998</c:v>
                </c:pt>
                <c:pt idx="907">
                  <c:v>1.0234828</c:v>
                </c:pt>
                <c:pt idx="908">
                  <c:v>1.00624895</c:v>
                </c:pt>
                <c:pt idx="909">
                  <c:v>0.99151658999999981</c:v>
                </c:pt>
                <c:pt idx="910">
                  <c:v>1.1416606899999997</c:v>
                </c:pt>
                <c:pt idx="911">
                  <c:v>1.2056907399999996</c:v>
                </c:pt>
                <c:pt idx="912">
                  <c:v>1.1231342599999998</c:v>
                </c:pt>
                <c:pt idx="913">
                  <c:v>1.1178529300000002</c:v>
                </c:pt>
                <c:pt idx="914">
                  <c:v>1.0163944999999999</c:v>
                </c:pt>
                <c:pt idx="915">
                  <c:v>1.0804662699999998</c:v>
                </c:pt>
                <c:pt idx="916">
                  <c:v>1.12452412</c:v>
                </c:pt>
                <c:pt idx="917">
                  <c:v>1.1808127200000003</c:v>
                </c:pt>
                <c:pt idx="918">
                  <c:v>1.2511415499999998</c:v>
                </c:pt>
                <c:pt idx="919">
                  <c:v>1.2257047899999995</c:v>
                </c:pt>
                <c:pt idx="920">
                  <c:v>1.16927695</c:v>
                </c:pt>
                <c:pt idx="921">
                  <c:v>1.1373108599999999</c:v>
                </c:pt>
                <c:pt idx="922">
                  <c:v>1.03918803</c:v>
                </c:pt>
                <c:pt idx="923">
                  <c:v>0.98887575000000005</c:v>
                </c:pt>
                <c:pt idx="924">
                  <c:v>0.98929261999999996</c:v>
                </c:pt>
                <c:pt idx="925">
                  <c:v>1.04127276</c:v>
                </c:pt>
                <c:pt idx="926">
                  <c:v>1.0932529000000002</c:v>
                </c:pt>
                <c:pt idx="927">
                  <c:v>1.1161849500000001</c:v>
                </c:pt>
                <c:pt idx="928">
                  <c:v>1.1202158900000001</c:v>
                </c:pt>
                <c:pt idx="929">
                  <c:v>1.1373109800000001</c:v>
                </c:pt>
                <c:pt idx="930">
                  <c:v>1.1235511300000001</c:v>
                </c:pt>
                <c:pt idx="931">
                  <c:v>1.1645517300000001</c:v>
                </c:pt>
                <c:pt idx="932">
                  <c:v>1.1831754400000001</c:v>
                </c:pt>
                <c:pt idx="933">
                  <c:v>1.1973520500000001</c:v>
                </c:pt>
                <c:pt idx="934">
                  <c:v>1.2511384499999998</c:v>
                </c:pt>
                <c:pt idx="935">
                  <c:v>1.2171741699999998</c:v>
                </c:pt>
                <c:pt idx="936">
                  <c:v>1.02263522</c:v>
                </c:pt>
                <c:pt idx="937">
                  <c:v>1.1127106</c:v>
                </c:pt>
                <c:pt idx="938">
                  <c:v>1.2425216399999996</c:v>
                </c:pt>
                <c:pt idx="939">
                  <c:v>1.1584365400000001</c:v>
                </c:pt>
                <c:pt idx="940">
                  <c:v>1.1191037899999998</c:v>
                </c:pt>
                <c:pt idx="941">
                  <c:v>1.0590625999999999</c:v>
                </c:pt>
                <c:pt idx="942">
                  <c:v>1.1771988899999999</c:v>
                </c:pt>
                <c:pt idx="943">
                  <c:v>1.23654544</c:v>
                </c:pt>
                <c:pt idx="944">
                  <c:v>1.1353648899999997</c:v>
                </c:pt>
                <c:pt idx="945">
                  <c:v>1.1360598800000001</c:v>
                </c:pt>
                <c:pt idx="946">
                  <c:v>1.00610983</c:v>
                </c:pt>
                <c:pt idx="947">
                  <c:v>1.11145973</c:v>
                </c:pt>
                <c:pt idx="948">
                  <c:v>1.1541277200000002</c:v>
                </c:pt>
                <c:pt idx="949">
                  <c:v>1.2034673699999998</c:v>
                </c:pt>
                <c:pt idx="950">
                  <c:v>1.2339047199999997</c:v>
                </c:pt>
                <c:pt idx="951">
                  <c:v>1.1866501600000001</c:v>
                </c:pt>
                <c:pt idx="952">
                  <c:v>1.14745677</c:v>
                </c:pt>
                <c:pt idx="953">
                  <c:v>1.1359206399999997</c:v>
                </c:pt>
                <c:pt idx="954">
                  <c:v>1.07004261</c:v>
                </c:pt>
                <c:pt idx="955">
                  <c:v>1.0013846199999998</c:v>
                </c:pt>
                <c:pt idx="956">
                  <c:v>0.98220449999999992</c:v>
                </c:pt>
                <c:pt idx="957">
                  <c:v>1.0041640999999997</c:v>
                </c:pt>
                <c:pt idx="958">
                  <c:v>1.0754630599999997</c:v>
                </c:pt>
                <c:pt idx="959">
                  <c:v>1.1537107200000001</c:v>
                </c:pt>
                <c:pt idx="960">
                  <c:v>1.1506534800000001</c:v>
                </c:pt>
                <c:pt idx="961">
                  <c:v>1.08449697</c:v>
                </c:pt>
                <c:pt idx="962">
                  <c:v>1.1119039099999999</c:v>
                </c:pt>
                <c:pt idx="963">
                  <c:v>1.0458593399999998</c:v>
                </c:pt>
                <c:pt idx="964">
                  <c:v>1.0525308799999999</c:v>
                </c:pt>
                <c:pt idx="965">
                  <c:v>1.0291811200000001</c:v>
                </c:pt>
                <c:pt idx="966">
                  <c:v>0.99679792</c:v>
                </c:pt>
                <c:pt idx="967">
                  <c:v>1.0938086499999997</c:v>
                </c:pt>
                <c:pt idx="968">
                  <c:v>1.1161851900000002</c:v>
                </c:pt>
                <c:pt idx="969">
                  <c:v>1.1343921400000001</c:v>
                </c:pt>
                <c:pt idx="970">
                  <c:v>1.2061080899999999</c:v>
                </c:pt>
                <c:pt idx="971">
                  <c:v>1.2430775199999999</c:v>
                </c:pt>
                <c:pt idx="972">
                  <c:v>1.16816521</c:v>
                </c:pt>
                <c:pt idx="973">
                  <c:v>1.0925580300000002</c:v>
                </c:pt>
                <c:pt idx="974">
                  <c:v>0.99151664999999989</c:v>
                </c:pt>
                <c:pt idx="975">
                  <c:v>1.1106257399999999</c:v>
                </c:pt>
                <c:pt idx="976">
                  <c:v>1.0796328799999999</c:v>
                </c:pt>
                <c:pt idx="977">
                  <c:v>1.1671927</c:v>
                </c:pt>
                <c:pt idx="978">
                  <c:v>1.2422988399999999</c:v>
                </c:pt>
                <c:pt idx="979">
                  <c:v>1.2379351899999997</c:v>
                </c:pt>
                <c:pt idx="980">
                  <c:v>1.1837311999999998</c:v>
                </c:pt>
                <c:pt idx="981">
                  <c:v>1.1171580600000002</c:v>
                </c:pt>
                <c:pt idx="982">
                  <c:v>1.0291813599999997</c:v>
                </c:pt>
                <c:pt idx="983">
                  <c:v>1.11062562</c:v>
                </c:pt>
                <c:pt idx="984">
                  <c:v>1.0996458499999999</c:v>
                </c:pt>
                <c:pt idx="985">
                  <c:v>1.1969346999999997</c:v>
                </c:pt>
                <c:pt idx="986">
                  <c:v>1.26489794</c:v>
                </c:pt>
                <c:pt idx="987">
                  <c:v>1.2293856099999998</c:v>
                </c:pt>
                <c:pt idx="988">
                  <c:v>1.2476639699999998</c:v>
                </c:pt>
                <c:pt idx="989">
                  <c:v>1.1948499700000001</c:v>
                </c:pt>
                <c:pt idx="990">
                  <c:v>1.1075682599999999</c:v>
                </c:pt>
                <c:pt idx="991">
                  <c:v>1.0077776899999997</c:v>
                </c:pt>
                <c:pt idx="992">
                  <c:v>1.0382151600000002</c:v>
                </c:pt>
                <c:pt idx="993">
                  <c:v>1.1342533800000001</c:v>
                </c:pt>
                <c:pt idx="994">
                  <c:v>1.0758798099999998</c:v>
                </c:pt>
                <c:pt idx="995">
                  <c:v>1.11410034</c:v>
                </c:pt>
                <c:pt idx="996">
                  <c:v>1.1784499900000001</c:v>
                </c:pt>
                <c:pt idx="997">
                  <c:v>1.2084706999999997</c:v>
                </c:pt>
                <c:pt idx="998">
                  <c:v>1.1512091200000001</c:v>
                </c:pt>
                <c:pt idx="999">
                  <c:v>1.08185613</c:v>
                </c:pt>
                <c:pt idx="1000">
                  <c:v>1.01708972</c:v>
                </c:pt>
                <c:pt idx="1001">
                  <c:v>1.0667069</c:v>
                </c:pt>
                <c:pt idx="1002">
                  <c:v>1.12577522</c:v>
                </c:pt>
                <c:pt idx="1003">
                  <c:v>1.0774085499999999</c:v>
                </c:pt>
                <c:pt idx="1004">
                  <c:v>1.1028426899999999</c:v>
                </c:pt>
                <c:pt idx="1005">
                  <c:v>1.1808128400000002</c:v>
                </c:pt>
                <c:pt idx="1006">
                  <c:v>1.2168099899999998</c:v>
                </c:pt>
                <c:pt idx="1007">
                  <c:v>1.20207715</c:v>
                </c:pt>
                <c:pt idx="1008">
                  <c:v>1.2138911499999996</c:v>
                </c:pt>
                <c:pt idx="1009">
                  <c:v>1.2048569899999999</c:v>
                </c:pt>
                <c:pt idx="1010">
                  <c:v>1.2074974799999998</c:v>
                </c:pt>
                <c:pt idx="1011">
                  <c:v>1.2219520799999999</c:v>
                </c:pt>
                <c:pt idx="1012">
                  <c:v>1.22417581</c:v>
                </c:pt>
                <c:pt idx="1013">
                  <c:v>1.1983244399999999</c:v>
                </c:pt>
                <c:pt idx="1014">
                  <c:v>1.2029112599999998</c:v>
                </c:pt>
                <c:pt idx="1015">
                  <c:v>1.2083316999999998</c:v>
                </c:pt>
                <c:pt idx="1016">
                  <c:v>1.0640416099999999</c:v>
                </c:pt>
                <c:pt idx="1017">
                  <c:v>1.0309883399999999</c:v>
                </c:pt>
                <c:pt idx="1018">
                  <c:v>1.0778255499999998</c:v>
                </c:pt>
                <c:pt idx="1019">
                  <c:v>1.1305004400000001</c:v>
                </c:pt>
                <c:pt idx="1020">
                  <c:v>1.13883936</c:v>
                </c:pt>
                <c:pt idx="1021">
                  <c:v>1.0824119999999999</c:v>
                </c:pt>
                <c:pt idx="1022">
                  <c:v>1.0575338599999997</c:v>
                </c:pt>
                <c:pt idx="1023">
                  <c:v>1.1270254899999999</c:v>
                </c:pt>
                <c:pt idx="1024">
                  <c:v>1.2037452499999997</c:v>
                </c:pt>
                <c:pt idx="1025">
                  <c:v>1.22528744</c:v>
                </c:pt>
                <c:pt idx="1026">
                  <c:v>1.2375183099999998</c:v>
                </c:pt>
                <c:pt idx="1027">
                  <c:v>1.1915142499999998</c:v>
                </c:pt>
                <c:pt idx="1028">
                  <c:v>1.1103478700000002</c:v>
                </c:pt>
                <c:pt idx="1029">
                  <c:v>1.0728218599999997</c:v>
                </c:pt>
                <c:pt idx="1030">
                  <c:v>0.98776417999999988</c:v>
                </c:pt>
                <c:pt idx="1031">
                  <c:v>1.0219536999999999</c:v>
                </c:pt>
                <c:pt idx="1032">
                  <c:v>1.08227301</c:v>
                </c:pt>
                <c:pt idx="1033">
                  <c:v>1.0286253699999999</c:v>
                </c:pt>
                <c:pt idx="1034">
                  <c:v>1.1188257899999998</c:v>
                </c:pt>
                <c:pt idx="1035">
                  <c:v>1.1532938499999998</c:v>
                </c:pt>
                <c:pt idx="1036">
                  <c:v>1.17705989</c:v>
                </c:pt>
                <c:pt idx="1037">
                  <c:v>1.23446083</c:v>
                </c:pt>
                <c:pt idx="1038">
                  <c:v>1.1931726899999999</c:v>
                </c:pt>
                <c:pt idx="1039">
                  <c:v>1.1690307899999999</c:v>
                </c:pt>
                <c:pt idx="1040">
                  <c:v>1.1974910499999998</c:v>
                </c:pt>
                <c:pt idx="1041">
                  <c:v>1.0911680499999998</c:v>
                </c:pt>
                <c:pt idx="1042">
                  <c:v>1.00305223</c:v>
                </c:pt>
                <c:pt idx="1043">
                  <c:v>0.98762506000000005</c:v>
                </c:pt>
                <c:pt idx="1044">
                  <c:v>1.0936697699999998</c:v>
                </c:pt>
                <c:pt idx="1045">
                  <c:v>1.0965881300000002</c:v>
                </c:pt>
                <c:pt idx="1046">
                  <c:v>1.07518494</c:v>
                </c:pt>
                <c:pt idx="1047">
                  <c:v>1.0414116399999997</c:v>
                </c:pt>
                <c:pt idx="1048">
                  <c:v>1.0889445499999999</c:v>
                </c:pt>
                <c:pt idx="1049">
                  <c:v>1.1246632299999999</c:v>
                </c:pt>
                <c:pt idx="1050">
                  <c:v>1.1574635499999999</c:v>
                </c:pt>
                <c:pt idx="1051">
                  <c:v>1.2041621199999999</c:v>
                </c:pt>
                <c:pt idx="1052">
                  <c:v>1.2036063699999997</c:v>
                </c:pt>
                <c:pt idx="1053">
                  <c:v>1.2258435499999998</c:v>
                </c:pt>
                <c:pt idx="1054">
                  <c:v>1.2022163899999998</c:v>
                </c:pt>
                <c:pt idx="1055">
                  <c:v>1.2250096799999997</c:v>
                </c:pt>
                <c:pt idx="1056">
                  <c:v>1.1649681300000001</c:v>
                </c:pt>
                <c:pt idx="1057">
                  <c:v>1.1082631300000001</c:v>
                </c:pt>
                <c:pt idx="1058">
                  <c:v>1.0393270299999999</c:v>
                </c:pt>
                <c:pt idx="1059">
                  <c:v>0.96232980000000012</c:v>
                </c:pt>
                <c:pt idx="1060">
                  <c:v>0.96330267000000003</c:v>
                </c:pt>
                <c:pt idx="1061">
                  <c:v>1.0036082299999998</c:v>
                </c:pt>
                <c:pt idx="1062">
                  <c:v>1.0671240099999997</c:v>
                </c:pt>
                <c:pt idx="1063">
                  <c:v>1.0749073</c:v>
                </c:pt>
                <c:pt idx="1064">
                  <c:v>1.09728336</c:v>
                </c:pt>
                <c:pt idx="1065">
                  <c:v>1.1209107599999999</c:v>
                </c:pt>
                <c:pt idx="1066">
                  <c:v>1.0926970199999999</c:v>
                </c:pt>
                <c:pt idx="1067">
                  <c:v>1.1267482</c:v>
                </c:pt>
                <c:pt idx="1068">
                  <c:v>1.0683927499999999</c:v>
                </c:pt>
                <c:pt idx="1069">
                  <c:v>1.1112022399999999</c:v>
                </c:pt>
                <c:pt idx="1070">
                  <c:v>1.1006188400000001</c:v>
                </c:pt>
                <c:pt idx="1071">
                  <c:v>1.1331412799999998</c:v>
                </c:pt>
                <c:pt idx="1072">
                  <c:v>1.1649684899999999</c:v>
                </c:pt>
                <c:pt idx="1073">
                  <c:v>1.2198668699999997</c:v>
                </c:pt>
                <c:pt idx="1074">
                  <c:v>1.19929755</c:v>
                </c:pt>
                <c:pt idx="1075">
                  <c:v>1.2005485300000001</c:v>
                </c:pt>
                <c:pt idx="1076">
                  <c:v>1.2026332599999998</c:v>
                </c:pt>
                <c:pt idx="1077">
                  <c:v>1.2220911999999997</c:v>
                </c:pt>
                <c:pt idx="1078">
                  <c:v>1.17594814</c:v>
                </c:pt>
                <c:pt idx="1079">
                  <c:v>1.0977001200000001</c:v>
                </c:pt>
                <c:pt idx="1080">
                  <c:v>1.06670654</c:v>
                </c:pt>
                <c:pt idx="1081">
                  <c:v>1.0603135800000001</c:v>
                </c:pt>
                <c:pt idx="1082">
                  <c:v>1.0977003599999997</c:v>
                </c:pt>
                <c:pt idx="1083">
                  <c:v>1.1227173800000001</c:v>
                </c:pt>
                <c:pt idx="1084">
                  <c:v>1.0729610899999997</c:v>
                </c:pt>
                <c:pt idx="1085">
                  <c:v>0.99193346999999987</c:v>
                </c:pt>
                <c:pt idx="1086">
                  <c:v>0.97469938</c:v>
                </c:pt>
                <c:pt idx="1087">
                  <c:v>1.0097234199999998</c:v>
                </c:pt>
                <c:pt idx="1088">
                  <c:v>1.07838166</c:v>
                </c:pt>
                <c:pt idx="1089">
                  <c:v>1.1405074600000003</c:v>
                </c:pt>
                <c:pt idx="1090">
                  <c:v>1.24168813</c:v>
                </c:pt>
                <c:pt idx="1091">
                  <c:v>1.16983283</c:v>
                </c:pt>
                <c:pt idx="1092">
                  <c:v>1.16983306</c:v>
                </c:pt>
                <c:pt idx="1093">
                  <c:v>1.0533642799999996</c:v>
                </c:pt>
                <c:pt idx="1094">
                  <c:v>1.0864424700000002</c:v>
                </c:pt>
                <c:pt idx="1095">
                  <c:v>1.0762968099999999</c:v>
                </c:pt>
                <c:pt idx="1096">
                  <c:v>1.1092373099999999</c:v>
                </c:pt>
                <c:pt idx="1097">
                  <c:v>1.18797946</c:v>
                </c:pt>
                <c:pt idx="1098">
                  <c:v>1.0744898300000001</c:v>
                </c:pt>
                <c:pt idx="1099">
                  <c:v>1.06378818</c:v>
                </c:pt>
                <c:pt idx="1100">
                  <c:v>1.0004112699999999</c:v>
                </c:pt>
                <c:pt idx="1101">
                  <c:v>1.0525308799999999</c:v>
                </c:pt>
                <c:pt idx="1102">
                  <c:v>1.1366158700000002</c:v>
                </c:pt>
                <c:pt idx="1103">
                  <c:v>1.1940161000000002</c:v>
                </c:pt>
                <c:pt idx="1104">
                  <c:v>1.1664974700000001</c:v>
                </c:pt>
                <c:pt idx="1105">
                  <c:v>1.1748361599999999</c:v>
                </c:pt>
                <c:pt idx="1106">
                  <c:v>1.11006999</c:v>
                </c:pt>
                <c:pt idx="1107">
                  <c:v>1.1279990699999998</c:v>
                </c:pt>
                <c:pt idx="1108">
                  <c:v>1.0664287799999999</c:v>
                </c:pt>
                <c:pt idx="1109">
                  <c:v>1.06017458</c:v>
                </c:pt>
                <c:pt idx="1110">
                  <c:v>1.0347062299999998</c:v>
                </c:pt>
                <c:pt idx="1111">
                  <c:v>1.0376594099999998</c:v>
                </c:pt>
                <c:pt idx="1112">
                  <c:v>1.2208238799999998</c:v>
                </c:pt>
                <c:pt idx="1113">
                  <c:v>1.2137517899999997</c:v>
                </c:pt>
                <c:pt idx="1114">
                  <c:v>1.2188941199999999</c:v>
                </c:pt>
                <c:pt idx="1115">
                  <c:v>1.12091041</c:v>
                </c:pt>
                <c:pt idx="1116">
                  <c:v>1.0671238899999997</c:v>
                </c:pt>
                <c:pt idx="1117">
                  <c:v>1.1193819</c:v>
                </c:pt>
                <c:pt idx="1118">
                  <c:v>1.0665680200000001</c:v>
                </c:pt>
                <c:pt idx="1119">
                  <c:v>0.99638097999999986</c:v>
                </c:pt>
                <c:pt idx="1120">
                  <c:v>1.0844967399999998</c:v>
                </c:pt>
                <c:pt idx="1121">
                  <c:v>1.1565387199999999</c:v>
                </c:pt>
                <c:pt idx="1122">
                  <c:v>1.15471411</c:v>
                </c:pt>
                <c:pt idx="1123">
                  <c:v>1.08977842</c:v>
                </c:pt>
                <c:pt idx="1124">
                  <c:v>0.98679112999999996</c:v>
                </c:pt>
                <c:pt idx="1125">
                  <c:v>1.02806902</c:v>
                </c:pt>
                <c:pt idx="1126">
                  <c:v>1.0978391199999997</c:v>
                </c:pt>
                <c:pt idx="1127">
                  <c:v>1.12257874</c:v>
                </c:pt>
                <c:pt idx="1128">
                  <c:v>1.19026363</c:v>
                </c:pt>
                <c:pt idx="1129">
                  <c:v>1.20624709</c:v>
                </c:pt>
                <c:pt idx="1130">
                  <c:v>1.2062467299999999</c:v>
                </c:pt>
                <c:pt idx="1131">
                  <c:v>1.2309861200000001</c:v>
                </c:pt>
                <c:pt idx="1132">
                  <c:v>1.2244536899999998</c:v>
                </c:pt>
                <c:pt idx="1133">
                  <c:v>1.2194503499999998</c:v>
                </c:pt>
                <c:pt idx="1134">
                  <c:v>1.22250795</c:v>
                </c:pt>
                <c:pt idx="1135">
                  <c:v>1.2451622499999997</c:v>
                </c:pt>
                <c:pt idx="1136">
                  <c:v>1.2373790699999998</c:v>
                </c:pt>
                <c:pt idx="1137">
                  <c:v>1.16941619</c:v>
                </c:pt>
                <c:pt idx="1138">
                  <c:v>1.10923588</c:v>
                </c:pt>
                <c:pt idx="1139">
                  <c:v>1.01903546</c:v>
                </c:pt>
                <c:pt idx="1140">
                  <c:v>1.10868001</c:v>
                </c:pt>
                <c:pt idx="1141">
                  <c:v>1.0817172499999999</c:v>
                </c:pt>
                <c:pt idx="1142">
                  <c:v>1.0718492299999998</c:v>
                </c:pt>
                <c:pt idx="1143">
                  <c:v>1.0572561</c:v>
                </c:pt>
                <c:pt idx="1144">
                  <c:v>1.1346700199999999</c:v>
                </c:pt>
                <c:pt idx="1145">
                  <c:v>1.17678225</c:v>
                </c:pt>
                <c:pt idx="1146">
                  <c:v>1.1799788499999999</c:v>
                </c:pt>
                <c:pt idx="1147">
                  <c:v>1.2369623199999997</c:v>
                </c:pt>
                <c:pt idx="1148">
                  <c:v>1.2827225899999999</c:v>
                </c:pt>
                <c:pt idx="1149">
                  <c:v>1.2195604999999998</c:v>
                </c:pt>
                <c:pt idx="1150">
                  <c:v>1.12480235</c:v>
                </c:pt>
                <c:pt idx="1151">
                  <c:v>1.1377277399999999</c:v>
                </c:pt>
                <c:pt idx="1152">
                  <c:v>1.09533763</c:v>
                </c:pt>
                <c:pt idx="1153">
                  <c:v>0.97428249999999983</c:v>
                </c:pt>
                <c:pt idx="1154">
                  <c:v>0.97595005999999984</c:v>
                </c:pt>
                <c:pt idx="1155">
                  <c:v>1.0443304799999999</c:v>
                </c:pt>
                <c:pt idx="1156">
                  <c:v>1.0640662899999997</c:v>
                </c:pt>
                <c:pt idx="1157">
                  <c:v>1.0667069</c:v>
                </c:pt>
                <c:pt idx="1158">
                  <c:v>1.02501142</c:v>
                </c:pt>
                <c:pt idx="1159">
                  <c:v>1.0012452599999997</c:v>
                </c:pt>
                <c:pt idx="1160">
                  <c:v>1.0466929700000001</c:v>
                </c:pt>
                <c:pt idx="1161">
                  <c:v>1.1395344699999999</c:v>
                </c:pt>
                <c:pt idx="1162">
                  <c:v>1.2115284199999998</c:v>
                </c:pt>
                <c:pt idx="1163">
                  <c:v>1.2390471700000001</c:v>
                </c:pt>
                <c:pt idx="1164">
                  <c:v>1.2382283199999997</c:v>
                </c:pt>
                <c:pt idx="1165">
                  <c:v>1.2762948299999999</c:v>
                </c:pt>
                <c:pt idx="1166">
                  <c:v>1.1416194399999999</c:v>
                </c:pt>
                <c:pt idx="1167">
                  <c:v>1.0785206599999997</c:v>
                </c:pt>
                <c:pt idx="1168">
                  <c:v>1.0623983099999998</c:v>
                </c:pt>
                <c:pt idx="1169">
                  <c:v>1.1496801400000001</c:v>
                </c:pt>
                <c:pt idx="1170">
                  <c:v>1.15899241</c:v>
                </c:pt>
                <c:pt idx="1171">
                  <c:v>1.1238293599999998</c:v>
                </c:pt>
                <c:pt idx="1172">
                  <c:v>1.1798402099999998</c:v>
                </c:pt>
                <c:pt idx="1173">
                  <c:v>1.2539181699999999</c:v>
                </c:pt>
                <c:pt idx="1174">
                  <c:v>1.2776849299999999</c:v>
                </c:pt>
                <c:pt idx="1175">
                  <c:v>1.2174549099999998</c:v>
                </c:pt>
                <c:pt idx="1176">
                  <c:v>1.16413498</c:v>
                </c:pt>
                <c:pt idx="1177">
                  <c:v>1.1977686899999997</c:v>
                </c:pt>
                <c:pt idx="1178">
                  <c:v>1.2130569200000001</c:v>
                </c:pt>
                <c:pt idx="1179">
                  <c:v>1.2036060099999997</c:v>
                </c:pt>
                <c:pt idx="1180">
                  <c:v>1.1977689300000001</c:v>
                </c:pt>
                <c:pt idx="1181">
                  <c:v>1.2166706299999999</c:v>
                </c:pt>
                <c:pt idx="1182">
                  <c:v>1.2222298399999998</c:v>
                </c:pt>
                <c:pt idx="1183">
                  <c:v>1.2130571600000002</c:v>
                </c:pt>
                <c:pt idx="1184">
                  <c:v>1.2218133199999999</c:v>
                </c:pt>
                <c:pt idx="1185">
                  <c:v>1.1910976200000001</c:v>
                </c:pt>
                <c:pt idx="1186">
                  <c:v>1.2177823799999998</c:v>
                </c:pt>
                <c:pt idx="1187">
                  <c:v>1.2532232999999995</c:v>
                </c:pt>
                <c:pt idx="1188">
                  <c:v>1.2494713099999997</c:v>
                </c:pt>
                <c:pt idx="1189">
                  <c:v>1.2544743999999999</c:v>
                </c:pt>
                <c:pt idx="1190">
                  <c:v>1.21347392</c:v>
                </c:pt>
                <c:pt idx="1191">
                  <c:v>1.1520431000000002</c:v>
                </c:pt>
                <c:pt idx="1192">
                  <c:v>1.1049274200000001</c:v>
                </c:pt>
                <c:pt idx="1193">
                  <c:v>1.0323773599999999</c:v>
                </c:pt>
                <c:pt idx="1194">
                  <c:v>1.1210496399999998</c:v>
                </c:pt>
                <c:pt idx="1195">
                  <c:v>1.1141004600000002</c:v>
                </c:pt>
                <c:pt idx="1196">
                  <c:v>1.12758172</c:v>
                </c:pt>
                <c:pt idx="1197">
                  <c:v>1.2138910299999996</c:v>
                </c:pt>
                <c:pt idx="1198">
                  <c:v>1.25669813</c:v>
                </c:pt>
                <c:pt idx="1199">
                  <c:v>1.1581584200000001</c:v>
                </c:pt>
                <c:pt idx="1200">
                  <c:v>1.0840799800000001</c:v>
                </c:pt>
                <c:pt idx="1201">
                  <c:v>1.0494440799999998</c:v>
                </c:pt>
                <c:pt idx="1202">
                  <c:v>1.1693115199999999</c:v>
                </c:pt>
                <c:pt idx="1203">
                  <c:v>1.1696939499999999</c:v>
                </c:pt>
                <c:pt idx="1204">
                  <c:v>1.11965954</c:v>
                </c:pt>
                <c:pt idx="1205">
                  <c:v>1.0525305300000001</c:v>
                </c:pt>
                <c:pt idx="1206">
                  <c:v>1.0753238199999997</c:v>
                </c:pt>
                <c:pt idx="1207">
                  <c:v>1.15565658</c:v>
                </c:pt>
                <c:pt idx="1208">
                  <c:v>1.1355040099999998</c:v>
                </c:pt>
                <c:pt idx="1209">
                  <c:v>1.12591398</c:v>
                </c:pt>
                <c:pt idx="1210">
                  <c:v>1.11813104</c:v>
                </c:pt>
                <c:pt idx="1211">
                  <c:v>1.1242461200000002</c:v>
                </c:pt>
                <c:pt idx="1212">
                  <c:v>1.1057617699999998</c:v>
                </c:pt>
                <c:pt idx="1213">
                  <c:v>1.12243962</c:v>
                </c:pt>
                <c:pt idx="1214">
                  <c:v>1.1663582300000002</c:v>
                </c:pt>
                <c:pt idx="1215">
                  <c:v>1.1730296599999999</c:v>
                </c:pt>
                <c:pt idx="1216">
                  <c:v>1.0746285899999999</c:v>
                </c:pt>
                <c:pt idx="1217">
                  <c:v>1.0469709599999999</c:v>
                </c:pt>
                <c:pt idx="1218">
                  <c:v>1.1342531400000002</c:v>
                </c:pt>
                <c:pt idx="1219">
                  <c:v>1.1770601300000001</c:v>
                </c:pt>
                <c:pt idx="1220">
                  <c:v>1.2537794099999997</c:v>
                </c:pt>
                <c:pt idx="1221">
                  <c:v>1.2001314199999997</c:v>
                </c:pt>
                <c:pt idx="1222">
                  <c:v>1.2090265799999997</c:v>
                </c:pt>
                <c:pt idx="1223">
                  <c:v>1.1418971999999998</c:v>
                </c:pt>
                <c:pt idx="1224">
                  <c:v>1.0906122899999999</c:v>
                </c:pt>
                <c:pt idx="1225">
                  <c:v>1.1004802</c:v>
                </c:pt>
                <c:pt idx="1226">
                  <c:v>1.1172970499999999</c:v>
                </c:pt>
                <c:pt idx="1227">
                  <c:v>1.15579557</c:v>
                </c:pt>
                <c:pt idx="1228">
                  <c:v>1.1425924300000001</c:v>
                </c:pt>
                <c:pt idx="1229">
                  <c:v>1.0892221899999999</c:v>
                </c:pt>
                <c:pt idx="1230">
                  <c:v>1.0999733199999997</c:v>
                </c:pt>
                <c:pt idx="1231">
                  <c:v>1.2316806299999998</c:v>
                </c:pt>
                <c:pt idx="1232">
                  <c:v>1.2129182799999998</c:v>
                </c:pt>
                <c:pt idx="1233">
                  <c:v>1.16747022</c:v>
                </c:pt>
                <c:pt idx="1234">
                  <c:v>1.1562125700000003</c:v>
                </c:pt>
                <c:pt idx="1235">
                  <c:v>1.14745641</c:v>
                </c:pt>
                <c:pt idx="1236">
                  <c:v>1.11632383</c:v>
                </c:pt>
                <c:pt idx="1237">
                  <c:v>1.1242463599999999</c:v>
                </c:pt>
                <c:pt idx="1238">
                  <c:v>1.0640665300000001</c:v>
                </c:pt>
                <c:pt idx="1239">
                  <c:v>1.0268183899999999</c:v>
                </c:pt>
                <c:pt idx="1240">
                  <c:v>1.0286253699999999</c:v>
                </c:pt>
                <c:pt idx="1241">
                  <c:v>1.0277911399999997</c:v>
                </c:pt>
                <c:pt idx="1242">
                  <c:v>1.0409945199999997</c:v>
                </c:pt>
                <c:pt idx="1243">
                  <c:v>1.0393269099999998</c:v>
                </c:pt>
                <c:pt idx="1244">
                  <c:v>1.0469710799999998</c:v>
                </c:pt>
                <c:pt idx="1245">
                  <c:v>1.0871374600000001</c:v>
                </c:pt>
                <c:pt idx="1246">
                  <c:v>1.1363380000000001</c:v>
                </c:pt>
                <c:pt idx="1247">
                  <c:v>1.162606</c:v>
                </c:pt>
                <c:pt idx="1248">
                  <c:v>1.16010404</c:v>
                </c:pt>
                <c:pt idx="1249">
                  <c:v>1.1689993099999998</c:v>
                </c:pt>
                <c:pt idx="1250">
                  <c:v>1.2048569899999999</c:v>
                </c:pt>
                <c:pt idx="1251">
                  <c:v>1.2618403399999998</c:v>
                </c:pt>
                <c:pt idx="1252">
                  <c:v>1.2806034099999999</c:v>
                </c:pt>
                <c:pt idx="1253">
                  <c:v>1.2906103099999999</c:v>
                </c:pt>
                <c:pt idx="1254">
                  <c:v>1.24168813</c:v>
                </c:pt>
                <c:pt idx="1255">
                  <c:v>1.1274839600000002</c:v>
                </c:pt>
                <c:pt idx="1256">
                  <c:v>1.11507332</c:v>
                </c:pt>
                <c:pt idx="1257">
                  <c:v>1.1630224</c:v>
                </c:pt>
                <c:pt idx="1258">
                  <c:v>1.2379350699999998</c:v>
                </c:pt>
                <c:pt idx="1259">
                  <c:v>1.2854672699999998</c:v>
                </c:pt>
                <c:pt idx="1260">
                  <c:v>1.2636470799999999</c:v>
                </c:pt>
                <c:pt idx="1261">
                  <c:v>1.2151416499999996</c:v>
                </c:pt>
                <c:pt idx="1262">
                  <c:v>1.2532232999999995</c:v>
                </c:pt>
                <c:pt idx="1263">
                  <c:v>1.2469692199999998</c:v>
                </c:pt>
                <c:pt idx="1264">
                  <c:v>1.27643394</c:v>
                </c:pt>
                <c:pt idx="1265">
                  <c:v>1.2243146899999997</c:v>
                </c:pt>
                <c:pt idx="1266">
                  <c:v>1.2375184299999999</c:v>
                </c:pt>
                <c:pt idx="1267">
                  <c:v>1.25878274</c:v>
                </c:pt>
                <c:pt idx="1268">
                  <c:v>1.2807422899999998</c:v>
                </c:pt>
                <c:pt idx="1269">
                  <c:v>1.2493319499999997</c:v>
                </c:pt>
                <c:pt idx="1270">
                  <c:v>1.1919317199999997</c:v>
                </c:pt>
                <c:pt idx="1271">
                  <c:v>1.0813005</c:v>
                </c:pt>
                <c:pt idx="1272">
                  <c:v>1.1628838800000001</c:v>
                </c:pt>
                <c:pt idx="1273">
                  <c:v>1.2292453099999998</c:v>
                </c:pt>
                <c:pt idx="1274">
                  <c:v>1.2963086399999999</c:v>
                </c:pt>
                <c:pt idx="1275">
                  <c:v>1.2207014599999997</c:v>
                </c:pt>
                <c:pt idx="1276">
                  <c:v>1.08658147</c:v>
                </c:pt>
                <c:pt idx="1277">
                  <c:v>1.1819248199999999</c:v>
                </c:pt>
                <c:pt idx="1278">
                  <c:v>1.2453013699999997</c:v>
                </c:pt>
                <c:pt idx="1279">
                  <c:v>1.30742753</c:v>
                </c:pt>
                <c:pt idx="1280">
                  <c:v>1.2241756899999998</c:v>
                </c:pt>
                <c:pt idx="1281">
                  <c:v>1.1813824200000003</c:v>
                </c:pt>
                <c:pt idx="1282">
                  <c:v>1.2786520700000001</c:v>
                </c:pt>
                <c:pt idx="1283">
                  <c:v>1.2579492299999997</c:v>
                </c:pt>
                <c:pt idx="1284">
                  <c:v>1.2011042799999996</c:v>
                </c:pt>
                <c:pt idx="1285">
                  <c:v>1.1883178900000002</c:v>
                </c:pt>
                <c:pt idx="1286">
                  <c:v>1.1994366599999997</c:v>
                </c:pt>
                <c:pt idx="1287">
                  <c:v>1.2219520799999999</c:v>
                </c:pt>
                <c:pt idx="1288">
                  <c:v>1.2953360099999998</c:v>
                </c:pt>
                <c:pt idx="1289">
                  <c:v>1.2436336299999997</c:v>
                </c:pt>
                <c:pt idx="1290">
                  <c:v>1.2308471200000002</c:v>
                </c:pt>
                <c:pt idx="1291">
                  <c:v>1.1885957700000001</c:v>
                </c:pt>
                <c:pt idx="1292">
                  <c:v>1.1075682599999999</c:v>
                </c:pt>
                <c:pt idx="1293">
                  <c:v>1.15899241</c:v>
                </c:pt>
                <c:pt idx="1294">
                  <c:v>1.2679559</c:v>
                </c:pt>
                <c:pt idx="1295">
                  <c:v>1.2400200399999999</c:v>
                </c:pt>
                <c:pt idx="1296">
                  <c:v>1.1506533600000002</c:v>
                </c:pt>
                <c:pt idx="1297">
                  <c:v>1.2099993199999997</c:v>
                </c:pt>
                <c:pt idx="1298">
                  <c:v>1.2252878</c:v>
                </c:pt>
                <c:pt idx="1299">
                  <c:v>1.1463445400000001</c:v>
                </c:pt>
                <c:pt idx="1300">
                  <c:v>1.2134740399999997</c:v>
                </c:pt>
                <c:pt idx="1301">
                  <c:v>1.2195892299999997</c:v>
                </c:pt>
                <c:pt idx="1302">
                  <c:v>1.1207715300000001</c:v>
                </c:pt>
                <c:pt idx="1303">
                  <c:v>1.2394641599999998</c:v>
                </c:pt>
                <c:pt idx="1304">
                  <c:v>1.19123662</c:v>
                </c:pt>
                <c:pt idx="1305">
                  <c:v>1.1207718799999999</c:v>
                </c:pt>
                <c:pt idx="1306">
                  <c:v>1.2162536399999999</c:v>
                </c:pt>
                <c:pt idx="1307">
                  <c:v>1.2055521</c:v>
                </c:pt>
                <c:pt idx="1308">
                  <c:v>1.1837687499999998</c:v>
                </c:pt>
                <c:pt idx="1309">
                  <c:v>1.1920704800000002</c:v>
                </c:pt>
                <c:pt idx="1310">
                  <c:v>1.13731062</c:v>
                </c:pt>
                <c:pt idx="1311">
                  <c:v>1.16788721</c:v>
                </c:pt>
                <c:pt idx="1312">
                  <c:v>1.2872742399999997</c:v>
                </c:pt>
                <c:pt idx="1313">
                  <c:v>1.2120844099999999</c:v>
                </c:pt>
                <c:pt idx="1314">
                  <c:v>1.1457887899999999</c:v>
                </c:pt>
                <c:pt idx="1315">
                  <c:v>1.1323074100000001</c:v>
                </c:pt>
                <c:pt idx="1316">
                  <c:v>1.2468301099999999</c:v>
                </c:pt>
                <c:pt idx="1317">
                  <c:v>1.2311248799999996</c:v>
                </c:pt>
                <c:pt idx="1318">
                  <c:v>1.1787281000000001</c:v>
                </c:pt>
                <c:pt idx="1319">
                  <c:v>1.1238350899999998</c:v>
                </c:pt>
                <c:pt idx="1320">
                  <c:v>1.18706691</c:v>
                </c:pt>
                <c:pt idx="1321">
                  <c:v>1.2799081799999998</c:v>
                </c:pt>
                <c:pt idx="1322">
                  <c:v>1.2319589899999999</c:v>
                </c:pt>
                <c:pt idx="1323">
                  <c:v>1.16816521</c:v>
                </c:pt>
                <c:pt idx="1324">
                  <c:v>1.0854697199999999</c:v>
                </c:pt>
                <c:pt idx="1325">
                  <c:v>1.1837316799999997</c:v>
                </c:pt>
                <c:pt idx="1326">
                  <c:v>1.2628132099999998</c:v>
                </c:pt>
                <c:pt idx="1327">
                  <c:v>1.2302912499999996</c:v>
                </c:pt>
                <c:pt idx="1328">
                  <c:v>1.1437040599999997</c:v>
                </c:pt>
                <c:pt idx="1329">
                  <c:v>1.10270381</c:v>
                </c:pt>
                <c:pt idx="1330">
                  <c:v>1.1054834099999999</c:v>
                </c:pt>
                <c:pt idx="1331">
                  <c:v>1.1962398300000001</c:v>
                </c:pt>
                <c:pt idx="1332">
                  <c:v>1.24891508</c:v>
                </c:pt>
                <c:pt idx="1333">
                  <c:v>1.2786576700000001</c:v>
                </c:pt>
                <c:pt idx="1334">
                  <c:v>1.2528066599999998</c:v>
                </c:pt>
                <c:pt idx="1335">
                  <c:v>1.1420817400000001</c:v>
                </c:pt>
                <c:pt idx="1336">
                  <c:v>1.0704981099999999</c:v>
                </c:pt>
                <c:pt idx="1337">
                  <c:v>1.0615643299999997</c:v>
                </c:pt>
                <c:pt idx="1338">
                  <c:v>1.04530346</c:v>
                </c:pt>
                <c:pt idx="1339">
                  <c:v>1.12646997</c:v>
                </c:pt>
                <c:pt idx="1340">
                  <c:v>1.1717786799999999</c:v>
                </c:pt>
                <c:pt idx="1341">
                  <c:v>1.2159753999999998</c:v>
                </c:pt>
                <c:pt idx="1342">
                  <c:v>1.30298007</c:v>
                </c:pt>
                <c:pt idx="1343">
                  <c:v>1.2472474600000001</c:v>
                </c:pt>
                <c:pt idx="1344">
                  <c:v>1.2282066299999999</c:v>
                </c:pt>
                <c:pt idx="1345">
                  <c:v>1.2551696299999997</c:v>
                </c:pt>
                <c:pt idx="1346">
                  <c:v>1.23932552</c:v>
                </c:pt>
                <c:pt idx="1347">
                  <c:v>1.2515556799999998</c:v>
                </c:pt>
                <c:pt idx="1348">
                  <c:v>1.3011730899999998</c:v>
                </c:pt>
                <c:pt idx="1349">
                  <c:v>1.2626745699999999</c:v>
                </c:pt>
                <c:pt idx="1350">
                  <c:v>1.2511386899999997</c:v>
                </c:pt>
                <c:pt idx="1351">
                  <c:v>1.2719863699999998</c:v>
                </c:pt>
                <c:pt idx="1352">
                  <c:v>1.3007561000000001</c:v>
                </c:pt>
                <c:pt idx="1353">
                  <c:v>1.2511388099999998</c:v>
                </c:pt>
                <c:pt idx="1354">
                  <c:v>1.2330708499999998</c:v>
                </c:pt>
                <c:pt idx="1355">
                  <c:v>1.23209798</c:v>
                </c:pt>
                <c:pt idx="1356">
                  <c:v>1.1598261599999997</c:v>
                </c:pt>
                <c:pt idx="1357">
                  <c:v>1.17650414</c:v>
                </c:pt>
                <c:pt idx="1358">
                  <c:v>1.1905415100000001</c:v>
                </c:pt>
                <c:pt idx="1359">
                  <c:v>1.0989513399999999</c:v>
                </c:pt>
                <c:pt idx="1360">
                  <c:v>1.0578119799999999</c:v>
                </c:pt>
                <c:pt idx="1361">
                  <c:v>1.1906465300000002</c:v>
                </c:pt>
                <c:pt idx="1362">
                  <c:v>1.2610062399999997</c:v>
                </c:pt>
                <c:pt idx="1363">
                  <c:v>1.19290447</c:v>
                </c:pt>
                <c:pt idx="1364">
                  <c:v>1.19012487</c:v>
                </c:pt>
                <c:pt idx="1365">
                  <c:v>1.0997848499999998</c:v>
                </c:pt>
                <c:pt idx="1366">
                  <c:v>1.0705982399999998</c:v>
                </c:pt>
                <c:pt idx="1367">
                  <c:v>1.1331415199999999</c:v>
                </c:pt>
                <c:pt idx="1368">
                  <c:v>1.1443990499999999</c:v>
                </c:pt>
                <c:pt idx="1369">
                  <c:v>1.14578867</c:v>
                </c:pt>
                <c:pt idx="1370">
                  <c:v>1.1292496899999998</c:v>
                </c:pt>
                <c:pt idx="1371">
                  <c:v>1.1303618</c:v>
                </c:pt>
                <c:pt idx="1372">
                  <c:v>1.1175752899999998</c:v>
                </c:pt>
                <c:pt idx="1373">
                  <c:v>1.1353651300000001</c:v>
                </c:pt>
                <c:pt idx="1374">
                  <c:v>1.1484293899999998</c:v>
                </c:pt>
                <c:pt idx="1375">
                  <c:v>1.15537858</c:v>
                </c:pt>
                <c:pt idx="1376">
                  <c:v>1.1241074800000002</c:v>
                </c:pt>
                <c:pt idx="1377">
                  <c:v>1.1113206099999997</c:v>
                </c:pt>
                <c:pt idx="1378">
                  <c:v>1.15134549</c:v>
                </c:pt>
                <c:pt idx="1379">
                  <c:v>1.1902635100000001</c:v>
                </c:pt>
                <c:pt idx="1380">
                  <c:v>1.19985366</c:v>
                </c:pt>
                <c:pt idx="1381">
                  <c:v>1.2365450899999999</c:v>
                </c:pt>
                <c:pt idx="1382">
                  <c:v>1.2266775400000001</c:v>
                </c:pt>
                <c:pt idx="1383">
                  <c:v>1.2490539599999999</c:v>
                </c:pt>
                <c:pt idx="1384">
                  <c:v>1.2539187699999998</c:v>
                </c:pt>
                <c:pt idx="1385">
                  <c:v>1.25141656</c:v>
                </c:pt>
                <c:pt idx="1386">
                  <c:v>1.2373794299999998</c:v>
                </c:pt>
                <c:pt idx="1387">
                  <c:v>1.1641348600000001</c:v>
                </c:pt>
                <c:pt idx="1388">
                  <c:v>1.27865195</c:v>
                </c:pt>
                <c:pt idx="1389">
                  <c:v>1.26924813</c:v>
                </c:pt>
                <c:pt idx="1390">
                  <c:v>1.23876882</c:v>
                </c:pt>
                <c:pt idx="1391">
                  <c:v>1.2633691999999996</c:v>
                </c:pt>
                <c:pt idx="1392">
                  <c:v>1.2225080699999999</c:v>
                </c:pt>
                <c:pt idx="1393">
                  <c:v>1.1984636799999999</c:v>
                </c:pt>
                <c:pt idx="1394">
                  <c:v>1.1281380700000001</c:v>
                </c:pt>
                <c:pt idx="1395">
                  <c:v>1.1520428700000003</c:v>
                </c:pt>
                <c:pt idx="1396">
                  <c:v>1.12007678</c:v>
                </c:pt>
                <c:pt idx="1397">
                  <c:v>1.0598967099999996</c:v>
                </c:pt>
                <c:pt idx="1398">
                  <c:v>1.1553789400000001</c:v>
                </c:pt>
                <c:pt idx="1399">
                  <c:v>1.24335551</c:v>
                </c:pt>
                <c:pt idx="1400">
                  <c:v>1.2590608599999997</c:v>
                </c:pt>
                <c:pt idx="1401">
                  <c:v>1.26045048</c:v>
                </c:pt>
                <c:pt idx="1402">
                  <c:v>1.1559348099999998</c:v>
                </c:pt>
                <c:pt idx="1403">
                  <c:v>1.0972831199999999</c:v>
                </c:pt>
                <c:pt idx="1404">
                  <c:v>1.1171582899999999</c:v>
                </c:pt>
                <c:pt idx="1405">
                  <c:v>1.25878274</c:v>
                </c:pt>
                <c:pt idx="1406">
                  <c:v>1.2252876799999999</c:v>
                </c:pt>
                <c:pt idx="1407">
                  <c:v>1.1670533400000001</c:v>
                </c:pt>
                <c:pt idx="1408">
                  <c:v>1.10409355</c:v>
                </c:pt>
                <c:pt idx="1409">
                  <c:v>1.1646904899999999</c:v>
                </c:pt>
                <c:pt idx="1410">
                  <c:v>1.29811549</c:v>
                </c:pt>
                <c:pt idx="1411">
                  <c:v>1.25669813</c:v>
                </c:pt>
                <c:pt idx="1412">
                  <c:v>1.18164647</c:v>
                </c:pt>
                <c:pt idx="1413">
                  <c:v>1.08185613</c:v>
                </c:pt>
                <c:pt idx="1414">
                  <c:v>1.2066639699999999</c:v>
                </c:pt>
                <c:pt idx="1415">
                  <c:v>1.2776696699999996</c:v>
                </c:pt>
                <c:pt idx="1416">
                  <c:v>1.10270381</c:v>
                </c:pt>
                <c:pt idx="1417">
                  <c:v>1.2657322899999996</c:v>
                </c:pt>
                <c:pt idx="1418">
                  <c:v>1.2355723399999998</c:v>
                </c:pt>
                <c:pt idx="1419">
                  <c:v>1.14022958</c:v>
                </c:pt>
                <c:pt idx="1420">
                  <c:v>1.2462742299999998</c:v>
                </c:pt>
                <c:pt idx="1421">
                  <c:v>1.1617718899999998</c:v>
                </c:pt>
                <c:pt idx="1422">
                  <c:v>1.1585750600000002</c:v>
                </c:pt>
                <c:pt idx="1423">
                  <c:v>1.2337366299999997</c:v>
                </c:pt>
                <c:pt idx="1424">
                  <c:v>1.1178529300000002</c:v>
                </c:pt>
                <c:pt idx="1425">
                  <c:v>1.2226469499999999</c:v>
                </c:pt>
                <c:pt idx="1426">
                  <c:v>1.1872057899999999</c:v>
                </c:pt>
                <c:pt idx="1427">
                  <c:v>1.13828361</c:v>
                </c:pt>
                <c:pt idx="1428">
                  <c:v>1.2151420099999999</c:v>
                </c:pt>
                <c:pt idx="1429">
                  <c:v>1.1241074800000002</c:v>
                </c:pt>
                <c:pt idx="1430">
                  <c:v>1.18359232</c:v>
                </c:pt>
                <c:pt idx="1431">
                  <c:v>1.2084720099999999</c:v>
                </c:pt>
                <c:pt idx="1432">
                  <c:v>1.1282768200000002</c:v>
                </c:pt>
                <c:pt idx="1433">
                  <c:v>1.2258435499999998</c:v>
                </c:pt>
                <c:pt idx="1434">
                  <c:v>1.1538498399999999</c:v>
                </c:pt>
                <c:pt idx="1435">
                  <c:v>1.1127106</c:v>
                </c:pt>
                <c:pt idx="1436">
                  <c:v>1.2491928299999999</c:v>
                </c:pt>
                <c:pt idx="1437">
                  <c:v>1.1391174800000001</c:v>
                </c:pt>
                <c:pt idx="1438">
                  <c:v>1.10854089</c:v>
                </c:pt>
                <c:pt idx="1439">
                  <c:v>1.2635083199999997</c:v>
                </c:pt>
                <c:pt idx="1440">
                  <c:v>1.1741416499999999</c:v>
                </c:pt>
                <c:pt idx="1441">
                  <c:v>1.1288877700000002</c:v>
                </c:pt>
                <c:pt idx="1442">
                  <c:v>1.1144308999999999</c:v>
                </c:pt>
                <c:pt idx="1443">
                  <c:v>1.19971454</c:v>
                </c:pt>
                <c:pt idx="1444">
                  <c:v>1.2180606099999998</c:v>
                </c:pt>
                <c:pt idx="1445">
                  <c:v>1.1446770400000001</c:v>
                </c:pt>
                <c:pt idx="1446">
                  <c:v>1.2091652199999998</c:v>
                </c:pt>
                <c:pt idx="1447">
                  <c:v>1.1420361999999999</c:v>
                </c:pt>
                <c:pt idx="1448">
                  <c:v>1.2151417699999998</c:v>
                </c:pt>
                <c:pt idx="1449">
                  <c:v>1.0967276099999999</c:v>
                </c:pt>
                <c:pt idx="1450">
                  <c:v>1.2172266199999995</c:v>
                </c:pt>
                <c:pt idx="1451">
                  <c:v>1.09367013</c:v>
                </c:pt>
                <c:pt idx="1452">
                  <c:v>1.2319588699999999</c:v>
                </c:pt>
                <c:pt idx="1453">
                  <c:v>1.14231408</c:v>
                </c:pt>
                <c:pt idx="1454">
                  <c:v>1.2049961099999997</c:v>
                </c:pt>
                <c:pt idx="1455">
                  <c:v>1.1834533199999999</c:v>
                </c:pt>
                <c:pt idx="1456">
                  <c:v>1.16927731</c:v>
                </c:pt>
                <c:pt idx="1457">
                  <c:v>1.19901955</c:v>
                </c:pt>
                <c:pt idx="1458">
                  <c:v>1.1236902499999997</c:v>
                </c:pt>
                <c:pt idx="1459">
                  <c:v>1.2129178</c:v>
                </c:pt>
                <c:pt idx="1460">
                  <c:v>1.0957545</c:v>
                </c:pt>
                <c:pt idx="1461">
                  <c:v>1.18998563</c:v>
                </c:pt>
                <c:pt idx="1462">
                  <c:v>1.18998563</c:v>
                </c:pt>
                <c:pt idx="1463">
                  <c:v>1.10701227</c:v>
                </c:pt>
                <c:pt idx="1464">
                  <c:v>1.2496095899999997</c:v>
                </c:pt>
                <c:pt idx="1465">
                  <c:v>1.1380058500000001</c:v>
                </c:pt>
                <c:pt idx="1466">
                  <c:v>1.1400905800000001</c:v>
                </c:pt>
                <c:pt idx="1467">
                  <c:v>1.2368246299999996</c:v>
                </c:pt>
                <c:pt idx="1468">
                  <c:v>1.1768909700000001</c:v>
                </c:pt>
                <c:pt idx="1469">
                  <c:v>1.17803323</c:v>
                </c:pt>
                <c:pt idx="1470">
                  <c:v>1.1249412299999999</c:v>
                </c:pt>
                <c:pt idx="1471">
                  <c:v>1.2248706799999998</c:v>
                </c:pt>
                <c:pt idx="1472">
                  <c:v>1.1153515599999999</c:v>
                </c:pt>
                <c:pt idx="1473">
                  <c:v>1.2223691899999998</c:v>
                </c:pt>
                <c:pt idx="1474">
                  <c:v>1.1826193300000001</c:v>
                </c:pt>
                <c:pt idx="1475">
                  <c:v>1.1271645999999997</c:v>
                </c:pt>
                <c:pt idx="1476">
                  <c:v>1.2336268399999997</c:v>
                </c:pt>
                <c:pt idx="1477">
                  <c:v>1.109653</c:v>
                </c:pt>
                <c:pt idx="1478">
                  <c:v>1.2292450699999999</c:v>
                </c:pt>
                <c:pt idx="1479">
                  <c:v>1.1970739400000001</c:v>
                </c:pt>
                <c:pt idx="1480">
                  <c:v>1.1359207599999999</c:v>
                </c:pt>
                <c:pt idx="1481">
                  <c:v>1.2291790199999997</c:v>
                </c:pt>
                <c:pt idx="1482">
                  <c:v>1.1877618999999997</c:v>
                </c:pt>
                <c:pt idx="1483">
                  <c:v>1.1509311200000001</c:v>
                </c:pt>
                <c:pt idx="1484">
                  <c:v>1.2611453499999998</c:v>
                </c:pt>
                <c:pt idx="1485">
                  <c:v>1.16636384</c:v>
                </c:pt>
                <c:pt idx="1486">
                  <c:v>1.2654540499999998</c:v>
                </c:pt>
                <c:pt idx="1487">
                  <c:v>1.1626057599999999</c:v>
                </c:pt>
                <c:pt idx="1488">
                  <c:v>1.0831068799999999</c:v>
                </c:pt>
                <c:pt idx="1489">
                  <c:v>1.2269992799999996</c:v>
                </c:pt>
                <c:pt idx="1490">
                  <c:v>1.1648297299999999</c:v>
                </c:pt>
                <c:pt idx="1491">
                  <c:v>1.22054303</c:v>
                </c:pt>
                <c:pt idx="1492">
                  <c:v>1.2494707099999998</c:v>
                </c:pt>
                <c:pt idx="1493">
                  <c:v>1.1699720600000001</c:v>
                </c:pt>
                <c:pt idx="1494">
                  <c:v>1.0772695499999998</c:v>
                </c:pt>
                <c:pt idx="1495">
                  <c:v>1.1548228300000001</c:v>
                </c:pt>
                <c:pt idx="1496">
                  <c:v>1.2740711</c:v>
                </c:pt>
                <c:pt idx="1497">
                  <c:v>1.2415489</c:v>
                </c:pt>
                <c:pt idx="1498">
                  <c:v>1.2697626399999997</c:v>
                </c:pt>
                <c:pt idx="1499">
                  <c:v>1.2175044999999998</c:v>
                </c:pt>
                <c:pt idx="1500">
                  <c:v>1.1359209999999997</c:v>
                </c:pt>
                <c:pt idx="1501">
                  <c:v>1.1289718200000001</c:v>
                </c:pt>
                <c:pt idx="1502">
                  <c:v>1.1619108899999999</c:v>
                </c:pt>
                <c:pt idx="1503">
                  <c:v>1.1639956199999997</c:v>
                </c:pt>
                <c:pt idx="1504">
                  <c:v>1.1355040099999998</c:v>
                </c:pt>
                <c:pt idx="1505">
                  <c:v>1.0762966899999997</c:v>
                </c:pt>
                <c:pt idx="1506">
                  <c:v>1.14884663</c:v>
                </c:pt>
                <c:pt idx="1507">
                  <c:v>1.1474566499999999</c:v>
                </c:pt>
                <c:pt idx="1508">
                  <c:v>1.1901246299999999</c:v>
                </c:pt>
                <c:pt idx="1509">
                  <c:v>1.2394641599999998</c:v>
                </c:pt>
                <c:pt idx="1510">
                  <c:v>1.2625358099999999</c:v>
                </c:pt>
                <c:pt idx="1511">
                  <c:v>1.1781719900000001</c:v>
                </c:pt>
                <c:pt idx="1512">
                  <c:v>1.1100697499999999</c:v>
                </c:pt>
                <c:pt idx="1513">
                  <c:v>1.1901246299999999</c:v>
                </c:pt>
                <c:pt idx="1514">
                  <c:v>1.25294518</c:v>
                </c:pt>
                <c:pt idx="1515">
                  <c:v>1.14856863</c:v>
                </c:pt>
                <c:pt idx="1516">
                  <c:v>1.11410034</c:v>
                </c:pt>
                <c:pt idx="1517">
                  <c:v>1.2469692199999998</c:v>
                </c:pt>
                <c:pt idx="1518">
                  <c:v>1.1421750800000001</c:v>
                </c:pt>
                <c:pt idx="1519">
                  <c:v>1.1727520200000001</c:v>
                </c:pt>
                <c:pt idx="1520">
                  <c:v>1.2876914699999997</c:v>
                </c:pt>
                <c:pt idx="1521">
                  <c:v>1.1259404399999999</c:v>
                </c:pt>
                <c:pt idx="1522">
                  <c:v>1.0660064199999999</c:v>
                </c:pt>
                <c:pt idx="1523">
                  <c:v>1.1480124000000003</c:v>
                </c:pt>
                <c:pt idx="1524">
                  <c:v>1.2464133499999999</c:v>
                </c:pt>
                <c:pt idx="1525">
                  <c:v>1.1551007</c:v>
                </c:pt>
                <c:pt idx="1526">
                  <c:v>1.1434261799999998</c:v>
                </c:pt>
                <c:pt idx="1527">
                  <c:v>1.2418265299999998</c:v>
                </c:pt>
                <c:pt idx="1528">
                  <c:v>1.2450232499999996</c:v>
                </c:pt>
                <c:pt idx="1529">
                  <c:v>1.1395345899999998</c:v>
                </c:pt>
                <c:pt idx="1530">
                  <c:v>1.17706037</c:v>
                </c:pt>
                <c:pt idx="1531">
                  <c:v>1.2749050899999999</c:v>
                </c:pt>
                <c:pt idx="1532">
                  <c:v>1.1524601000000001</c:v>
                </c:pt>
                <c:pt idx="1533">
                  <c:v>1.1662194700000001</c:v>
                </c:pt>
                <c:pt idx="1534">
                  <c:v>1.2494710699999998</c:v>
                </c:pt>
                <c:pt idx="1535">
                  <c:v>1.2289010299999998</c:v>
                </c:pt>
                <c:pt idx="1536">
                  <c:v>1.1257751</c:v>
                </c:pt>
                <c:pt idx="1537">
                  <c:v>1.1809613699999999</c:v>
                </c:pt>
                <c:pt idx="1538">
                  <c:v>1.19484985</c:v>
                </c:pt>
                <c:pt idx="1539">
                  <c:v>1.2501658200000001</c:v>
                </c:pt>
                <c:pt idx="1540">
                  <c:v>1.2318201099999997</c:v>
                </c:pt>
                <c:pt idx="1541">
                  <c:v>1.1161854300000003</c:v>
                </c:pt>
                <c:pt idx="1542">
                  <c:v>1.1848915799999999</c:v>
                </c:pt>
                <c:pt idx="1543">
                  <c:v>1.1874837899999999</c:v>
                </c:pt>
                <c:pt idx="1544">
                  <c:v>1.2953357699999999</c:v>
                </c:pt>
                <c:pt idx="1545">
                  <c:v>1.24113202</c:v>
                </c:pt>
                <c:pt idx="1546">
                  <c:v>1.1139613399999997</c:v>
                </c:pt>
                <c:pt idx="1547">
                  <c:v>1.2026332599999998</c:v>
                </c:pt>
                <c:pt idx="1548">
                  <c:v>1.2025766399999998</c:v>
                </c:pt>
                <c:pt idx="1549">
                  <c:v>1.2015213999999996</c:v>
                </c:pt>
                <c:pt idx="1550">
                  <c:v>1.30492556</c:v>
                </c:pt>
                <c:pt idx="1551">
                  <c:v>1.2999219899999996</c:v>
                </c:pt>
                <c:pt idx="1552">
                  <c:v>1.2626743299999998</c:v>
                </c:pt>
                <c:pt idx="1553">
                  <c:v>1.1085412499999998</c:v>
                </c:pt>
                <c:pt idx="1554">
                  <c:v>1.1180802599999999</c:v>
                </c:pt>
                <c:pt idx="1555">
                  <c:v>1.1246627600000001</c:v>
                </c:pt>
                <c:pt idx="1556">
                  <c:v>1.1557951</c:v>
                </c:pt>
                <c:pt idx="1557">
                  <c:v>1.19735181</c:v>
                </c:pt>
                <c:pt idx="1558">
                  <c:v>1.1977690499999998</c:v>
                </c:pt>
                <c:pt idx="1559">
                  <c:v>1.2850507499999999</c:v>
                </c:pt>
                <c:pt idx="1560">
                  <c:v>1.2669831499999999</c:v>
                </c:pt>
                <c:pt idx="1561">
                  <c:v>1.1192429100000001</c:v>
                </c:pt>
                <c:pt idx="1562">
                  <c:v>1.1551008199999999</c:v>
                </c:pt>
                <c:pt idx="1563">
                  <c:v>1.1978044499999998</c:v>
                </c:pt>
                <c:pt idx="1564">
                  <c:v>1.2336269599999998</c:v>
                </c:pt>
                <c:pt idx="1565">
                  <c:v>1.30381346</c:v>
                </c:pt>
                <c:pt idx="1566">
                  <c:v>1.3127087399999999</c:v>
                </c:pt>
                <c:pt idx="1567">
                  <c:v>1.2672607899999997</c:v>
                </c:pt>
                <c:pt idx="1568">
                  <c:v>1.1955449600000001</c:v>
                </c:pt>
                <c:pt idx="1569">
                  <c:v>1.1053444099999998</c:v>
                </c:pt>
                <c:pt idx="1570">
                  <c:v>1.0944995899999999</c:v>
                </c:pt>
                <c:pt idx="1571">
                  <c:v>1.1445379300000003</c:v>
                </c:pt>
                <c:pt idx="1572">
                  <c:v>1.1858160499999999</c:v>
                </c:pt>
                <c:pt idx="1573">
                  <c:v>1.2472473399999999</c:v>
                </c:pt>
                <c:pt idx="1574">
                  <c:v>1.3085392699999998</c:v>
                </c:pt>
                <c:pt idx="1575">
                  <c:v>1.3033968199999997</c:v>
                </c:pt>
                <c:pt idx="1576">
                  <c:v>1.2608675999999999</c:v>
                </c:pt>
                <c:pt idx="1577">
                  <c:v>1.1806738400000001</c:v>
                </c:pt>
                <c:pt idx="1578">
                  <c:v>1.0600353499999999</c:v>
                </c:pt>
                <c:pt idx="1579">
                  <c:v>1.1556567</c:v>
                </c:pt>
                <c:pt idx="1580">
                  <c:v>1.0723228499999999</c:v>
                </c:pt>
                <c:pt idx="1581">
                  <c:v>1.1974910499999998</c:v>
                </c:pt>
                <c:pt idx="1582">
                  <c:v>1.18164647</c:v>
                </c:pt>
                <c:pt idx="1583">
                  <c:v>1.2072195999999997</c:v>
                </c:pt>
                <c:pt idx="1584">
                  <c:v>1.2004094099999998</c:v>
                </c:pt>
                <c:pt idx="1585">
                  <c:v>1.2583661099999999</c:v>
                </c:pt>
                <c:pt idx="1586">
                  <c:v>1.30423081</c:v>
                </c:pt>
                <c:pt idx="1587">
                  <c:v>1.2851087999999997</c:v>
                </c:pt>
                <c:pt idx="1588">
                  <c:v>1.2507218099999997</c:v>
                </c:pt>
                <c:pt idx="1589">
                  <c:v>1.1696939499999999</c:v>
                </c:pt>
                <c:pt idx="1590">
                  <c:v>1.1420818600000002</c:v>
                </c:pt>
                <c:pt idx="1591">
                  <c:v>1.1459280299999999</c:v>
                </c:pt>
                <c:pt idx="1592">
                  <c:v>1.0790767699999999</c:v>
                </c:pt>
                <c:pt idx="1593">
                  <c:v>1.19123662</c:v>
                </c:pt>
                <c:pt idx="1594">
                  <c:v>1.1560739300000002</c:v>
                </c:pt>
                <c:pt idx="1595">
                  <c:v>1.2735149899999998</c:v>
                </c:pt>
                <c:pt idx="1596">
                  <c:v>1.2339047199999997</c:v>
                </c:pt>
                <c:pt idx="1597">
                  <c:v>1.3123382299999999</c:v>
                </c:pt>
                <c:pt idx="1598">
                  <c:v>1.2768509400000001</c:v>
                </c:pt>
                <c:pt idx="1599">
                  <c:v>1.2853288699999998</c:v>
                </c:pt>
                <c:pt idx="1600">
                  <c:v>1.2953357699999999</c:v>
                </c:pt>
                <c:pt idx="1601">
                  <c:v>1.28671837</c:v>
                </c:pt>
                <c:pt idx="1602">
                  <c:v>1.2290402699999998</c:v>
                </c:pt>
                <c:pt idx="1603">
                  <c:v>1.1955449600000001</c:v>
                </c:pt>
                <c:pt idx="1604">
                  <c:v>1.1235513699999999</c:v>
                </c:pt>
                <c:pt idx="1605">
                  <c:v>1.0996460899999998</c:v>
                </c:pt>
                <c:pt idx="1606">
                  <c:v>1.0580900899999999</c:v>
                </c:pt>
                <c:pt idx="1607">
                  <c:v>1.03251684</c:v>
                </c:pt>
                <c:pt idx="1608">
                  <c:v>1.0714321099999999</c:v>
                </c:pt>
                <c:pt idx="1609">
                  <c:v>1.1154903199999997</c:v>
                </c:pt>
                <c:pt idx="1610">
                  <c:v>1.12549722</c:v>
                </c:pt>
                <c:pt idx="1611">
                  <c:v>1.0899170600000001</c:v>
                </c:pt>
                <c:pt idx="1612">
                  <c:v>1.0814392599999998</c:v>
                </c:pt>
                <c:pt idx="1613">
                  <c:v>1.06059182</c:v>
                </c:pt>
                <c:pt idx="1614">
                  <c:v>1.0433577300000001</c:v>
                </c:pt>
                <c:pt idx="1615">
                  <c:v>1.0537813899999997</c:v>
                </c:pt>
                <c:pt idx="1616">
                  <c:v>1.0354357999999997</c:v>
                </c:pt>
                <c:pt idx="1617">
                  <c:v>1.0518356599999998</c:v>
                </c:pt>
                <c:pt idx="1618">
                  <c:v>1.1010357099999999</c:v>
                </c:pt>
                <c:pt idx="1619">
                  <c:v>1.10868001</c:v>
                </c:pt>
                <c:pt idx="1620">
                  <c:v>1.1361987600000001</c:v>
                </c:pt>
                <c:pt idx="1621">
                  <c:v>1.1355042499999997</c:v>
                </c:pt>
                <c:pt idx="1622">
                  <c:v>1.11145973</c:v>
                </c:pt>
                <c:pt idx="1623">
                  <c:v>1.11632395</c:v>
                </c:pt>
                <c:pt idx="1624">
                  <c:v>1.13744986</c:v>
                </c:pt>
                <c:pt idx="1625">
                  <c:v>1.2123620499999999</c:v>
                </c:pt>
                <c:pt idx="1626">
                  <c:v>1.2683726499999999</c:v>
                </c:pt>
                <c:pt idx="1627">
                  <c:v>1.2515629499999998</c:v>
                </c:pt>
                <c:pt idx="1628">
                  <c:v>1.1792771800000001</c:v>
                </c:pt>
                <c:pt idx="1629">
                  <c:v>1.14300895</c:v>
                </c:pt>
                <c:pt idx="1630">
                  <c:v>1.1609379100000001</c:v>
                </c:pt>
                <c:pt idx="1631">
                  <c:v>1.1545447099999999</c:v>
                </c:pt>
                <c:pt idx="1632">
                  <c:v>1.1423141999999999</c:v>
                </c:pt>
                <c:pt idx="1633">
                  <c:v>1.1519041099999998</c:v>
                </c:pt>
                <c:pt idx="1634">
                  <c:v>1.14064634</c:v>
                </c:pt>
                <c:pt idx="1635">
                  <c:v>1.16302299</c:v>
                </c:pt>
                <c:pt idx="1636">
                  <c:v>1.2260166399999999</c:v>
                </c:pt>
                <c:pt idx="1637">
                  <c:v>1.2835218899999996</c:v>
                </c:pt>
                <c:pt idx="1638">
                  <c:v>1.2532234199999999</c:v>
                </c:pt>
                <c:pt idx="1639">
                  <c:v>1.2215348499999996</c:v>
                </c:pt>
                <c:pt idx="1640">
                  <c:v>1.1924872400000002</c:v>
                </c:pt>
                <c:pt idx="1641">
                  <c:v>1.1370328700000001</c:v>
                </c:pt>
                <c:pt idx="1642">
                  <c:v>1.0808833799999999</c:v>
                </c:pt>
                <c:pt idx="1643">
                  <c:v>1.15343285</c:v>
                </c:pt>
                <c:pt idx="1644">
                  <c:v>1.1419413099999998</c:v>
                </c:pt>
                <c:pt idx="1645">
                  <c:v>1.1594093999999997</c:v>
                </c:pt>
                <c:pt idx="1646">
                  <c:v>1.23348784</c:v>
                </c:pt>
                <c:pt idx="1647">
                  <c:v>1.2548911599999997</c:v>
                </c:pt>
                <c:pt idx="1648">
                  <c:v>1.1449550400000001</c:v>
                </c:pt>
                <c:pt idx="1649">
                  <c:v>1.0868594600000001</c:v>
                </c:pt>
                <c:pt idx="1650">
                  <c:v>1.1639779800000001</c:v>
                </c:pt>
                <c:pt idx="1651">
                  <c:v>1.15579557</c:v>
                </c:pt>
                <c:pt idx="1652">
                  <c:v>1.23557246</c:v>
                </c:pt>
                <c:pt idx="1653">
                  <c:v>1.2355723399999998</c:v>
                </c:pt>
                <c:pt idx="1654">
                  <c:v>1.2211041499999997</c:v>
                </c:pt>
                <c:pt idx="1655">
                  <c:v>1.1407854600000003</c:v>
                </c:pt>
                <c:pt idx="1656">
                  <c:v>1.1129885900000001</c:v>
                </c:pt>
                <c:pt idx="1657">
                  <c:v>1.1837313199999997</c:v>
                </c:pt>
                <c:pt idx="1658">
                  <c:v>1.24988794</c:v>
                </c:pt>
                <c:pt idx="1659">
                  <c:v>1.1852604200000001</c:v>
                </c:pt>
                <c:pt idx="1660">
                  <c:v>1.11354446</c:v>
                </c:pt>
                <c:pt idx="1661">
                  <c:v>1.2009653999999998</c:v>
                </c:pt>
                <c:pt idx="1662">
                  <c:v>1.2389078099999999</c:v>
                </c:pt>
                <c:pt idx="1663">
                  <c:v>1.1225784999999999</c:v>
                </c:pt>
                <c:pt idx="1664">
                  <c:v>1.12202263</c:v>
                </c:pt>
                <c:pt idx="1665">
                  <c:v>1.2127792799999997</c:v>
                </c:pt>
                <c:pt idx="1666">
                  <c:v>1.2394640399999997</c:v>
                </c:pt>
                <c:pt idx="1667">
                  <c:v>1.0967272499999998</c:v>
                </c:pt>
                <c:pt idx="1668">
                  <c:v>1.1524683200000001</c:v>
                </c:pt>
                <c:pt idx="1669">
                  <c:v>1.17344654</c:v>
                </c:pt>
                <c:pt idx="1670">
                  <c:v>1.2409927799999998</c:v>
                </c:pt>
                <c:pt idx="1671">
                  <c:v>1.18803978</c:v>
                </c:pt>
                <c:pt idx="1672">
                  <c:v>1.0960325000000002</c:v>
                </c:pt>
                <c:pt idx="1673">
                  <c:v>1.1791448600000001</c:v>
                </c:pt>
                <c:pt idx="1674">
                  <c:v>1.2409927799999998</c:v>
                </c:pt>
                <c:pt idx="1675">
                  <c:v>1.1564908</c:v>
                </c:pt>
                <c:pt idx="1676">
                  <c:v>1.0807442699999998</c:v>
                </c:pt>
                <c:pt idx="1677">
                  <c:v>1.0903339400000001</c:v>
                </c:pt>
                <c:pt idx="1678">
                  <c:v>1.16302299</c:v>
                </c:pt>
                <c:pt idx="1679">
                  <c:v>1.2270942899999995</c:v>
                </c:pt>
                <c:pt idx="1680">
                  <c:v>1.2159757599999999</c:v>
                </c:pt>
                <c:pt idx="1681">
                  <c:v>1.2375180699999999</c:v>
                </c:pt>
                <c:pt idx="1682">
                  <c:v>1.0758799299999999</c:v>
                </c:pt>
                <c:pt idx="1683">
                  <c:v>1.12758183</c:v>
                </c:pt>
                <c:pt idx="1684">
                  <c:v>1.2123620499999999</c:v>
                </c:pt>
                <c:pt idx="1685">
                  <c:v>1.2186164899999998</c:v>
                </c:pt>
                <c:pt idx="1686">
                  <c:v>1.0808833799999999</c:v>
                </c:pt>
                <c:pt idx="1687">
                  <c:v>1.1469004199999999</c:v>
                </c:pt>
                <c:pt idx="1688">
                  <c:v>1.2238980499999996</c:v>
                </c:pt>
                <c:pt idx="1689">
                  <c:v>1.2279285199999999</c:v>
                </c:pt>
                <c:pt idx="1690">
                  <c:v>1.18250549</c:v>
                </c:pt>
                <c:pt idx="1691">
                  <c:v>1.0978394699999998</c:v>
                </c:pt>
                <c:pt idx="1692">
                  <c:v>1.1678873300000001</c:v>
                </c:pt>
                <c:pt idx="1693">
                  <c:v>1.2375183099999998</c:v>
                </c:pt>
                <c:pt idx="1694">
                  <c:v>1.1713619200000001</c:v>
                </c:pt>
                <c:pt idx="1695">
                  <c:v>1.12785983</c:v>
                </c:pt>
                <c:pt idx="1696">
                  <c:v>1.1884571300000004</c:v>
                </c:pt>
                <c:pt idx="1697">
                  <c:v>1.2286231499999998</c:v>
                </c:pt>
                <c:pt idx="1698">
                  <c:v>1.2298066599999995</c:v>
                </c:pt>
                <c:pt idx="1699">
                  <c:v>1.0851919699999999</c:v>
                </c:pt>
                <c:pt idx="1700">
                  <c:v>1.11854827</c:v>
                </c:pt>
                <c:pt idx="1701">
                  <c:v>1.1378664999999997</c:v>
                </c:pt>
                <c:pt idx="1702">
                  <c:v>1.1277209499999998</c:v>
                </c:pt>
                <c:pt idx="1703">
                  <c:v>1.2041622399999998</c:v>
                </c:pt>
                <c:pt idx="1704">
                  <c:v>1.2212572099999999</c:v>
                </c:pt>
                <c:pt idx="1705">
                  <c:v>1.2453013699999997</c:v>
                </c:pt>
                <c:pt idx="1706">
                  <c:v>1.2522504300000001</c:v>
                </c:pt>
                <c:pt idx="1707">
                  <c:v>1.2417373699999998</c:v>
                </c:pt>
                <c:pt idx="1708">
                  <c:v>1.2314033499999997</c:v>
                </c:pt>
                <c:pt idx="1709">
                  <c:v>1.2238979299999999</c:v>
                </c:pt>
                <c:pt idx="1710">
                  <c:v>1.2711527300000001</c:v>
                </c:pt>
                <c:pt idx="1711">
                  <c:v>1.2169485099999999</c:v>
                </c:pt>
                <c:pt idx="1712">
                  <c:v>1.1291106899999999</c:v>
                </c:pt>
                <c:pt idx="1713">
                  <c:v>1.0633710599999997</c:v>
                </c:pt>
                <c:pt idx="1714">
                  <c:v>1.0782425400000002</c:v>
                </c:pt>
                <c:pt idx="1715">
                  <c:v>1.15774143</c:v>
                </c:pt>
                <c:pt idx="1716">
                  <c:v>1.1332801600000002</c:v>
                </c:pt>
                <c:pt idx="1717">
                  <c:v>1.2523893099999999</c:v>
                </c:pt>
                <c:pt idx="1718">
                  <c:v>1.2458575999999999</c:v>
                </c:pt>
                <c:pt idx="1719">
                  <c:v>1.2515555599999999</c:v>
                </c:pt>
                <c:pt idx="1720">
                  <c:v>1.1321682899999999</c:v>
                </c:pt>
                <c:pt idx="1721">
                  <c:v>1.1175750499999999</c:v>
                </c:pt>
                <c:pt idx="1722">
                  <c:v>1.16941607</c:v>
                </c:pt>
                <c:pt idx="1723">
                  <c:v>1.1979451200000002</c:v>
                </c:pt>
                <c:pt idx="1724">
                  <c:v>1.2379355399999998</c:v>
                </c:pt>
                <c:pt idx="1725">
                  <c:v>1.2184776099999999</c:v>
                </c:pt>
                <c:pt idx="1726">
                  <c:v>1.0854698399999998</c:v>
                </c:pt>
                <c:pt idx="1727">
                  <c:v>1.1666367099999999</c:v>
                </c:pt>
                <c:pt idx="1728">
                  <c:v>1.2282063999999997</c:v>
                </c:pt>
                <c:pt idx="1729">
                  <c:v>1.1232733699999999</c:v>
                </c:pt>
                <c:pt idx="1730">
                  <c:v>1.1502362499999998</c:v>
                </c:pt>
                <c:pt idx="1731">
                  <c:v>1.2175955799999998</c:v>
                </c:pt>
                <c:pt idx="1732">
                  <c:v>1.1963787100000001</c:v>
                </c:pt>
                <c:pt idx="1733">
                  <c:v>1.08672094</c:v>
                </c:pt>
                <c:pt idx="1734">
                  <c:v>1.2262607799999998</c:v>
                </c:pt>
                <c:pt idx="1735">
                  <c:v>1.1699716999999998</c:v>
                </c:pt>
                <c:pt idx="1736">
                  <c:v>1.0926966699999998</c:v>
                </c:pt>
                <c:pt idx="1737">
                  <c:v>1.2318202299999996</c:v>
                </c:pt>
                <c:pt idx="1738">
                  <c:v>1.1391177200000002</c:v>
                </c:pt>
                <c:pt idx="1739">
                  <c:v>1.17594814</c:v>
                </c:pt>
                <c:pt idx="1740">
                  <c:v>1.2585046299999998</c:v>
                </c:pt>
                <c:pt idx="1741">
                  <c:v>1.124663</c:v>
                </c:pt>
                <c:pt idx="1742">
                  <c:v>1.1983661700000001</c:v>
                </c:pt>
                <c:pt idx="1743">
                  <c:v>1.1979076899999999</c:v>
                </c:pt>
                <c:pt idx="1744">
                  <c:v>1.1186870300000002</c:v>
                </c:pt>
                <c:pt idx="1745">
                  <c:v>1.2083315799999998</c:v>
                </c:pt>
                <c:pt idx="1746">
                  <c:v>1.1410633299999999</c:v>
                </c:pt>
                <c:pt idx="1747">
                  <c:v>1.1880398999999999</c:v>
                </c:pt>
                <c:pt idx="1748">
                  <c:v>1.1667752300000001</c:v>
                </c:pt>
                <c:pt idx="1749">
                  <c:v>1.1099307499999997</c:v>
                </c:pt>
                <c:pt idx="1750">
                  <c:v>1.2365440099999998</c:v>
                </c:pt>
                <c:pt idx="1751">
                  <c:v>1.2038843599999998</c:v>
                </c:pt>
                <c:pt idx="1752">
                  <c:v>1.0864428300000002</c:v>
                </c:pt>
                <c:pt idx="1753">
                  <c:v>1.1766428900000001</c:v>
                </c:pt>
                <c:pt idx="1754">
                  <c:v>1.2136131499999998</c:v>
                </c:pt>
                <c:pt idx="1755">
                  <c:v>1.11354446</c:v>
                </c:pt>
                <c:pt idx="1756">
                  <c:v>1.16663647</c:v>
                </c:pt>
                <c:pt idx="1757">
                  <c:v>1.24849784</c:v>
                </c:pt>
                <c:pt idx="1758">
                  <c:v>1.12521899</c:v>
                </c:pt>
                <c:pt idx="1759">
                  <c:v>1.1141005800000001</c:v>
                </c:pt>
                <c:pt idx="1760">
                  <c:v>1.1942955300000002</c:v>
                </c:pt>
                <c:pt idx="1761">
                  <c:v>1.2088932999999995</c:v>
                </c:pt>
                <c:pt idx="1762">
                  <c:v>1.2379351899999997</c:v>
                </c:pt>
                <c:pt idx="1763">
                  <c:v>1.1758093799999998</c:v>
                </c:pt>
                <c:pt idx="1764">
                  <c:v>1.0810222599999997</c:v>
                </c:pt>
                <c:pt idx="1765">
                  <c:v>1.13411427</c:v>
                </c:pt>
                <c:pt idx="1766">
                  <c:v>1.2578097599999998</c:v>
                </c:pt>
                <c:pt idx="1767">
                  <c:v>1.24585736</c:v>
                </c:pt>
                <c:pt idx="1768">
                  <c:v>1.1253579900000001</c:v>
                </c:pt>
                <c:pt idx="1769">
                  <c:v>1.1323074100000001</c:v>
                </c:pt>
                <c:pt idx="1770">
                  <c:v>1.16232789</c:v>
                </c:pt>
                <c:pt idx="1771">
                  <c:v>1.2140301499999999</c:v>
                </c:pt>
                <c:pt idx="1772">
                  <c:v>1.23557246</c:v>
                </c:pt>
                <c:pt idx="1773">
                  <c:v>1.0942252899999998</c:v>
                </c:pt>
                <c:pt idx="1774">
                  <c:v>1.1220223899999999</c:v>
                </c:pt>
                <c:pt idx="1775">
                  <c:v>1.13633764</c:v>
                </c:pt>
                <c:pt idx="1776">
                  <c:v>1.2511386899999997</c:v>
                </c:pt>
                <c:pt idx="1777">
                  <c:v>1.2354335799999998</c:v>
                </c:pt>
                <c:pt idx="1778">
                  <c:v>1.2079147099999996</c:v>
                </c:pt>
                <c:pt idx="1779">
                  <c:v>1.0890834300000001</c:v>
                </c:pt>
                <c:pt idx="1780">
                  <c:v>1.1582973000000001</c:v>
                </c:pt>
                <c:pt idx="1781">
                  <c:v>1.1510701200000002</c:v>
                </c:pt>
                <c:pt idx="1782">
                  <c:v>1.2153499099999998</c:v>
                </c:pt>
                <c:pt idx="1783">
                  <c:v>1.1870670300000001</c:v>
                </c:pt>
                <c:pt idx="1784">
                  <c:v>1.2119809399999999</c:v>
                </c:pt>
                <c:pt idx="1785">
                  <c:v>1.1388395999999998</c:v>
                </c:pt>
                <c:pt idx="1786">
                  <c:v>1.1366158700000002</c:v>
                </c:pt>
                <c:pt idx="1787">
                  <c:v>1.1935993399999998</c:v>
                </c:pt>
                <c:pt idx="1788">
                  <c:v>1.2229249499999997</c:v>
                </c:pt>
                <c:pt idx="1789">
                  <c:v>1.1977688099999999</c:v>
                </c:pt>
                <c:pt idx="1790">
                  <c:v>1.2316806299999998</c:v>
                </c:pt>
                <c:pt idx="1791">
                  <c:v>1.25002682</c:v>
                </c:pt>
                <c:pt idx="1792">
                  <c:v>1.1445378100000001</c:v>
                </c:pt>
                <c:pt idx="1793">
                  <c:v>1.0575340999999998</c:v>
                </c:pt>
                <c:pt idx="1794">
                  <c:v>1.12021565</c:v>
                </c:pt>
                <c:pt idx="1795">
                  <c:v>1.1580195400000002</c:v>
                </c:pt>
                <c:pt idx="1796">
                  <c:v>1.2416878899999999</c:v>
                </c:pt>
                <c:pt idx="1797">
                  <c:v>1.2202624099999999</c:v>
                </c:pt>
                <c:pt idx="1798">
                  <c:v>1.1570465599999999</c:v>
                </c:pt>
                <c:pt idx="1799">
                  <c:v>1.10145307</c:v>
                </c:pt>
                <c:pt idx="1800">
                  <c:v>1.0907511700000001</c:v>
                </c:pt>
                <c:pt idx="1801">
                  <c:v>1.10645628</c:v>
                </c:pt>
                <c:pt idx="1802">
                  <c:v>1.1771994799999999</c:v>
                </c:pt>
                <c:pt idx="1803">
                  <c:v>1.2319586299999998</c:v>
                </c:pt>
                <c:pt idx="1804">
                  <c:v>1.2336268399999997</c:v>
                </c:pt>
                <c:pt idx="1805">
                  <c:v>1.2140866499999998</c:v>
                </c:pt>
                <c:pt idx="1806">
                  <c:v>1.1848433</c:v>
                </c:pt>
                <c:pt idx="1807">
                  <c:v>1.19901967</c:v>
                </c:pt>
                <c:pt idx="1808">
                  <c:v>1.2433556299999999</c:v>
                </c:pt>
                <c:pt idx="1809">
                  <c:v>1.1801178500000002</c:v>
                </c:pt>
                <c:pt idx="1810">
                  <c:v>1.1025648099999998</c:v>
                </c:pt>
                <c:pt idx="1811">
                  <c:v>1.02681863</c:v>
                </c:pt>
                <c:pt idx="1812">
                  <c:v>1.1099309899999998</c:v>
                </c:pt>
                <c:pt idx="1813">
                  <c:v>1.11257172</c:v>
                </c:pt>
                <c:pt idx="1814">
                  <c:v>1.1234138</c:v>
                </c:pt>
                <c:pt idx="1815">
                  <c:v>1.0946399</c:v>
                </c:pt>
                <c:pt idx="1816">
                  <c:v>1.1323074100000001</c:v>
                </c:pt>
                <c:pt idx="1817">
                  <c:v>1.1241072400000001</c:v>
                </c:pt>
                <c:pt idx="1818">
                  <c:v>1.1926264799999999</c:v>
                </c:pt>
                <c:pt idx="1819">
                  <c:v>1.2130569200000001</c:v>
                </c:pt>
                <c:pt idx="1820">
                  <c:v>1.2512775700000001</c:v>
                </c:pt>
                <c:pt idx="1821">
                  <c:v>1.2080533499999999</c:v>
                </c:pt>
                <c:pt idx="1822">
                  <c:v>1.0860255999999999</c:v>
                </c:pt>
                <c:pt idx="1823">
                  <c:v>1.0949203999999997</c:v>
                </c:pt>
                <c:pt idx="1824">
                  <c:v>1.1705279400000002</c:v>
                </c:pt>
                <c:pt idx="1825">
                  <c:v>1.2263994199999997</c:v>
                </c:pt>
                <c:pt idx="1826">
                  <c:v>1.1355038899999998</c:v>
                </c:pt>
                <c:pt idx="1827">
                  <c:v>1.0811610199999997</c:v>
                </c:pt>
                <c:pt idx="1828">
                  <c:v>1.1519043399999997</c:v>
                </c:pt>
                <c:pt idx="1829">
                  <c:v>1.2433556299999999</c:v>
                </c:pt>
                <c:pt idx="1830">
                  <c:v>1.18248069</c:v>
                </c:pt>
                <c:pt idx="1831">
                  <c:v>1.0450251099999999</c:v>
                </c:pt>
                <c:pt idx="1832">
                  <c:v>1.1084018899999999</c:v>
                </c:pt>
                <c:pt idx="1833">
                  <c:v>1.10923576</c:v>
                </c:pt>
                <c:pt idx="1834">
                  <c:v>1.1949892</c:v>
                </c:pt>
                <c:pt idx="1835">
                  <c:v>1.2141690299999999</c:v>
                </c:pt>
                <c:pt idx="1836">
                  <c:v>1.2423828800000001</c:v>
                </c:pt>
                <c:pt idx="1837">
                  <c:v>1.1659415999999998</c:v>
                </c:pt>
                <c:pt idx="1838">
                  <c:v>1.0598967099999996</c:v>
                </c:pt>
                <c:pt idx="1839">
                  <c:v>1.13716912</c:v>
                </c:pt>
                <c:pt idx="1840">
                  <c:v>1.1405376199999999</c:v>
                </c:pt>
                <c:pt idx="1841">
                  <c:v>1.1455107899999999</c:v>
                </c:pt>
                <c:pt idx="1842">
                  <c:v>1.05322552</c:v>
                </c:pt>
                <c:pt idx="1843">
                  <c:v>1.0446083499999999</c:v>
                </c:pt>
                <c:pt idx="1844">
                  <c:v>1.1179918099999997</c:v>
                </c:pt>
                <c:pt idx="1845">
                  <c:v>1.1136834600000001</c:v>
                </c:pt>
                <c:pt idx="1846">
                  <c:v>1.2123618099999998</c:v>
                </c:pt>
                <c:pt idx="1847">
                  <c:v>1.2340437200000001</c:v>
                </c:pt>
                <c:pt idx="1848">
                  <c:v>1.2229249499999997</c:v>
                </c:pt>
                <c:pt idx="1849">
                  <c:v>1.1767507800000001</c:v>
                </c:pt>
                <c:pt idx="1850">
                  <c:v>1.1068732699999999</c:v>
                </c:pt>
                <c:pt idx="1851">
                  <c:v>1.08018839</c:v>
                </c:pt>
                <c:pt idx="1852">
                  <c:v>1.1573246699999997</c:v>
                </c:pt>
                <c:pt idx="1853">
                  <c:v>1.1462057800000001</c:v>
                </c:pt>
                <c:pt idx="1854">
                  <c:v>1.1992973099999999</c:v>
                </c:pt>
                <c:pt idx="1855">
                  <c:v>1.2522507899999999</c:v>
                </c:pt>
                <c:pt idx="1856">
                  <c:v>1.1830366799999998</c:v>
                </c:pt>
                <c:pt idx="1857">
                  <c:v>1.0518356599999998</c:v>
                </c:pt>
                <c:pt idx="1858">
                  <c:v>1.1167412999999997</c:v>
                </c:pt>
                <c:pt idx="1859">
                  <c:v>1.1412022099999999</c:v>
                </c:pt>
                <c:pt idx="1860">
                  <c:v>1.1348090200000001</c:v>
                </c:pt>
                <c:pt idx="1861">
                  <c:v>1.2376573099999999</c:v>
                </c:pt>
                <c:pt idx="1862">
                  <c:v>1.2391860499999998</c:v>
                </c:pt>
                <c:pt idx="1863">
                  <c:v>1.22653842</c:v>
                </c:pt>
                <c:pt idx="1864">
                  <c:v>1.2284840299999999</c:v>
                </c:pt>
                <c:pt idx="1865">
                  <c:v>1.2447454899999999</c:v>
                </c:pt>
                <c:pt idx="1866">
                  <c:v>1.1981858000000003</c:v>
                </c:pt>
                <c:pt idx="1867">
                  <c:v>1.22826266</c:v>
                </c:pt>
                <c:pt idx="1868">
                  <c:v>1.22417581</c:v>
                </c:pt>
                <c:pt idx="1869">
                  <c:v>1.25836587</c:v>
                </c:pt>
                <c:pt idx="1870">
                  <c:v>1.13744986</c:v>
                </c:pt>
                <c:pt idx="1871">
                  <c:v>1.0554493699999998</c:v>
                </c:pt>
                <c:pt idx="1872">
                  <c:v>1.1400904700000001</c:v>
                </c:pt>
                <c:pt idx="1873">
                  <c:v>1.2076364799999997</c:v>
                </c:pt>
                <c:pt idx="1874">
                  <c:v>1.23265362</c:v>
                </c:pt>
                <c:pt idx="1875">
                  <c:v>1.1678873300000001</c:v>
                </c:pt>
                <c:pt idx="1876">
                  <c:v>1.0913069200000001</c:v>
                </c:pt>
                <c:pt idx="1877">
                  <c:v>1.1500973700000001</c:v>
                </c:pt>
                <c:pt idx="1878">
                  <c:v>1.1952672</c:v>
                </c:pt>
                <c:pt idx="1879">
                  <c:v>1.2076368299999998</c:v>
                </c:pt>
                <c:pt idx="1880">
                  <c:v>1.18970764</c:v>
                </c:pt>
                <c:pt idx="1881">
                  <c:v>1.0829681200000001</c:v>
                </c:pt>
                <c:pt idx="1882">
                  <c:v>1.1207717699999999</c:v>
                </c:pt>
                <c:pt idx="1883">
                  <c:v>1.1263614899999999</c:v>
                </c:pt>
                <c:pt idx="1884">
                  <c:v>1.1881790200000002</c:v>
                </c:pt>
                <c:pt idx="1885">
                  <c:v>1.25002682</c:v>
                </c:pt>
                <c:pt idx="1886">
                  <c:v>1.2155587699999999</c:v>
                </c:pt>
                <c:pt idx="1887">
                  <c:v>1.0914460399999999</c:v>
                </c:pt>
                <c:pt idx="1888">
                  <c:v>1.1079855000000001</c:v>
                </c:pt>
                <c:pt idx="1889">
                  <c:v>1.16079903</c:v>
                </c:pt>
                <c:pt idx="1890">
                  <c:v>1.22514832</c:v>
                </c:pt>
                <c:pt idx="1891">
                  <c:v>1.2118062999999994</c:v>
                </c:pt>
                <c:pt idx="1892">
                  <c:v>1.08171737</c:v>
                </c:pt>
                <c:pt idx="1893">
                  <c:v>1.1253784899999999</c:v>
                </c:pt>
                <c:pt idx="1894">
                  <c:v>1.0838021</c:v>
                </c:pt>
                <c:pt idx="1895">
                  <c:v>1.1656635999999998</c:v>
                </c:pt>
                <c:pt idx="1896">
                  <c:v>1.1339751499999999</c:v>
                </c:pt>
                <c:pt idx="1897">
                  <c:v>1.2252875599999999</c:v>
                </c:pt>
                <c:pt idx="1898">
                  <c:v>1.2294573799999999</c:v>
                </c:pt>
                <c:pt idx="1899">
                  <c:v>1.2535014199999999</c:v>
                </c:pt>
                <c:pt idx="1900">
                  <c:v>1.1548228300000001</c:v>
                </c:pt>
                <c:pt idx="1901">
                  <c:v>1.0984296799999997</c:v>
                </c:pt>
                <c:pt idx="1902">
                  <c:v>1.1763649</c:v>
                </c:pt>
                <c:pt idx="1903">
                  <c:v>1.1775927499999999</c:v>
                </c:pt>
                <c:pt idx="1904">
                  <c:v>1.2872744799999998</c:v>
                </c:pt>
                <c:pt idx="1905">
                  <c:v>1.2361280899999998</c:v>
                </c:pt>
                <c:pt idx="1906">
                  <c:v>1.1311957799999999</c:v>
                </c:pt>
                <c:pt idx="1907">
                  <c:v>1.13689387</c:v>
                </c:pt>
                <c:pt idx="1908">
                  <c:v>1.1498192499999997</c:v>
                </c:pt>
                <c:pt idx="1909">
                  <c:v>1.2591998599999998</c:v>
                </c:pt>
                <c:pt idx="1910">
                  <c:v>1.2456672199999999</c:v>
                </c:pt>
                <c:pt idx="1911">
                  <c:v>1.2345997099999997</c:v>
                </c:pt>
                <c:pt idx="1912">
                  <c:v>1.09728336</c:v>
                </c:pt>
                <c:pt idx="1913">
                  <c:v>1.1487076300000001</c:v>
                </c:pt>
                <c:pt idx="1914">
                  <c:v>1.22681653</c:v>
                </c:pt>
                <c:pt idx="1915">
                  <c:v>1.2168097499999997</c:v>
                </c:pt>
                <c:pt idx="1916">
                  <c:v>1.1500973700000001</c:v>
                </c:pt>
                <c:pt idx="1917">
                  <c:v>1.0776866699999998</c:v>
                </c:pt>
                <c:pt idx="1918">
                  <c:v>1.1393954799999999</c:v>
                </c:pt>
                <c:pt idx="1919">
                  <c:v>1.18970799</c:v>
                </c:pt>
                <c:pt idx="1920">
                  <c:v>1.2238980499999996</c:v>
                </c:pt>
                <c:pt idx="1921">
                  <c:v>1.2597036399999997</c:v>
                </c:pt>
                <c:pt idx="1922">
                  <c:v>1.2145073399999999</c:v>
                </c:pt>
                <c:pt idx="1923">
                  <c:v>1.28505099</c:v>
                </c:pt>
                <c:pt idx="1924">
                  <c:v>1.1489855100000002</c:v>
                </c:pt>
                <c:pt idx="1925">
                  <c:v>1.0831069899999999</c:v>
                </c:pt>
                <c:pt idx="1926">
                  <c:v>1.1425924300000001</c:v>
                </c:pt>
                <c:pt idx="1927">
                  <c:v>1.21430814</c:v>
                </c:pt>
                <c:pt idx="1928">
                  <c:v>1.2667047999999999</c:v>
                </c:pt>
                <c:pt idx="1929">
                  <c:v>1.24905384</c:v>
                </c:pt>
                <c:pt idx="1930">
                  <c:v>1.12494111</c:v>
                </c:pt>
                <c:pt idx="1931">
                  <c:v>1.0579507399999999</c:v>
                </c:pt>
                <c:pt idx="1932">
                  <c:v>1.12132776</c:v>
                </c:pt>
                <c:pt idx="1933">
                  <c:v>1.2063860899999999</c:v>
                </c:pt>
                <c:pt idx="1934">
                  <c:v>1.2015212799999995</c:v>
                </c:pt>
                <c:pt idx="1935">
                  <c:v>1.0743509500000001</c:v>
                </c:pt>
                <c:pt idx="1936">
                  <c:v>1.18359244</c:v>
                </c:pt>
                <c:pt idx="1937">
                  <c:v>1.22626054</c:v>
                </c:pt>
                <c:pt idx="1938">
                  <c:v>1.0697646099999996</c:v>
                </c:pt>
                <c:pt idx="1939">
                  <c:v>1.1171581700000002</c:v>
                </c:pt>
                <c:pt idx="1940">
                  <c:v>1.2247316799999997</c:v>
                </c:pt>
                <c:pt idx="1941">
                  <c:v>1.1033989200000001</c:v>
                </c:pt>
                <c:pt idx="1942">
                  <c:v>1.1221613899999998</c:v>
                </c:pt>
                <c:pt idx="1943">
                  <c:v>1.2379352999999997</c:v>
                </c:pt>
                <c:pt idx="1944">
                  <c:v>1.1282764700000001</c:v>
                </c:pt>
                <c:pt idx="1945">
                  <c:v>1.1017309399999999</c:v>
                </c:pt>
                <c:pt idx="1946">
                  <c:v>1.2011046399999996</c:v>
                </c:pt>
                <c:pt idx="1947">
                  <c:v>1.2065067299999999</c:v>
                </c:pt>
                <c:pt idx="1948">
                  <c:v>1.1662194700000001</c:v>
                </c:pt>
                <c:pt idx="1949">
                  <c:v>1.0582288499999999</c:v>
                </c:pt>
                <c:pt idx="1950">
                  <c:v>1.1409242199999998</c:v>
                </c:pt>
                <c:pt idx="1951">
                  <c:v>1.24738598</c:v>
                </c:pt>
                <c:pt idx="1952">
                  <c:v>1.1271647199999997</c:v>
                </c:pt>
                <c:pt idx="1953">
                  <c:v>1.0899173</c:v>
                </c:pt>
                <c:pt idx="1954">
                  <c:v>1.17219567</c:v>
                </c:pt>
                <c:pt idx="1955">
                  <c:v>1.2365453200000001</c:v>
                </c:pt>
                <c:pt idx="1956">
                  <c:v>1.1380058500000001</c:v>
                </c:pt>
                <c:pt idx="1957">
                  <c:v>1.05864549</c:v>
                </c:pt>
                <c:pt idx="1958">
                  <c:v>1.16941607</c:v>
                </c:pt>
                <c:pt idx="1959">
                  <c:v>1.2130571600000002</c:v>
                </c:pt>
                <c:pt idx="1960">
                  <c:v>1.1136834600000001</c:v>
                </c:pt>
                <c:pt idx="1961">
                  <c:v>1.09533763</c:v>
                </c:pt>
                <c:pt idx="1962">
                  <c:v>1.1890127700000002</c:v>
                </c:pt>
                <c:pt idx="1963">
                  <c:v>1.2387694099999997</c:v>
                </c:pt>
                <c:pt idx="1964">
                  <c:v>1.0994119600000001</c:v>
                </c:pt>
                <c:pt idx="1965">
                  <c:v>1.0871377</c:v>
                </c:pt>
                <c:pt idx="1966">
                  <c:v>1.1763651400000001</c:v>
                </c:pt>
                <c:pt idx="1967">
                  <c:v>1.2325151000000001</c:v>
                </c:pt>
                <c:pt idx="1968">
                  <c:v>1.0842187400000001</c:v>
                </c:pt>
                <c:pt idx="1969">
                  <c:v>1.16288364</c:v>
                </c:pt>
                <c:pt idx="1970">
                  <c:v>1.1751143899999998</c:v>
                </c:pt>
                <c:pt idx="1971">
                  <c:v>1.09450376</c:v>
                </c:pt>
                <c:pt idx="1972">
                  <c:v>1.2083318199999997</c:v>
                </c:pt>
                <c:pt idx="1973">
                  <c:v>1.2354211799999997</c:v>
                </c:pt>
                <c:pt idx="1974">
                  <c:v>1.2076296799999995</c:v>
                </c:pt>
                <c:pt idx="1975">
                  <c:v>1.09561551</c:v>
                </c:pt>
                <c:pt idx="1976">
                  <c:v>1.1645519700000002</c:v>
                </c:pt>
                <c:pt idx="1977">
                  <c:v>1.2137517899999997</c:v>
                </c:pt>
                <c:pt idx="1978">
                  <c:v>1.0853308399999999</c:v>
                </c:pt>
                <c:pt idx="1979">
                  <c:v>1.1942941</c:v>
                </c:pt>
                <c:pt idx="1980">
                  <c:v>1.1767823700000002</c:v>
                </c:pt>
                <c:pt idx="1981">
                  <c:v>1.0825507599999999</c:v>
                </c:pt>
                <c:pt idx="1982">
                  <c:v>1.1580193000000001</c:v>
                </c:pt>
                <c:pt idx="1983">
                  <c:v>1.2113891799999998</c:v>
                </c:pt>
                <c:pt idx="1984">
                  <c:v>1.0715713499999997</c:v>
                </c:pt>
                <c:pt idx="1985">
                  <c:v>1.1591312899999997</c:v>
                </c:pt>
                <c:pt idx="1986">
                  <c:v>1.2055518599999997</c:v>
                </c:pt>
                <c:pt idx="1987">
                  <c:v>1.1994361899999999</c:v>
                </c:pt>
                <c:pt idx="1988">
                  <c:v>1.0664290199999997</c:v>
                </c:pt>
                <c:pt idx="1989">
                  <c:v>1.0996462099999997</c:v>
                </c:pt>
                <c:pt idx="1990">
                  <c:v>1.16524673</c:v>
                </c:pt>
                <c:pt idx="1991">
                  <c:v>1.2086095799999999</c:v>
                </c:pt>
                <c:pt idx="1992">
                  <c:v>1.1733079000000002</c:v>
                </c:pt>
                <c:pt idx="1993">
                  <c:v>1.07198846</c:v>
                </c:pt>
                <c:pt idx="1994">
                  <c:v>1.0441917199999997</c:v>
                </c:pt>
                <c:pt idx="1995">
                  <c:v>1.11410034</c:v>
                </c:pt>
                <c:pt idx="1996">
                  <c:v>1.1603822700000002</c:v>
                </c:pt>
                <c:pt idx="1997">
                  <c:v>1.1949892</c:v>
                </c:pt>
                <c:pt idx="1998">
                  <c:v>1.13772786</c:v>
                </c:pt>
                <c:pt idx="1999">
                  <c:v>1.0497506899999998</c:v>
                </c:pt>
                <c:pt idx="2000">
                  <c:v>1.0804636499999998</c:v>
                </c:pt>
                <c:pt idx="2001">
                  <c:v>1.0820074100000001</c:v>
                </c:pt>
                <c:pt idx="2002">
                  <c:v>1.13689387</c:v>
                </c:pt>
                <c:pt idx="2003">
                  <c:v>1.19512832</c:v>
                </c:pt>
                <c:pt idx="2004">
                  <c:v>1.05628324</c:v>
                </c:pt>
                <c:pt idx="2005">
                  <c:v>1.1124324800000001</c:v>
                </c:pt>
                <c:pt idx="2006">
                  <c:v>1.2156976499999996</c:v>
                </c:pt>
                <c:pt idx="2007">
                  <c:v>1.1976296899999996</c:v>
                </c:pt>
                <c:pt idx="2008">
                  <c:v>1.07018149</c:v>
                </c:pt>
                <c:pt idx="2009">
                  <c:v>1.06073046</c:v>
                </c:pt>
                <c:pt idx="2010">
                  <c:v>1.1175750499999999</c:v>
                </c:pt>
                <c:pt idx="2011">
                  <c:v>1.13939536</c:v>
                </c:pt>
                <c:pt idx="2012">
                  <c:v>1.1659412399999998</c:v>
                </c:pt>
                <c:pt idx="2013">
                  <c:v>1.1464837800000001</c:v>
                </c:pt>
                <c:pt idx="2014">
                  <c:v>1.0375201699999999</c:v>
                </c:pt>
                <c:pt idx="2015">
                  <c:v>1.0814391399999999</c:v>
                </c:pt>
                <c:pt idx="2016">
                  <c:v>1.0720417499999999</c:v>
                </c:pt>
                <c:pt idx="2017">
                  <c:v>1.1168798200000001</c:v>
                </c:pt>
                <c:pt idx="2018">
                  <c:v>1.08018839</c:v>
                </c:pt>
                <c:pt idx="2019">
                  <c:v>1.07045937</c:v>
                </c:pt>
                <c:pt idx="2020">
                  <c:v>1.0918630399999998</c:v>
                </c:pt>
                <c:pt idx="2021">
                  <c:v>1.0951982699999998</c:v>
                </c:pt>
                <c:pt idx="2022">
                  <c:v>1.1359211199999997</c:v>
                </c:pt>
                <c:pt idx="2023">
                  <c:v>1.1253579900000001</c:v>
                </c:pt>
                <c:pt idx="2024">
                  <c:v>1.0457203399999997</c:v>
                </c:pt>
                <c:pt idx="2025">
                  <c:v>1.00124514</c:v>
                </c:pt>
                <c:pt idx="2026">
                  <c:v>1.0207030799999999</c:v>
                </c:pt>
                <c:pt idx="2027">
                  <c:v>1.1286069200000002</c:v>
                </c:pt>
                <c:pt idx="2028">
                  <c:v>1.1554157700000001</c:v>
                </c:pt>
                <c:pt idx="2029">
                  <c:v>1.1639956199999997</c:v>
                </c:pt>
                <c:pt idx="2030">
                  <c:v>1.1894301199999999</c:v>
                </c:pt>
                <c:pt idx="2031">
                  <c:v>1.1423141999999999</c:v>
                </c:pt>
                <c:pt idx="2032">
                  <c:v>1.0943646399999998</c:v>
                </c:pt>
                <c:pt idx="2033">
                  <c:v>1.1074291499999998</c:v>
                </c:pt>
                <c:pt idx="2034">
                  <c:v>1.03223848</c:v>
                </c:pt>
                <c:pt idx="2035">
                  <c:v>1.1035375599999999</c:v>
                </c:pt>
                <c:pt idx="2036">
                  <c:v>1.17594826</c:v>
                </c:pt>
                <c:pt idx="2037">
                  <c:v>1.2183384899999998</c:v>
                </c:pt>
                <c:pt idx="2038">
                  <c:v>1.22431457</c:v>
                </c:pt>
                <c:pt idx="2039">
                  <c:v>1.1934602299999999</c:v>
                </c:pt>
                <c:pt idx="2040">
                  <c:v>1.1874837899999999</c:v>
                </c:pt>
                <c:pt idx="2041">
                  <c:v>1.2058300999999998</c:v>
                </c:pt>
                <c:pt idx="2042">
                  <c:v>1.2215347299999997</c:v>
                </c:pt>
                <c:pt idx="2043">
                  <c:v>1.2535014199999999</c:v>
                </c:pt>
                <c:pt idx="2044">
                  <c:v>1.2240366899999997</c:v>
                </c:pt>
                <c:pt idx="2045">
                  <c:v>1.18970764</c:v>
                </c:pt>
                <c:pt idx="2046">
                  <c:v>1.1735857700000001</c:v>
                </c:pt>
                <c:pt idx="2047">
                  <c:v>1.1020088200000002</c:v>
                </c:pt>
                <c:pt idx="2048">
                  <c:v>1.0362691899999998</c:v>
                </c:pt>
                <c:pt idx="2049">
                  <c:v>1.0604525800000002</c:v>
                </c:pt>
                <c:pt idx="2050">
                  <c:v>1.1082631300000001</c:v>
                </c:pt>
                <c:pt idx="2051">
                  <c:v>1.1619108899999999</c:v>
                </c:pt>
                <c:pt idx="2052">
                  <c:v>1.1599652799999998</c:v>
                </c:pt>
                <c:pt idx="2053">
                  <c:v>1.1327242899999996</c:v>
                </c:pt>
                <c:pt idx="2054">
                  <c:v>1.1172968099999998</c:v>
                </c:pt>
                <c:pt idx="2055">
                  <c:v>1.17576814</c:v>
                </c:pt>
                <c:pt idx="2056">
                  <c:v>1.1235514899999999</c:v>
                </c:pt>
                <c:pt idx="2057">
                  <c:v>1.17219579</c:v>
                </c:pt>
                <c:pt idx="2058">
                  <c:v>1.1491244999999999</c:v>
                </c:pt>
                <c:pt idx="2059">
                  <c:v>1.2365455599999999</c:v>
                </c:pt>
                <c:pt idx="2060">
                  <c:v>1.23640656</c:v>
                </c:pt>
                <c:pt idx="2061">
                  <c:v>1.2888035799999999</c:v>
                </c:pt>
                <c:pt idx="2062">
                  <c:v>1.2956137699999999</c:v>
                </c:pt>
                <c:pt idx="2063">
                  <c:v>1.2528066599999998</c:v>
                </c:pt>
                <c:pt idx="2064">
                  <c:v>1.1799789700000001</c:v>
                </c:pt>
                <c:pt idx="2065">
                  <c:v>1.11090398</c:v>
                </c:pt>
                <c:pt idx="2066">
                  <c:v>1.0864425900000001</c:v>
                </c:pt>
                <c:pt idx="2067">
                  <c:v>1.17289066</c:v>
                </c:pt>
                <c:pt idx="2068">
                  <c:v>1.2024944999999998</c:v>
                </c:pt>
                <c:pt idx="2069">
                  <c:v>1.1792836200000001</c:v>
                </c:pt>
                <c:pt idx="2070">
                  <c:v>1.1991584300000002</c:v>
                </c:pt>
                <c:pt idx="2071">
                  <c:v>1.2154899799999999</c:v>
                </c:pt>
                <c:pt idx="2072">
                  <c:v>1.2269552899999998</c:v>
                </c:pt>
                <c:pt idx="2073">
                  <c:v>1.2696237599999998</c:v>
                </c:pt>
                <c:pt idx="2074">
                  <c:v>1.2979763699999998</c:v>
                </c:pt>
                <c:pt idx="2075">
                  <c:v>1.2113895399999999</c:v>
                </c:pt>
                <c:pt idx="2076">
                  <c:v>1.1182699199999999</c:v>
                </c:pt>
                <c:pt idx="2077">
                  <c:v>1.1952672</c:v>
                </c:pt>
                <c:pt idx="2078">
                  <c:v>1.2169483899999998</c:v>
                </c:pt>
                <c:pt idx="2079">
                  <c:v>1.2990044399999998</c:v>
                </c:pt>
                <c:pt idx="2080">
                  <c:v>1.26781714</c:v>
                </c:pt>
                <c:pt idx="2081">
                  <c:v>1.33202767</c:v>
                </c:pt>
                <c:pt idx="2082">
                  <c:v>1.22125697</c:v>
                </c:pt>
                <c:pt idx="2083">
                  <c:v>1.1167410600000001</c:v>
                </c:pt>
                <c:pt idx="2084">
                  <c:v>1.2277892799999996</c:v>
                </c:pt>
                <c:pt idx="2085">
                  <c:v>1.2240368099999999</c:v>
                </c:pt>
                <c:pt idx="2086">
                  <c:v>1.2662882799999999</c:v>
                </c:pt>
                <c:pt idx="2087">
                  <c:v>1.3068714099999998</c:v>
                </c:pt>
                <c:pt idx="2088">
                  <c:v>1.3311937999999999</c:v>
                </c:pt>
                <c:pt idx="2089">
                  <c:v>1.32271564</c:v>
                </c:pt>
                <c:pt idx="2090">
                  <c:v>1.30020022</c:v>
                </c:pt>
                <c:pt idx="2091">
                  <c:v>1.2432165099999999</c:v>
                </c:pt>
                <c:pt idx="2092">
                  <c:v>1.1801180800000002</c:v>
                </c:pt>
                <c:pt idx="2093">
                  <c:v>1.13981259</c:v>
                </c:pt>
                <c:pt idx="2094">
                  <c:v>1.1121546</c:v>
                </c:pt>
                <c:pt idx="2095">
                  <c:v>1.1612160199999999</c:v>
                </c:pt>
                <c:pt idx="2096">
                  <c:v>1.2498782899999996</c:v>
                </c:pt>
                <c:pt idx="2097">
                  <c:v>1.2621188200000002</c:v>
                </c:pt>
                <c:pt idx="2098">
                  <c:v>1.2430774</c:v>
                </c:pt>
                <c:pt idx="2099">
                  <c:v>1.1965180600000003</c:v>
                </c:pt>
                <c:pt idx="2100">
                  <c:v>1.18053472</c:v>
                </c:pt>
                <c:pt idx="2101">
                  <c:v>1.12827671</c:v>
                </c:pt>
                <c:pt idx="2102">
                  <c:v>1.13119543</c:v>
                </c:pt>
                <c:pt idx="2103">
                  <c:v>1.1942941</c:v>
                </c:pt>
                <c:pt idx="2104">
                  <c:v>1.2676777799999999</c:v>
                </c:pt>
                <c:pt idx="2105">
                  <c:v>1.2517029</c:v>
                </c:pt>
                <c:pt idx="2106">
                  <c:v>1.25364053</c:v>
                </c:pt>
                <c:pt idx="2107">
                  <c:v>1.2522504300000001</c:v>
                </c:pt>
                <c:pt idx="2108">
                  <c:v>1.2689289999999998</c:v>
                </c:pt>
                <c:pt idx="2109">
                  <c:v>1.3505126199999999</c:v>
                </c:pt>
                <c:pt idx="2110">
                  <c:v>1.32994294</c:v>
                </c:pt>
                <c:pt idx="2111">
                  <c:v>1.3630209</c:v>
                </c:pt>
                <c:pt idx="2112">
                  <c:v>1.3866487700000001</c:v>
                </c:pt>
                <c:pt idx="2113">
                  <c:v>1.3514852499999999</c:v>
                </c:pt>
                <c:pt idx="2114">
                  <c:v>1.29839313</c:v>
                </c:pt>
                <c:pt idx="2115">
                  <c:v>1.2970037499999998</c:v>
                </c:pt>
                <c:pt idx="2116">
                  <c:v>1.2983936099999998</c:v>
                </c:pt>
                <c:pt idx="2117">
                  <c:v>1.34578705</c:v>
                </c:pt>
                <c:pt idx="2118">
                  <c:v>1.3213256599999998</c:v>
                </c:pt>
                <c:pt idx="2119">
                  <c:v>1.30307496</c:v>
                </c:pt>
                <c:pt idx="2120">
                  <c:v>1.2826879000000002</c:v>
                </c:pt>
                <c:pt idx="2121">
                  <c:v>1.29436266</c:v>
                </c:pt>
                <c:pt idx="2122">
                  <c:v>1.3318487399999999</c:v>
                </c:pt>
                <c:pt idx="2123">
                  <c:v>1.3345293999999999</c:v>
                </c:pt>
                <c:pt idx="2124">
                  <c:v>1.2587831</c:v>
                </c:pt>
                <c:pt idx="2125">
                  <c:v>1.2334874899999999</c:v>
                </c:pt>
                <c:pt idx="2126">
                  <c:v>1.2336268399999997</c:v>
                </c:pt>
                <c:pt idx="2127">
                  <c:v>1.3795601099999999</c:v>
                </c:pt>
                <c:pt idx="2128">
                  <c:v>1.3991569300000002</c:v>
                </c:pt>
                <c:pt idx="2129">
                  <c:v>1.3043698099999999</c:v>
                </c:pt>
                <c:pt idx="2130">
                  <c:v>1.2159752799999997</c:v>
                </c:pt>
                <c:pt idx="2131">
                  <c:v>1.2886644599999997</c:v>
                </c:pt>
                <c:pt idx="2132">
                  <c:v>1.4200048399999998</c:v>
                </c:pt>
                <c:pt idx="2133">
                  <c:v>1.34321785</c:v>
                </c:pt>
                <c:pt idx="2134">
                  <c:v>1.3311468399999999</c:v>
                </c:pt>
                <c:pt idx="2135">
                  <c:v>1.4091639499999997</c:v>
                </c:pt>
                <c:pt idx="2136">
                  <c:v>1.3350853899999999</c:v>
                </c:pt>
                <c:pt idx="2137">
                  <c:v>1.24168766</c:v>
                </c:pt>
                <c:pt idx="2138">
                  <c:v>1.3811152</c:v>
                </c:pt>
                <c:pt idx="2139">
                  <c:v>1.2951965299999999</c:v>
                </c:pt>
                <c:pt idx="2140">
                  <c:v>1.2836607699999998</c:v>
                </c:pt>
                <c:pt idx="2141">
                  <c:v>1.3851199199999999</c:v>
                </c:pt>
                <c:pt idx="2142">
                  <c:v>1.2611455899999999</c:v>
                </c:pt>
                <c:pt idx="2143">
                  <c:v>1.3541261</c:v>
                </c:pt>
                <c:pt idx="2144">
                  <c:v>1.4038821499999998</c:v>
                </c:pt>
                <c:pt idx="2145">
                  <c:v>1.2771289299999999</c:v>
                </c:pt>
                <c:pt idx="2146">
                  <c:v>1.3703872000000001</c:v>
                </c:pt>
                <c:pt idx="2147">
                  <c:v>1.3809499700000001</c:v>
                </c:pt>
                <c:pt idx="2148">
                  <c:v>1.26281333</c:v>
                </c:pt>
                <c:pt idx="2149">
                  <c:v>1.2922779300000002</c:v>
                </c:pt>
                <c:pt idx="2150">
                  <c:v>1.4138891699999998</c:v>
                </c:pt>
                <c:pt idx="2151">
                  <c:v>1.3649668699999999</c:v>
                </c:pt>
                <c:pt idx="2152">
                  <c:v>1.2507215699999998</c:v>
                </c:pt>
                <c:pt idx="2153">
                  <c:v>1.3919297499999996</c:v>
                </c:pt>
                <c:pt idx="2154">
                  <c:v>1.3598240599999998</c:v>
                </c:pt>
                <c:pt idx="2155">
                  <c:v>1.3311936899999997</c:v>
                </c:pt>
                <c:pt idx="2156">
                  <c:v>1.25600326</c:v>
                </c:pt>
                <c:pt idx="2157">
                  <c:v>1.40318787</c:v>
                </c:pt>
                <c:pt idx="2158">
                  <c:v>1.4279266599999996</c:v>
                </c:pt>
                <c:pt idx="2159">
                  <c:v>1.3395686099999997</c:v>
                </c:pt>
                <c:pt idx="2160">
                  <c:v>1.4243133099999998</c:v>
                </c:pt>
                <c:pt idx="2161">
                  <c:v>1.4279262999999995</c:v>
                </c:pt>
                <c:pt idx="2162">
                  <c:v>1.3346682799999998</c:v>
                </c:pt>
                <c:pt idx="2163">
                  <c:v>1.2539181699999999</c:v>
                </c:pt>
                <c:pt idx="2164">
                  <c:v>1.3674685999999998</c:v>
                </c:pt>
                <c:pt idx="2165">
                  <c:v>1.4383503200000001</c:v>
                </c:pt>
                <c:pt idx="2166">
                  <c:v>1.4266760299999999</c:v>
                </c:pt>
                <c:pt idx="2167">
                  <c:v>1.3877600399999999</c:v>
                </c:pt>
                <c:pt idx="2168">
                  <c:v>1.35273588</c:v>
                </c:pt>
                <c:pt idx="2169">
                  <c:v>1.2829662599999998</c:v>
                </c:pt>
                <c:pt idx="2170">
                  <c:v>1.3065935399999999</c:v>
                </c:pt>
                <c:pt idx="2171">
                  <c:v>1.3712212999999998</c:v>
                </c:pt>
                <c:pt idx="2172">
                  <c:v>1.4070787399999998</c:v>
                </c:pt>
                <c:pt idx="2173">
                  <c:v>1.4466898399999999</c:v>
                </c:pt>
                <c:pt idx="2174">
                  <c:v>1.4205608399999998</c:v>
                </c:pt>
                <c:pt idx="2175">
                  <c:v>1.3128474999999999</c:v>
                </c:pt>
                <c:pt idx="2176">
                  <c:v>1.3599634199999997</c:v>
                </c:pt>
                <c:pt idx="2177">
                  <c:v>1.3460652799999999</c:v>
                </c:pt>
                <c:pt idx="2178">
                  <c:v>1.34300745</c:v>
                </c:pt>
                <c:pt idx="2179">
                  <c:v>1.2782405600000002</c:v>
                </c:pt>
                <c:pt idx="2180">
                  <c:v>1.23404384</c:v>
                </c:pt>
                <c:pt idx="2181">
                  <c:v>1.22417581</c:v>
                </c:pt>
                <c:pt idx="2182">
                  <c:v>1.2568370099999999</c:v>
                </c:pt>
                <c:pt idx="2183">
                  <c:v>1.3380037499999999</c:v>
                </c:pt>
                <c:pt idx="2184">
                  <c:v>1.3920686200000001</c:v>
                </c:pt>
                <c:pt idx="2185">
                  <c:v>1.4372390499999996</c:v>
                </c:pt>
                <c:pt idx="2186">
                  <c:v>1.4101698399999998</c:v>
                </c:pt>
                <c:pt idx="2187">
                  <c:v>1.3214648999999998</c:v>
                </c:pt>
                <c:pt idx="2188">
                  <c:v>1.3302206999999997</c:v>
                </c:pt>
                <c:pt idx="2189">
                  <c:v>1.3279969699999998</c:v>
                </c:pt>
                <c:pt idx="2190">
                  <c:v>1.33661366</c:v>
                </c:pt>
                <c:pt idx="2191">
                  <c:v>1.3885940299999999</c:v>
                </c:pt>
                <c:pt idx="2192">
                  <c:v>1.4330692299999996</c:v>
                </c:pt>
                <c:pt idx="2193">
                  <c:v>1.3995024</c:v>
                </c:pt>
                <c:pt idx="2194">
                  <c:v>1.3885943899999997</c:v>
                </c:pt>
                <c:pt idx="2195">
                  <c:v>1.3733059200000002</c:v>
                </c:pt>
                <c:pt idx="2196">
                  <c:v>1.4099981799999997</c:v>
                </c:pt>
                <c:pt idx="2197">
                  <c:v>1.4184757499999998</c:v>
                </c:pt>
                <c:pt idx="2198">
                  <c:v>1.4123604299999999</c:v>
                </c:pt>
                <c:pt idx="2199">
                  <c:v>1.3619092699999997</c:v>
                </c:pt>
                <c:pt idx="2200">
                  <c:v>1.3310548099999999</c:v>
                </c:pt>
                <c:pt idx="2201">
                  <c:v>1.3252177199999999</c:v>
                </c:pt>
                <c:pt idx="2202">
                  <c:v>1.2568370099999999</c:v>
                </c:pt>
                <c:pt idx="2203">
                  <c:v>1.3495397599999999</c:v>
                </c:pt>
                <c:pt idx="2204">
                  <c:v>1.3852585600000002</c:v>
                </c:pt>
                <c:pt idx="2205">
                  <c:v>1.4596153499999998</c:v>
                </c:pt>
                <c:pt idx="2206">
                  <c:v>1.4578084899999997</c:v>
                </c:pt>
                <c:pt idx="2207">
                  <c:v>1.3587124300000002</c:v>
                </c:pt>
                <c:pt idx="2208">
                  <c:v>1.31118</c:v>
                </c:pt>
                <c:pt idx="2209">
                  <c:v>1.2718476099999998</c:v>
                </c:pt>
                <c:pt idx="2210">
                  <c:v>1.4430760099999997</c:v>
                </c:pt>
                <c:pt idx="2211">
                  <c:v>1.4382119200000001</c:v>
                </c:pt>
                <c:pt idx="2212">
                  <c:v>1.3937362399999997</c:v>
                </c:pt>
                <c:pt idx="2213">
                  <c:v>1.3225765199999999</c:v>
                </c:pt>
                <c:pt idx="2214">
                  <c:v>1.32398832</c:v>
                </c:pt>
                <c:pt idx="2215">
                  <c:v>1.4685597399999999</c:v>
                </c:pt>
                <c:pt idx="2216">
                  <c:v>1.39707184</c:v>
                </c:pt>
                <c:pt idx="2217">
                  <c:v>1.3485666499999998</c:v>
                </c:pt>
                <c:pt idx="2218">
                  <c:v>1.2489147199999997</c:v>
                </c:pt>
                <c:pt idx="2219">
                  <c:v>1.3621872700000002</c:v>
                </c:pt>
                <c:pt idx="2220">
                  <c:v>1.4390453099999998</c:v>
                </c:pt>
                <c:pt idx="2221">
                  <c:v>1.43501496</c:v>
                </c:pt>
                <c:pt idx="2222">
                  <c:v>1.36816311</c:v>
                </c:pt>
                <c:pt idx="2223">
                  <c:v>1.3259125899999999</c:v>
                </c:pt>
                <c:pt idx="2224">
                  <c:v>1.2899151999999998</c:v>
                </c:pt>
                <c:pt idx="2225">
                  <c:v>1.3168781999999999</c:v>
                </c:pt>
                <c:pt idx="2226">
                  <c:v>1.4019368899999995</c:v>
                </c:pt>
                <c:pt idx="2227">
                  <c:v>1.4893577099999999</c:v>
                </c:pt>
                <c:pt idx="2228">
                  <c:v>1.47935116</c:v>
                </c:pt>
                <c:pt idx="2229">
                  <c:v>1.4358555099999999</c:v>
                </c:pt>
                <c:pt idx="2230">
                  <c:v>1.3676078300000001</c:v>
                </c:pt>
                <c:pt idx="2231">
                  <c:v>1.2931119200000001</c:v>
                </c:pt>
                <c:pt idx="2232">
                  <c:v>1.2568371300000001</c:v>
                </c:pt>
                <c:pt idx="2233">
                  <c:v>1.3299426999999997</c:v>
                </c:pt>
                <c:pt idx="2234">
                  <c:v>1.4058281199999998</c:v>
                </c:pt>
                <c:pt idx="2235">
                  <c:v>1.4857439999999997</c:v>
                </c:pt>
                <c:pt idx="2236">
                  <c:v>1.47684872</c:v>
                </c:pt>
                <c:pt idx="2237">
                  <c:v>1.4861609899999999</c:v>
                </c:pt>
                <c:pt idx="2238">
                  <c:v>1.4302891499999999</c:v>
                </c:pt>
                <c:pt idx="2239">
                  <c:v>1.4289778499999999</c:v>
                </c:pt>
                <c:pt idx="2240">
                  <c:v>1.4490524499999999</c:v>
                </c:pt>
                <c:pt idx="2241">
                  <c:v>1.4396016599999995</c:v>
                </c:pt>
                <c:pt idx="2242">
                  <c:v>1.4371001699999999</c:v>
                </c:pt>
                <c:pt idx="2243">
                  <c:v>1.4888017199999999</c:v>
                </c:pt>
                <c:pt idx="2244">
                  <c:v>1.4081909699999999</c:v>
                </c:pt>
                <c:pt idx="2245">
                  <c:v>1.2949187799999999</c:v>
                </c:pt>
                <c:pt idx="2246">
                  <c:v>1.2626510899999999</c:v>
                </c:pt>
                <c:pt idx="2247">
                  <c:v>1.3435633199999997</c:v>
                </c:pt>
                <c:pt idx="2248">
                  <c:v>1.34940112</c:v>
                </c:pt>
                <c:pt idx="2249">
                  <c:v>1.4822696399999997</c:v>
                </c:pt>
                <c:pt idx="2250">
                  <c:v>1.4594761099999998</c:v>
                </c:pt>
                <c:pt idx="2251">
                  <c:v>1.4742087099999999</c:v>
                </c:pt>
                <c:pt idx="2252">
                  <c:v>1.48254788</c:v>
                </c:pt>
                <c:pt idx="2253">
                  <c:v>1.3694140899999998</c:v>
                </c:pt>
                <c:pt idx="2254">
                  <c:v>1.2974203799999997</c:v>
                </c:pt>
                <c:pt idx="2255">
                  <c:v>1.2822711499999999</c:v>
                </c:pt>
                <c:pt idx="2256">
                  <c:v>1.3471767899999998</c:v>
                </c:pt>
                <c:pt idx="2257">
                  <c:v>1.3924859800000002</c:v>
                </c:pt>
                <c:pt idx="2258">
                  <c:v>1.4515539399999999</c:v>
                </c:pt>
                <c:pt idx="2259">
                  <c:v>1.44863546</c:v>
                </c:pt>
                <c:pt idx="2260">
                  <c:v>1.2771288199999997</c:v>
                </c:pt>
                <c:pt idx="2261">
                  <c:v>1.33758676</c:v>
                </c:pt>
                <c:pt idx="2262">
                  <c:v>1.4255636899999995</c:v>
                </c:pt>
                <c:pt idx="2263">
                  <c:v>1.4013808999999997</c:v>
                </c:pt>
                <c:pt idx="2264">
                  <c:v>1.3014509700000001</c:v>
                </c:pt>
                <c:pt idx="2265">
                  <c:v>1.3992962799999997</c:v>
                </c:pt>
                <c:pt idx="2266">
                  <c:v>1.4663140799999999</c:v>
                </c:pt>
                <c:pt idx="2267">
                  <c:v>1.3189630499999998</c:v>
                </c:pt>
                <c:pt idx="2268">
                  <c:v>1.3040572400000001</c:v>
                </c:pt>
                <c:pt idx="2269">
                  <c:v>1.3612141600000001</c:v>
                </c:pt>
                <c:pt idx="2270">
                  <c:v>1.4604488600000001</c:v>
                </c:pt>
                <c:pt idx="2271">
                  <c:v>1.2947799</c:v>
                </c:pt>
                <c:pt idx="2272">
                  <c:v>1.3077050399999999</c:v>
                </c:pt>
                <c:pt idx="2273">
                  <c:v>1.3767805100000001</c:v>
                </c:pt>
                <c:pt idx="2274">
                  <c:v>1.4351538399999999</c:v>
                </c:pt>
                <c:pt idx="2275">
                  <c:v>1.2797692999999997</c:v>
                </c:pt>
                <c:pt idx="2276">
                  <c:v>1.31493247</c:v>
                </c:pt>
                <c:pt idx="2277">
                  <c:v>1.4263980399999998</c:v>
                </c:pt>
                <c:pt idx="2278">
                  <c:v>1.4336252199999995</c:v>
                </c:pt>
                <c:pt idx="2279">
                  <c:v>1.2696235199999997</c:v>
                </c:pt>
                <c:pt idx="2280">
                  <c:v>1.29936612</c:v>
                </c:pt>
                <c:pt idx="2281">
                  <c:v>1.3933199599999999</c:v>
                </c:pt>
                <c:pt idx="2282">
                  <c:v>1.4240653499999998</c:v>
                </c:pt>
                <c:pt idx="2283">
                  <c:v>1.2999868399999999</c:v>
                </c:pt>
                <c:pt idx="2284">
                  <c:v>1.2664267999999999</c:v>
                </c:pt>
                <c:pt idx="2285">
                  <c:v>1.3482884200000003</c:v>
                </c:pt>
                <c:pt idx="2286">
                  <c:v>1.4159738999999998</c:v>
                </c:pt>
                <c:pt idx="2287">
                  <c:v>1.3758071700000001</c:v>
                </c:pt>
                <c:pt idx="2288">
                  <c:v>1.2365450899999999</c:v>
                </c:pt>
                <c:pt idx="2289">
                  <c:v>1.2821320300000001</c:v>
                </c:pt>
                <c:pt idx="2290">
                  <c:v>1.3714990599999999</c:v>
                </c:pt>
                <c:pt idx="2291">
                  <c:v>1.3617705099999999</c:v>
                </c:pt>
                <c:pt idx="2292">
                  <c:v>1.22195232</c:v>
                </c:pt>
                <c:pt idx="2293">
                  <c:v>1.2828273799999999</c:v>
                </c:pt>
                <c:pt idx="2294">
                  <c:v>1.3687197</c:v>
                </c:pt>
                <c:pt idx="2295">
                  <c:v>1.4111094499999997</c:v>
                </c:pt>
                <c:pt idx="2296">
                  <c:v>1.2961696399999998</c:v>
                </c:pt>
                <c:pt idx="2297">
                  <c:v>1.2177823799999998</c:v>
                </c:pt>
                <c:pt idx="2298">
                  <c:v>1.2682337799999999</c:v>
                </c:pt>
                <c:pt idx="2299">
                  <c:v>1.34022748</c:v>
                </c:pt>
                <c:pt idx="2300">
                  <c:v>1.3589900699999999</c:v>
                </c:pt>
                <c:pt idx="2301">
                  <c:v>1.2497488299999999</c:v>
                </c:pt>
                <c:pt idx="2302">
                  <c:v>1.1937383399999999</c:v>
                </c:pt>
                <c:pt idx="2303">
                  <c:v>1.2507219299999999</c:v>
                </c:pt>
                <c:pt idx="2304">
                  <c:v>1.2436335099999998</c:v>
                </c:pt>
                <c:pt idx="2305">
                  <c:v>1.3185460600000001</c:v>
                </c:pt>
                <c:pt idx="2306">
                  <c:v>1.3763637499999999</c:v>
                </c:pt>
                <c:pt idx="2307">
                  <c:v>1.3569055800000001</c:v>
                </c:pt>
                <c:pt idx="2308">
                  <c:v>1.3356410299999999</c:v>
                </c:pt>
                <c:pt idx="2309">
                  <c:v>1.2503049399999999</c:v>
                </c:pt>
                <c:pt idx="2310">
                  <c:v>1.14592743</c:v>
                </c:pt>
                <c:pt idx="2311">
                  <c:v>1.1193821400000001</c:v>
                </c:pt>
                <c:pt idx="2312">
                  <c:v>1.2122234099999998</c:v>
                </c:pt>
                <c:pt idx="2313">
                  <c:v>1.2105553200000001</c:v>
                </c:pt>
                <c:pt idx="2314">
                  <c:v>1.2255655499999998</c:v>
                </c:pt>
                <c:pt idx="2315">
                  <c:v>1.3103461300000001</c:v>
                </c:pt>
                <c:pt idx="2316">
                  <c:v>1.3382818700000001</c:v>
                </c:pt>
                <c:pt idx="2317">
                  <c:v>1.32382786</c:v>
                </c:pt>
                <c:pt idx="2318">
                  <c:v>1.2350165799999999</c:v>
                </c:pt>
                <c:pt idx="2319">
                  <c:v>1.2528257399999998</c:v>
                </c:pt>
                <c:pt idx="2320">
                  <c:v>1.3047866799999999</c:v>
                </c:pt>
                <c:pt idx="2321">
                  <c:v>1.2672607899999997</c:v>
                </c:pt>
                <c:pt idx="2322">
                  <c:v>1.1879007799999999</c:v>
                </c:pt>
                <c:pt idx="2323">
                  <c:v>1.1149340899999998</c:v>
                </c:pt>
                <c:pt idx="2324">
                  <c:v>1.1349482499999999</c:v>
                </c:pt>
                <c:pt idx="2325">
                  <c:v>1.1860942799999998</c:v>
                </c:pt>
                <c:pt idx="2326">
                  <c:v>1.2123618099999998</c:v>
                </c:pt>
                <c:pt idx="2327">
                  <c:v>1.2225081899999999</c:v>
                </c:pt>
                <c:pt idx="2328">
                  <c:v>1.3078443999999998</c:v>
                </c:pt>
                <c:pt idx="2329">
                  <c:v>1.2960306399999999</c:v>
                </c:pt>
                <c:pt idx="2330">
                  <c:v>1.1971029000000002</c:v>
                </c:pt>
                <c:pt idx="2331">
                  <c:v>1.1517649899999998</c:v>
                </c:pt>
                <c:pt idx="2332">
                  <c:v>1.1370327499999999</c:v>
                </c:pt>
                <c:pt idx="2333">
                  <c:v>1.2120840499999999</c:v>
                </c:pt>
                <c:pt idx="2334">
                  <c:v>1.2675634599999999</c:v>
                </c:pt>
                <c:pt idx="2335">
                  <c:v>1.2607285999999998</c:v>
                </c:pt>
                <c:pt idx="2336">
                  <c:v>1.2544746399999998</c:v>
                </c:pt>
                <c:pt idx="2337">
                  <c:v>1.2654540499999998</c:v>
                </c:pt>
                <c:pt idx="2338">
                  <c:v>1.27685118</c:v>
                </c:pt>
                <c:pt idx="2339">
                  <c:v>1.2907491899999999</c:v>
                </c:pt>
                <c:pt idx="2340">
                  <c:v>1.2668438</c:v>
                </c:pt>
                <c:pt idx="2341">
                  <c:v>1.2343217099999997</c:v>
                </c:pt>
                <c:pt idx="2342">
                  <c:v>1.1961010700000001</c:v>
                </c:pt>
                <c:pt idx="2343">
                  <c:v>1.1680264499999999</c:v>
                </c:pt>
                <c:pt idx="2344">
                  <c:v>1.1737248899999997</c:v>
                </c:pt>
                <c:pt idx="2345">
                  <c:v>1.1537109600000002</c:v>
                </c:pt>
                <c:pt idx="2346">
                  <c:v>1.1642584800000002</c:v>
                </c:pt>
                <c:pt idx="2347">
                  <c:v>1.2354210599999997</c:v>
                </c:pt>
                <c:pt idx="2348">
                  <c:v>1.15926993</c:v>
                </c:pt>
                <c:pt idx="2349">
                  <c:v>1.1124324800000001</c:v>
                </c:pt>
                <c:pt idx="2350">
                  <c:v>1.1573244299999998</c:v>
                </c:pt>
                <c:pt idx="2351">
                  <c:v>1.1210494</c:v>
                </c:pt>
                <c:pt idx="2352">
                  <c:v>1.0337675799999999</c:v>
                </c:pt>
                <c:pt idx="2353">
                  <c:v>1.0422458600000002</c:v>
                </c:pt>
                <c:pt idx="2354">
                  <c:v>1.0833847499999998</c:v>
                </c:pt>
                <c:pt idx="2355">
                  <c:v>1.1141004600000002</c:v>
                </c:pt>
                <c:pt idx="2356">
                  <c:v>1.1164634200000001</c:v>
                </c:pt>
                <c:pt idx="2357">
                  <c:v>1.1496801400000001</c:v>
                </c:pt>
                <c:pt idx="2358">
                  <c:v>1.1760873800000002</c:v>
                </c:pt>
                <c:pt idx="2359">
                  <c:v>1.2311249999999998</c:v>
                </c:pt>
                <c:pt idx="2360">
                  <c:v>1.2582269899999998</c:v>
                </c:pt>
                <c:pt idx="2361">
                  <c:v>1.2439114999999998</c:v>
                </c:pt>
                <c:pt idx="2362">
                  <c:v>1.2127792799999997</c:v>
                </c:pt>
                <c:pt idx="2363">
                  <c:v>1.2302908899999998</c:v>
                </c:pt>
                <c:pt idx="2364">
                  <c:v>1.2389080499999998</c:v>
                </c:pt>
                <c:pt idx="2365">
                  <c:v>1.2169485099999999</c:v>
                </c:pt>
                <c:pt idx="2366">
                  <c:v>1.2163926399999998</c:v>
                </c:pt>
                <c:pt idx="2367">
                  <c:v>1.23237562</c:v>
                </c:pt>
                <c:pt idx="2368">
                  <c:v>1.23515558</c:v>
                </c:pt>
                <c:pt idx="2369">
                  <c:v>1.2254266699999996</c:v>
                </c:pt>
                <c:pt idx="2370">
                  <c:v>1.2355725799999999</c:v>
                </c:pt>
                <c:pt idx="2371">
                  <c:v>1.2289011499999998</c:v>
                </c:pt>
                <c:pt idx="2372">
                  <c:v>1.2280674</c:v>
                </c:pt>
                <c:pt idx="2373">
                  <c:v>1.22601688</c:v>
                </c:pt>
                <c:pt idx="2374">
                  <c:v>1.11078155</c:v>
                </c:pt>
                <c:pt idx="2375">
                  <c:v>1.14356518</c:v>
                </c:pt>
                <c:pt idx="2376">
                  <c:v>1.2305690099999997</c:v>
                </c:pt>
                <c:pt idx="2377">
                  <c:v>1.1792838600000002</c:v>
                </c:pt>
                <c:pt idx="2378">
                  <c:v>1.2236198199999997</c:v>
                </c:pt>
                <c:pt idx="2379">
                  <c:v>1.2022163899999998</c:v>
                </c:pt>
                <c:pt idx="2380">
                  <c:v>1.1343921400000001</c:v>
                </c:pt>
                <c:pt idx="2381">
                  <c:v>1.0468319699999999</c:v>
                </c:pt>
                <c:pt idx="2382">
                  <c:v>1.02181506</c:v>
                </c:pt>
                <c:pt idx="2383">
                  <c:v>1.08491385</c:v>
                </c:pt>
                <c:pt idx="2384">
                  <c:v>1.1104872200000002</c:v>
                </c:pt>
                <c:pt idx="2385">
                  <c:v>1.18331444</c:v>
                </c:pt>
                <c:pt idx="2386">
                  <c:v>1.17511451</c:v>
                </c:pt>
                <c:pt idx="2387">
                  <c:v>1.1851211799999999</c:v>
                </c:pt>
                <c:pt idx="2388">
                  <c:v>1.0458595799999999</c:v>
                </c:pt>
                <c:pt idx="2389">
                  <c:v>1.0176454799999999</c:v>
                </c:pt>
                <c:pt idx="2390">
                  <c:v>1.08032715</c:v>
                </c:pt>
                <c:pt idx="2391">
                  <c:v>1.19012487</c:v>
                </c:pt>
                <c:pt idx="2392">
                  <c:v>1.1952675600000002</c:v>
                </c:pt>
                <c:pt idx="2393">
                  <c:v>1.07045949</c:v>
                </c:pt>
                <c:pt idx="2394">
                  <c:v>1.0340457000000001</c:v>
                </c:pt>
                <c:pt idx="2395">
                  <c:v>1.0780774400000002</c:v>
                </c:pt>
                <c:pt idx="2396">
                  <c:v>1.0893611899999998</c:v>
                </c:pt>
                <c:pt idx="2397">
                  <c:v>1.1524680899999999</c:v>
                </c:pt>
                <c:pt idx="2398">
                  <c:v>1.1541274800000001</c:v>
                </c:pt>
                <c:pt idx="2399">
                  <c:v>1.17539251</c:v>
                </c:pt>
                <c:pt idx="2400">
                  <c:v>1.0430797299999999</c:v>
                </c:pt>
                <c:pt idx="2401">
                  <c:v>1.05711687</c:v>
                </c:pt>
                <c:pt idx="2402">
                  <c:v>1.12118864</c:v>
                </c:pt>
                <c:pt idx="2403">
                  <c:v>1.1883180100000001</c:v>
                </c:pt>
                <c:pt idx="2404">
                  <c:v>1.12563598</c:v>
                </c:pt>
                <c:pt idx="2405">
                  <c:v>1.0132311599999997</c:v>
                </c:pt>
                <c:pt idx="2406">
                  <c:v>1.0931139000000001</c:v>
                </c:pt>
                <c:pt idx="2407">
                  <c:v>1.1670535800000001</c:v>
                </c:pt>
                <c:pt idx="2408">
                  <c:v>1.03376746</c:v>
                </c:pt>
                <c:pt idx="2409">
                  <c:v>1.03613007</c:v>
                </c:pt>
                <c:pt idx="2410">
                  <c:v>1.12021565</c:v>
                </c:pt>
                <c:pt idx="2411">
                  <c:v>1.19610119</c:v>
                </c:pt>
                <c:pt idx="2412">
                  <c:v>1.0683746299999999</c:v>
                </c:pt>
                <c:pt idx="2413">
                  <c:v>1.0097235399999998</c:v>
                </c:pt>
                <c:pt idx="2414">
                  <c:v>1.12494111</c:v>
                </c:pt>
                <c:pt idx="2415">
                  <c:v>1.12646997</c:v>
                </c:pt>
                <c:pt idx="2416">
                  <c:v>0.99401819999999985</c:v>
                </c:pt>
                <c:pt idx="2417">
                  <c:v>1.07921541</c:v>
                </c:pt>
                <c:pt idx="2418">
                  <c:v>1.1967959400000001</c:v>
                </c:pt>
                <c:pt idx="2419">
                  <c:v>1.02084208</c:v>
                </c:pt>
                <c:pt idx="2420">
                  <c:v>1.0176455999999998</c:v>
                </c:pt>
                <c:pt idx="2421">
                  <c:v>1.0990901</c:v>
                </c:pt>
                <c:pt idx="2422">
                  <c:v>1.1595481599999999</c:v>
                </c:pt>
                <c:pt idx="2423">
                  <c:v>1.0786593</c:v>
                </c:pt>
                <c:pt idx="2424">
                  <c:v>1.0188453200000001</c:v>
                </c:pt>
                <c:pt idx="2425">
                  <c:v>0.97154378999999991</c:v>
                </c:pt>
                <c:pt idx="2426">
                  <c:v>0.9446789000000001</c:v>
                </c:pt>
                <c:pt idx="2427">
                  <c:v>1.0262622799999999</c:v>
                </c:pt>
                <c:pt idx="2428">
                  <c:v>1.0822731300000001</c:v>
                </c:pt>
                <c:pt idx="2429">
                  <c:v>1.1790059800000001</c:v>
                </c:pt>
                <c:pt idx="2430">
                  <c:v>1.1742805200000002</c:v>
                </c:pt>
                <c:pt idx="2431">
                  <c:v>1.0384930399999999</c:v>
                </c:pt>
                <c:pt idx="2432">
                  <c:v>1.0182015899999999</c:v>
                </c:pt>
                <c:pt idx="2433">
                  <c:v>1.10103595</c:v>
                </c:pt>
                <c:pt idx="2434">
                  <c:v>1.1456500300000001</c:v>
                </c:pt>
                <c:pt idx="2435">
                  <c:v>1.0536421499999999</c:v>
                </c:pt>
                <c:pt idx="2436">
                  <c:v>1.0418646299999996</c:v>
                </c:pt>
                <c:pt idx="2437">
                  <c:v>1.1407854600000003</c:v>
                </c:pt>
                <c:pt idx="2438">
                  <c:v>1.1502361300000001</c:v>
                </c:pt>
                <c:pt idx="2439">
                  <c:v>1.03001487</c:v>
                </c:pt>
                <c:pt idx="2440">
                  <c:v>1.03988302</c:v>
                </c:pt>
                <c:pt idx="2441">
                  <c:v>1.18303633</c:v>
                </c:pt>
                <c:pt idx="2442">
                  <c:v>1.1434850700000001</c:v>
                </c:pt>
                <c:pt idx="2443">
                  <c:v>1.0155608699999998</c:v>
                </c:pt>
                <c:pt idx="2444">
                  <c:v>1.0539202699999997</c:v>
                </c:pt>
                <c:pt idx="2445">
                  <c:v>1.17817175</c:v>
                </c:pt>
                <c:pt idx="2446">
                  <c:v>1.1007580800000001</c:v>
                </c:pt>
                <c:pt idx="2447">
                  <c:v>1.0136147699999998</c:v>
                </c:pt>
                <c:pt idx="2448">
                  <c:v>1.10868001</c:v>
                </c:pt>
                <c:pt idx="2449">
                  <c:v>1.1582974200000002</c:v>
                </c:pt>
                <c:pt idx="2450">
                  <c:v>1.0248727799999999</c:v>
                </c:pt>
                <c:pt idx="2451">
                  <c:v>1.0480831900000001</c:v>
                </c:pt>
                <c:pt idx="2452">
                  <c:v>1.1076933099999997</c:v>
                </c:pt>
                <c:pt idx="2453">
                  <c:v>1.1615917699999998</c:v>
                </c:pt>
                <c:pt idx="2454">
                  <c:v>1.0633710599999997</c:v>
                </c:pt>
                <c:pt idx="2455">
                  <c:v>1.0156997399999996</c:v>
                </c:pt>
                <c:pt idx="2456">
                  <c:v>1.1170190600000001</c:v>
                </c:pt>
                <c:pt idx="2457">
                  <c:v>1.0918626799999998</c:v>
                </c:pt>
                <c:pt idx="2458">
                  <c:v>0.99902177000000003</c:v>
                </c:pt>
                <c:pt idx="2459">
                  <c:v>1.0861647099999998</c:v>
                </c:pt>
                <c:pt idx="2460">
                  <c:v>1.18692815</c:v>
                </c:pt>
                <c:pt idx="2461">
                  <c:v>1.1464836599999999</c:v>
                </c:pt>
                <c:pt idx="2462">
                  <c:v>1.01611662</c:v>
                </c:pt>
                <c:pt idx="2463">
                  <c:v>1.0365475400000002</c:v>
                </c:pt>
                <c:pt idx="2464">
                  <c:v>1.06239843</c:v>
                </c:pt>
                <c:pt idx="2465">
                  <c:v>1.1774770000000001</c:v>
                </c:pt>
                <c:pt idx="2466">
                  <c:v>1.1926265999999999</c:v>
                </c:pt>
                <c:pt idx="2467">
                  <c:v>1.1563517999999999</c:v>
                </c:pt>
                <c:pt idx="2468">
                  <c:v>1.0457199799999999</c:v>
                </c:pt>
                <c:pt idx="2469">
                  <c:v>1.0018012499999995</c:v>
                </c:pt>
                <c:pt idx="2470">
                  <c:v>0.96358085000000004</c:v>
                </c:pt>
                <c:pt idx="2471">
                  <c:v>1.0257062899999996</c:v>
                </c:pt>
                <c:pt idx="2472">
                  <c:v>1.09561563</c:v>
                </c:pt>
                <c:pt idx="2473">
                  <c:v>1.0661509000000002</c:v>
                </c:pt>
                <c:pt idx="2474">
                  <c:v>1.0225098099999999</c:v>
                </c:pt>
                <c:pt idx="2475">
                  <c:v>1.0548933699999998</c:v>
                </c:pt>
                <c:pt idx="2476">
                  <c:v>1.0586458400000001</c:v>
                </c:pt>
                <c:pt idx="2477">
                  <c:v>1.0289032499999997</c:v>
                </c:pt>
                <c:pt idx="2478">
                  <c:v>1.0372422899999998</c:v>
                </c:pt>
                <c:pt idx="2479">
                  <c:v>1.0657340299999998</c:v>
                </c:pt>
                <c:pt idx="2480">
                  <c:v>1.1114828600000002</c:v>
                </c:pt>
                <c:pt idx="2481">
                  <c:v>0.98880857</c:v>
                </c:pt>
                <c:pt idx="2482">
                  <c:v>0.96914005000000014</c:v>
                </c:pt>
                <c:pt idx="2483">
                  <c:v>1.0357135499999999</c:v>
                </c:pt>
                <c:pt idx="2484">
                  <c:v>1.0833849899999999</c:v>
                </c:pt>
                <c:pt idx="2485">
                  <c:v>1.08741534</c:v>
                </c:pt>
                <c:pt idx="2486">
                  <c:v>1.0992290999999998</c:v>
                </c:pt>
                <c:pt idx="2487">
                  <c:v>1.0943647599999997</c:v>
                </c:pt>
                <c:pt idx="2488">
                  <c:v>1.0935306499999997</c:v>
                </c:pt>
                <c:pt idx="2489">
                  <c:v>1.09853399</c:v>
                </c:pt>
                <c:pt idx="2490">
                  <c:v>1.1167414200000001</c:v>
                </c:pt>
                <c:pt idx="2491">
                  <c:v>1.0897275200000001</c:v>
                </c:pt>
                <c:pt idx="2492">
                  <c:v>1.0988122199999999</c:v>
                </c:pt>
                <c:pt idx="2493">
                  <c:v>1.1596871600000003</c:v>
                </c:pt>
                <c:pt idx="2494">
                  <c:v>1.1916536099999999</c:v>
                </c:pt>
                <c:pt idx="2495">
                  <c:v>1.2073585999999998</c:v>
                </c:pt>
                <c:pt idx="2496">
                  <c:v>1.2154197699999998</c:v>
                </c:pt>
                <c:pt idx="2497">
                  <c:v>1.1967960600000001</c:v>
                </c:pt>
                <c:pt idx="2498">
                  <c:v>1.19054163</c:v>
                </c:pt>
                <c:pt idx="2499">
                  <c:v>1.1741417599999999</c:v>
                </c:pt>
                <c:pt idx="2500">
                  <c:v>1.2076365899999997</c:v>
                </c:pt>
                <c:pt idx="2501">
                  <c:v>1.1689991999999998</c:v>
                </c:pt>
                <c:pt idx="2502">
                  <c:v>1.0764355700000001</c:v>
                </c:pt>
                <c:pt idx="2503">
                  <c:v>0.97595041999999999</c:v>
                </c:pt>
                <c:pt idx="2504">
                  <c:v>1.04613709</c:v>
                </c:pt>
                <c:pt idx="2505">
                  <c:v>1.0922800300000002</c:v>
                </c:pt>
                <c:pt idx="2506">
                  <c:v>1.12216151</c:v>
                </c:pt>
                <c:pt idx="2507">
                  <c:v>1.1026403899999999</c:v>
                </c:pt>
                <c:pt idx="2508">
                  <c:v>1.0525304099999999</c:v>
                </c:pt>
                <c:pt idx="2509">
                  <c:v>1.12285638</c:v>
                </c:pt>
                <c:pt idx="2510">
                  <c:v>1.1965180600000003</c:v>
                </c:pt>
                <c:pt idx="2511">
                  <c:v>1.1876229</c:v>
                </c:pt>
                <c:pt idx="2512">
                  <c:v>1.1648292499999997</c:v>
                </c:pt>
                <c:pt idx="2513">
                  <c:v>1.1599651600000001</c:v>
                </c:pt>
                <c:pt idx="2514">
                  <c:v>1.1143783300000001</c:v>
                </c:pt>
                <c:pt idx="2515">
                  <c:v>1.06642759</c:v>
                </c:pt>
                <c:pt idx="2516">
                  <c:v>1.0287643699999998</c:v>
                </c:pt>
                <c:pt idx="2517">
                  <c:v>1.0334895799999999</c:v>
                </c:pt>
                <c:pt idx="2518">
                  <c:v>1.1039545499999999</c:v>
                </c:pt>
                <c:pt idx="2519">
                  <c:v>1.0931139000000001</c:v>
                </c:pt>
                <c:pt idx="2520">
                  <c:v>1.2190334799999998</c:v>
                </c:pt>
                <c:pt idx="2521">
                  <c:v>1.22056246</c:v>
                </c:pt>
                <c:pt idx="2522">
                  <c:v>1.11410034</c:v>
                </c:pt>
                <c:pt idx="2523">
                  <c:v>1.0394662599999998</c:v>
                </c:pt>
                <c:pt idx="2524">
                  <c:v>1.1136836999999997</c:v>
                </c:pt>
                <c:pt idx="2525">
                  <c:v>1.19999218</c:v>
                </c:pt>
                <c:pt idx="2526">
                  <c:v>1.22459257</c:v>
                </c:pt>
                <c:pt idx="2527">
                  <c:v>1.0895005499999999</c:v>
                </c:pt>
                <c:pt idx="2528">
                  <c:v>1.0665680200000001</c:v>
                </c:pt>
                <c:pt idx="2529">
                  <c:v>1.1125714799999999</c:v>
                </c:pt>
                <c:pt idx="2530">
                  <c:v>1.1881790200000002</c:v>
                </c:pt>
                <c:pt idx="2531">
                  <c:v>1.24029791</c:v>
                </c:pt>
                <c:pt idx="2532">
                  <c:v>1.21464777</c:v>
                </c:pt>
                <c:pt idx="2533">
                  <c:v>1.1777553599999999</c:v>
                </c:pt>
                <c:pt idx="2534">
                  <c:v>1.2359895699999999</c:v>
                </c:pt>
                <c:pt idx="2535">
                  <c:v>1.1929043499999998</c:v>
                </c:pt>
                <c:pt idx="2536">
                  <c:v>1.0390490299999999</c:v>
                </c:pt>
                <c:pt idx="2537">
                  <c:v>1.0929747799999998</c:v>
                </c:pt>
                <c:pt idx="2538">
                  <c:v>1.15440571</c:v>
                </c:pt>
                <c:pt idx="2539">
                  <c:v>1.2155586499999997</c:v>
                </c:pt>
                <c:pt idx="2540">
                  <c:v>1.1764698</c:v>
                </c:pt>
                <c:pt idx="2541">
                  <c:v>1.0575339799999999</c:v>
                </c:pt>
                <c:pt idx="2542">
                  <c:v>1.1450939200000001</c:v>
                </c:pt>
                <c:pt idx="2543">
                  <c:v>1.2315421099999999</c:v>
                </c:pt>
                <c:pt idx="2544">
                  <c:v>1.12299514</c:v>
                </c:pt>
                <c:pt idx="2545">
                  <c:v>1.08811021</c:v>
                </c:pt>
                <c:pt idx="2546">
                  <c:v>1.1838706699999999</c:v>
                </c:pt>
                <c:pt idx="2547">
                  <c:v>1.2539181699999999</c:v>
                </c:pt>
                <c:pt idx="2548">
                  <c:v>1.2309293699999997</c:v>
                </c:pt>
                <c:pt idx="2549">
                  <c:v>1.1462057800000001</c:v>
                </c:pt>
                <c:pt idx="2550">
                  <c:v>1.0261235200000001</c:v>
                </c:pt>
                <c:pt idx="2551">
                  <c:v>1.11006999</c:v>
                </c:pt>
                <c:pt idx="2552">
                  <c:v>1.2434946299999996</c:v>
                </c:pt>
                <c:pt idx="2553">
                  <c:v>1.2347387099999998</c:v>
                </c:pt>
                <c:pt idx="2554">
                  <c:v>1.0382153999999999</c:v>
                </c:pt>
                <c:pt idx="2555">
                  <c:v>1.1000630899999999</c:v>
                </c:pt>
                <c:pt idx="2556">
                  <c:v>1.1923484800000002</c:v>
                </c:pt>
                <c:pt idx="2557">
                  <c:v>1.2141692599999998</c:v>
                </c:pt>
                <c:pt idx="2558">
                  <c:v>1.08018839</c:v>
                </c:pt>
                <c:pt idx="2559">
                  <c:v>1.0735858700000001</c:v>
                </c:pt>
                <c:pt idx="2560">
                  <c:v>1.05267227</c:v>
                </c:pt>
                <c:pt idx="2561">
                  <c:v>1.0939476499999998</c:v>
                </c:pt>
                <c:pt idx="2562">
                  <c:v>1.0254285299999999</c:v>
                </c:pt>
                <c:pt idx="2563">
                  <c:v>1.12619197</c:v>
                </c:pt>
                <c:pt idx="2564">
                  <c:v>1.1360598800000001</c:v>
                </c:pt>
                <c:pt idx="2565">
                  <c:v>1.2458572399999999</c:v>
                </c:pt>
                <c:pt idx="2566">
                  <c:v>1.2312642299999996</c:v>
                </c:pt>
                <c:pt idx="2567">
                  <c:v>1.2172266199999995</c:v>
                </c:pt>
                <c:pt idx="2568">
                  <c:v>1.0768525600000003</c:v>
                </c:pt>
                <c:pt idx="2569">
                  <c:v>1.1296666899999996</c:v>
                </c:pt>
                <c:pt idx="2570">
                  <c:v>1.1234121300000002</c:v>
                </c:pt>
                <c:pt idx="2571">
                  <c:v>1.2170878599999999</c:v>
                </c:pt>
                <c:pt idx="2572">
                  <c:v>1.2156976499999996</c:v>
                </c:pt>
                <c:pt idx="2573">
                  <c:v>1.23835194</c:v>
                </c:pt>
                <c:pt idx="2574">
                  <c:v>1.1289718200000001</c:v>
                </c:pt>
                <c:pt idx="2575">
                  <c:v>1.0779645399999997</c:v>
                </c:pt>
                <c:pt idx="2576">
                  <c:v>1.1421754400000002</c:v>
                </c:pt>
                <c:pt idx="2577">
                  <c:v>1.1503750100000001</c:v>
                </c:pt>
                <c:pt idx="2578">
                  <c:v>1.2726811200000001</c:v>
                </c:pt>
                <c:pt idx="2579">
                  <c:v>1.2097216799999995</c:v>
                </c:pt>
                <c:pt idx="2580">
                  <c:v>1.22626054</c:v>
                </c:pt>
                <c:pt idx="2581">
                  <c:v>1.2031891299999999</c:v>
                </c:pt>
                <c:pt idx="2582">
                  <c:v>1.08032727</c:v>
                </c:pt>
                <c:pt idx="2583">
                  <c:v>1.10506642</c:v>
                </c:pt>
                <c:pt idx="2584">
                  <c:v>1.1685824400000002</c:v>
                </c:pt>
                <c:pt idx="2585">
                  <c:v>1.1180801400000002</c:v>
                </c:pt>
                <c:pt idx="2586">
                  <c:v>1.0902887600000002</c:v>
                </c:pt>
                <c:pt idx="2587">
                  <c:v>1.1475959999999998</c:v>
                </c:pt>
                <c:pt idx="2588">
                  <c:v>1.1627449999999999</c:v>
                </c:pt>
                <c:pt idx="2589">
                  <c:v>1.20735872</c:v>
                </c:pt>
                <c:pt idx="2590">
                  <c:v>1.1819246999999995</c:v>
                </c:pt>
                <c:pt idx="2591">
                  <c:v>1.2168093899999997</c:v>
                </c:pt>
                <c:pt idx="2592">
                  <c:v>1.2461353499999999</c:v>
                </c:pt>
                <c:pt idx="2593">
                  <c:v>1.20650697</c:v>
                </c:pt>
                <c:pt idx="2594">
                  <c:v>1.2211179700000001</c:v>
                </c:pt>
                <c:pt idx="2595">
                  <c:v>1.2192794099999997</c:v>
                </c:pt>
                <c:pt idx="2596">
                  <c:v>1.2024946199999997</c:v>
                </c:pt>
                <c:pt idx="2597">
                  <c:v>1.1803959600000002</c:v>
                </c:pt>
                <c:pt idx="2598">
                  <c:v>1.1484295099999999</c:v>
                </c:pt>
                <c:pt idx="2599">
                  <c:v>1.1655217399999998</c:v>
                </c:pt>
                <c:pt idx="2600">
                  <c:v>1.1790061000000001</c:v>
                </c:pt>
                <c:pt idx="2601">
                  <c:v>1.1763652600000001</c:v>
                </c:pt>
                <c:pt idx="2602">
                  <c:v>1.14370394</c:v>
                </c:pt>
                <c:pt idx="2603">
                  <c:v>1.0835237499999997</c:v>
                </c:pt>
                <c:pt idx="2604">
                  <c:v>1.06629014</c:v>
                </c:pt>
                <c:pt idx="2605">
                  <c:v>1.0858865999999998</c:v>
                </c:pt>
                <c:pt idx="2606">
                  <c:v>1.1357820000000001</c:v>
                </c:pt>
                <c:pt idx="2607">
                  <c:v>1.15496194</c:v>
                </c:pt>
                <c:pt idx="2608">
                  <c:v>1.19304323</c:v>
                </c:pt>
                <c:pt idx="2609">
                  <c:v>1.26601005</c:v>
                </c:pt>
                <c:pt idx="2610">
                  <c:v>1.2300131300000001</c:v>
                </c:pt>
                <c:pt idx="2611">
                  <c:v>1.2192797699999998</c:v>
                </c:pt>
                <c:pt idx="2612">
                  <c:v>1.24580812</c:v>
                </c:pt>
                <c:pt idx="2613">
                  <c:v>1.2359893299999998</c:v>
                </c:pt>
                <c:pt idx="2614">
                  <c:v>1.1888740099999999</c:v>
                </c:pt>
                <c:pt idx="2615">
                  <c:v>1.0807443899999998</c:v>
                </c:pt>
                <c:pt idx="2616">
                  <c:v>1.1464839000000002</c:v>
                </c:pt>
                <c:pt idx="2617">
                  <c:v>1.19874167</c:v>
                </c:pt>
                <c:pt idx="2618">
                  <c:v>1.2184774899999999</c:v>
                </c:pt>
                <c:pt idx="2619">
                  <c:v>1.1806738400000001</c:v>
                </c:pt>
                <c:pt idx="2620">
                  <c:v>1.0850529700000002</c:v>
                </c:pt>
                <c:pt idx="2621">
                  <c:v>1.16246676</c:v>
                </c:pt>
                <c:pt idx="2622">
                  <c:v>1.2633696799999996</c:v>
                </c:pt>
                <c:pt idx="2623">
                  <c:v>1.21375203</c:v>
                </c:pt>
                <c:pt idx="2624">
                  <c:v>1.2106944299999998</c:v>
                </c:pt>
                <c:pt idx="2625">
                  <c:v>1.1384226099999999</c:v>
                </c:pt>
                <c:pt idx="2626">
                  <c:v>1.0674016499999996</c:v>
                </c:pt>
                <c:pt idx="2627">
                  <c:v>1.1837317899999997</c:v>
                </c:pt>
                <c:pt idx="2628">
                  <c:v>1.1395342399999997</c:v>
                </c:pt>
                <c:pt idx="2629">
                  <c:v>1.1808127200000003</c:v>
                </c:pt>
                <c:pt idx="2630">
                  <c:v>1.2402981499999999</c:v>
                </c:pt>
                <c:pt idx="2631">
                  <c:v>1.2097213299999996</c:v>
                </c:pt>
                <c:pt idx="2632">
                  <c:v>1.2074978399999998</c:v>
                </c:pt>
                <c:pt idx="2633">
                  <c:v>1.21055508</c:v>
                </c:pt>
                <c:pt idx="2634">
                  <c:v>1.1849821800000002</c:v>
                </c:pt>
                <c:pt idx="2635">
                  <c:v>1.1929043499999998</c:v>
                </c:pt>
                <c:pt idx="2636">
                  <c:v>1.1876231399999999</c:v>
                </c:pt>
                <c:pt idx="2637">
                  <c:v>1.2234903599999998</c:v>
                </c:pt>
                <c:pt idx="2638">
                  <c:v>1.1170973799999999</c:v>
                </c:pt>
                <c:pt idx="2639">
                  <c:v>1.1132664699999999</c:v>
                </c:pt>
                <c:pt idx="2640">
                  <c:v>1.1546839500000001</c:v>
                </c:pt>
                <c:pt idx="2641">
                  <c:v>1.2074979499999998</c:v>
                </c:pt>
                <c:pt idx="2642">
                  <c:v>1.2218130799999998</c:v>
                </c:pt>
                <c:pt idx="2643">
                  <c:v>1.1920704800000002</c:v>
                </c:pt>
                <c:pt idx="2644">
                  <c:v>1.2400199199999999</c:v>
                </c:pt>
                <c:pt idx="2645">
                  <c:v>1.1847042999999997</c:v>
                </c:pt>
                <c:pt idx="2646">
                  <c:v>1.16191077</c:v>
                </c:pt>
                <c:pt idx="2647">
                  <c:v>1.0961841300000001</c:v>
                </c:pt>
                <c:pt idx="2648">
                  <c:v>1.1129884700000001</c:v>
                </c:pt>
                <c:pt idx="2649">
                  <c:v>1.1152123199999999</c:v>
                </c:pt>
                <c:pt idx="2650">
                  <c:v>1.2059687399999997</c:v>
                </c:pt>
                <c:pt idx="2651">
                  <c:v>1.2273727699999999</c:v>
                </c:pt>
                <c:pt idx="2652">
                  <c:v>1.1972132899999999</c:v>
                </c:pt>
                <c:pt idx="2653">
                  <c:v>1.2393252799999996</c:v>
                </c:pt>
                <c:pt idx="2654">
                  <c:v>1.21745503</c:v>
                </c:pt>
                <c:pt idx="2655">
                  <c:v>1.09464264</c:v>
                </c:pt>
                <c:pt idx="2656">
                  <c:v>1.06128657</c:v>
                </c:pt>
                <c:pt idx="2657">
                  <c:v>1.11354446</c:v>
                </c:pt>
                <c:pt idx="2658">
                  <c:v>1.1689990799999999</c:v>
                </c:pt>
                <c:pt idx="2659">
                  <c:v>1.2183383699999999</c:v>
                </c:pt>
                <c:pt idx="2660">
                  <c:v>1.19846404</c:v>
                </c:pt>
                <c:pt idx="2661">
                  <c:v>1.2184774899999999</c:v>
                </c:pt>
                <c:pt idx="2662">
                  <c:v>1.14634478</c:v>
                </c:pt>
                <c:pt idx="2663">
                  <c:v>1.1505143600000001</c:v>
                </c:pt>
                <c:pt idx="2664">
                  <c:v>1.1393957099999998</c:v>
                </c:pt>
                <c:pt idx="2665">
                  <c:v>1.0858865999999998</c:v>
                </c:pt>
                <c:pt idx="2666">
                  <c:v>1.1162554000000002</c:v>
                </c:pt>
                <c:pt idx="2667">
                  <c:v>1.1899858700000001</c:v>
                </c:pt>
                <c:pt idx="2668">
                  <c:v>1.18748426</c:v>
                </c:pt>
                <c:pt idx="2669">
                  <c:v>1.1981856800000001</c:v>
                </c:pt>
                <c:pt idx="2670">
                  <c:v>1.2158366399999996</c:v>
                </c:pt>
                <c:pt idx="2671">
                  <c:v>1.2293181399999999</c:v>
                </c:pt>
                <c:pt idx="2672">
                  <c:v>1.24266112</c:v>
                </c:pt>
                <c:pt idx="2673">
                  <c:v>1.2294573799999999</c:v>
                </c:pt>
                <c:pt idx="2674">
                  <c:v>1.1890128900000001</c:v>
                </c:pt>
                <c:pt idx="2675">
                  <c:v>1.1962400700000002</c:v>
                </c:pt>
                <c:pt idx="2676">
                  <c:v>1.20305014</c:v>
                </c:pt>
                <c:pt idx="2677">
                  <c:v>1.2266775400000001</c:v>
                </c:pt>
                <c:pt idx="2678">
                  <c:v>1.1981859200000005</c:v>
                </c:pt>
                <c:pt idx="2679">
                  <c:v>1.15496182</c:v>
                </c:pt>
                <c:pt idx="2680">
                  <c:v>1.15440571</c:v>
                </c:pt>
                <c:pt idx="2681">
                  <c:v>1.16580248</c:v>
                </c:pt>
                <c:pt idx="2682">
                  <c:v>1.10881889</c:v>
                </c:pt>
                <c:pt idx="2683">
                  <c:v>1.06114745</c:v>
                </c:pt>
                <c:pt idx="2684">
                  <c:v>1.0508626699999999</c:v>
                </c:pt>
                <c:pt idx="2685">
                  <c:v>1.0911680499999998</c:v>
                </c:pt>
                <c:pt idx="2686">
                  <c:v>1.1438428199999999</c:v>
                </c:pt>
                <c:pt idx="2687">
                  <c:v>1.1266090899999999</c:v>
                </c:pt>
                <c:pt idx="2688">
                  <c:v>1.1580194200000002</c:v>
                </c:pt>
                <c:pt idx="2689">
                  <c:v>1.2216743199999998</c:v>
                </c:pt>
                <c:pt idx="2690">
                  <c:v>1.17650437</c:v>
                </c:pt>
                <c:pt idx="2691">
                  <c:v>1.1898467499999998</c:v>
                </c:pt>
                <c:pt idx="2692">
                  <c:v>1.0548933699999998</c:v>
                </c:pt>
                <c:pt idx="2693">
                  <c:v>1.1155535000000001</c:v>
                </c:pt>
                <c:pt idx="2694">
                  <c:v>1.04705775</c:v>
                </c:pt>
                <c:pt idx="2695">
                  <c:v>1.08477497</c:v>
                </c:pt>
                <c:pt idx="2696">
                  <c:v>1.1359208799999998</c:v>
                </c:pt>
                <c:pt idx="2697">
                  <c:v>1.1371717499999998</c:v>
                </c:pt>
                <c:pt idx="2698">
                  <c:v>1.1851212999999998</c:v>
                </c:pt>
                <c:pt idx="2699">
                  <c:v>1.2049958699999999</c:v>
                </c:pt>
                <c:pt idx="2700">
                  <c:v>1.1046055600000002</c:v>
                </c:pt>
                <c:pt idx="2701">
                  <c:v>1.0840798599999999</c:v>
                </c:pt>
                <c:pt idx="2702">
                  <c:v>1.1494025000000001</c:v>
                </c:pt>
                <c:pt idx="2703">
                  <c:v>1.1755313899999997</c:v>
                </c:pt>
                <c:pt idx="2704">
                  <c:v>1.1685819600000003</c:v>
                </c:pt>
                <c:pt idx="2705">
                  <c:v>1.0794931699999999</c:v>
                </c:pt>
                <c:pt idx="2706">
                  <c:v>1.07518482</c:v>
                </c:pt>
                <c:pt idx="2707">
                  <c:v>1.06404126</c:v>
                </c:pt>
                <c:pt idx="2708">
                  <c:v>1.0187572199999999</c:v>
                </c:pt>
                <c:pt idx="2709">
                  <c:v>1.08491385</c:v>
                </c:pt>
                <c:pt idx="2710">
                  <c:v>1.11840904</c:v>
                </c:pt>
                <c:pt idx="2711">
                  <c:v>1.07907653</c:v>
                </c:pt>
                <c:pt idx="2712">
                  <c:v>1.0725441</c:v>
                </c:pt>
                <c:pt idx="2713">
                  <c:v>1.0990901</c:v>
                </c:pt>
                <c:pt idx="2714">
                  <c:v>1.0644623</c:v>
                </c:pt>
                <c:pt idx="2715">
                  <c:v>1.08157814</c:v>
                </c:pt>
                <c:pt idx="2716">
                  <c:v>1.1298055600000001</c:v>
                </c:pt>
                <c:pt idx="2717">
                  <c:v>1.1204937699999999</c:v>
                </c:pt>
                <c:pt idx="2718">
                  <c:v>1.0874154599999999</c:v>
                </c:pt>
                <c:pt idx="2719">
                  <c:v>1.1276246299999997</c:v>
                </c:pt>
                <c:pt idx="2720">
                  <c:v>1.08241224</c:v>
                </c:pt>
                <c:pt idx="2721">
                  <c:v>1.12299562</c:v>
                </c:pt>
                <c:pt idx="2722">
                  <c:v>1.1801180800000002</c:v>
                </c:pt>
                <c:pt idx="2723">
                  <c:v>1.1655245999999997</c:v>
                </c:pt>
                <c:pt idx="2724">
                  <c:v>1.1405073400000001</c:v>
                </c:pt>
                <c:pt idx="2725">
                  <c:v>1.1562125700000003</c:v>
                </c:pt>
                <c:pt idx="2726">
                  <c:v>1.16302276</c:v>
                </c:pt>
                <c:pt idx="2727">
                  <c:v>1.17497563</c:v>
                </c:pt>
                <c:pt idx="2728">
                  <c:v>1.16079903</c:v>
                </c:pt>
                <c:pt idx="2729">
                  <c:v>1.11354446</c:v>
                </c:pt>
                <c:pt idx="2730">
                  <c:v>1.0992292199999998</c:v>
                </c:pt>
                <c:pt idx="2731">
                  <c:v>1.07893741</c:v>
                </c:pt>
                <c:pt idx="2732">
                  <c:v>1.0339066999999997</c:v>
                </c:pt>
                <c:pt idx="2733">
                  <c:v>0.98067610999999988</c:v>
                </c:pt>
                <c:pt idx="2734">
                  <c:v>0.99387908000000003</c:v>
                </c:pt>
                <c:pt idx="2735">
                  <c:v>1.0550322499999998</c:v>
                </c:pt>
                <c:pt idx="2736">
                  <c:v>1.0851918499999997</c:v>
                </c:pt>
                <c:pt idx="2737">
                  <c:v>1.0610088099999999</c:v>
                </c:pt>
                <c:pt idx="2738">
                  <c:v>1.1282769400000001</c:v>
                </c:pt>
                <c:pt idx="2739">
                  <c:v>1.1639955</c:v>
                </c:pt>
                <c:pt idx="2740">
                  <c:v>1.15273833</c:v>
                </c:pt>
                <c:pt idx="2741">
                  <c:v>1.14676154</c:v>
                </c:pt>
                <c:pt idx="2742">
                  <c:v>1.0904732899999998</c:v>
                </c:pt>
                <c:pt idx="2743">
                  <c:v>1.0134760099999998</c:v>
                </c:pt>
                <c:pt idx="2744">
                  <c:v>1.07671344</c:v>
                </c:pt>
                <c:pt idx="2745">
                  <c:v>1.07105947</c:v>
                </c:pt>
                <c:pt idx="2746">
                  <c:v>1.0556195999999998</c:v>
                </c:pt>
                <c:pt idx="2747">
                  <c:v>1.08394086</c:v>
                </c:pt>
                <c:pt idx="2748">
                  <c:v>1.0508626699999999</c:v>
                </c:pt>
                <c:pt idx="2749">
                  <c:v>1.15134811</c:v>
                </c:pt>
                <c:pt idx="2750">
                  <c:v>1.1266087300000001</c:v>
                </c:pt>
                <c:pt idx="2751">
                  <c:v>1.1699719399999999</c:v>
                </c:pt>
                <c:pt idx="2752">
                  <c:v>1.0986733399999999</c:v>
                </c:pt>
                <c:pt idx="2753">
                  <c:v>1.0516896199999999</c:v>
                </c:pt>
                <c:pt idx="2754">
                  <c:v>1.04863858</c:v>
                </c:pt>
                <c:pt idx="2755">
                  <c:v>1.0119471499999999</c:v>
                </c:pt>
                <c:pt idx="2756">
                  <c:v>1.0479440699999998</c:v>
                </c:pt>
                <c:pt idx="2757">
                  <c:v>1.09047341</c:v>
                </c:pt>
                <c:pt idx="2758">
                  <c:v>1.1335583899999999</c:v>
                </c:pt>
                <c:pt idx="2759">
                  <c:v>1.1014529500000001</c:v>
                </c:pt>
                <c:pt idx="2760">
                  <c:v>1.05030644</c:v>
                </c:pt>
                <c:pt idx="2761">
                  <c:v>1.1097987899999997</c:v>
                </c:pt>
                <c:pt idx="2762">
                  <c:v>1.15037525</c:v>
                </c:pt>
                <c:pt idx="2763">
                  <c:v>1.14259183</c:v>
                </c:pt>
                <c:pt idx="2764">
                  <c:v>1.14189696</c:v>
                </c:pt>
                <c:pt idx="2765">
                  <c:v>1.1495412599999997</c:v>
                </c:pt>
                <c:pt idx="2766">
                  <c:v>1.1582973000000001</c:v>
                </c:pt>
                <c:pt idx="2767">
                  <c:v>1.1542668300000001</c:v>
                </c:pt>
                <c:pt idx="2768">
                  <c:v>1.1677484499999999</c:v>
                </c:pt>
                <c:pt idx="2769">
                  <c:v>1.1574633099999998</c:v>
                </c:pt>
                <c:pt idx="2770">
                  <c:v>1.1473175300000003</c:v>
                </c:pt>
                <c:pt idx="2771">
                  <c:v>1.15009725</c:v>
                </c:pt>
                <c:pt idx="2772">
                  <c:v>1.1638567399999999</c:v>
                </c:pt>
                <c:pt idx="2773">
                  <c:v>1.1093778599999999</c:v>
                </c:pt>
                <c:pt idx="2774">
                  <c:v>1.09576297</c:v>
                </c:pt>
                <c:pt idx="2775">
                  <c:v>1.0704596</c:v>
                </c:pt>
                <c:pt idx="2776">
                  <c:v>1.1113206099999997</c:v>
                </c:pt>
                <c:pt idx="2777">
                  <c:v>1.1492633799999998</c:v>
                </c:pt>
                <c:pt idx="2778">
                  <c:v>1.1435649399999999</c:v>
                </c:pt>
                <c:pt idx="2779">
                  <c:v>1.17678225</c:v>
                </c:pt>
                <c:pt idx="2780">
                  <c:v>1.1591314099999999</c:v>
                </c:pt>
                <c:pt idx="2781">
                  <c:v>1.1785891100000001</c:v>
                </c:pt>
                <c:pt idx="2782">
                  <c:v>1.1848431800000001</c:v>
                </c:pt>
                <c:pt idx="2783">
                  <c:v>1.0931139000000001</c:v>
                </c:pt>
                <c:pt idx="2784">
                  <c:v>1.0611476899999999</c:v>
                </c:pt>
                <c:pt idx="2785">
                  <c:v>1.0769916799999997</c:v>
                </c:pt>
                <c:pt idx="2786">
                  <c:v>1.0876935699999999</c:v>
                </c:pt>
                <c:pt idx="2787">
                  <c:v>1.0737949599999999</c:v>
                </c:pt>
                <c:pt idx="2788">
                  <c:v>1.0056928399999998</c:v>
                </c:pt>
                <c:pt idx="2789">
                  <c:v>0.99513017999999986</c:v>
                </c:pt>
                <c:pt idx="2790">
                  <c:v>0.99735378999999991</c:v>
                </c:pt>
                <c:pt idx="2791">
                  <c:v>0.99777079000000002</c:v>
                </c:pt>
                <c:pt idx="2792">
                  <c:v>1.0195910899999996</c:v>
                </c:pt>
                <c:pt idx="2793">
                  <c:v>1.0126420300000001</c:v>
                </c:pt>
                <c:pt idx="2794">
                  <c:v>1.01250303</c:v>
                </c:pt>
                <c:pt idx="2795">
                  <c:v>1.0023573600000002</c:v>
                </c:pt>
                <c:pt idx="2796">
                  <c:v>0.98957061999999996</c:v>
                </c:pt>
                <c:pt idx="2797">
                  <c:v>1.03251684</c:v>
                </c:pt>
                <c:pt idx="2798">
                  <c:v>1.1274841999999998</c:v>
                </c:pt>
                <c:pt idx="2799">
                  <c:v>1.0535033899999997</c:v>
                </c:pt>
                <c:pt idx="2800">
                  <c:v>1.0539203899999996</c:v>
                </c:pt>
                <c:pt idx="2801">
                  <c:v>1.06656778</c:v>
                </c:pt>
                <c:pt idx="2802">
                  <c:v>1.0555881300000001</c:v>
                </c:pt>
                <c:pt idx="2803">
                  <c:v>1.07518494</c:v>
                </c:pt>
                <c:pt idx="2804">
                  <c:v>1.1184091599999999</c:v>
                </c:pt>
                <c:pt idx="2805">
                  <c:v>1.1417585600000002</c:v>
                </c:pt>
                <c:pt idx="2806">
                  <c:v>1.1496610599999997</c:v>
                </c:pt>
                <c:pt idx="2807">
                  <c:v>1.1488463899999999</c:v>
                </c:pt>
                <c:pt idx="2808">
                  <c:v>1.13925648</c:v>
                </c:pt>
                <c:pt idx="2809">
                  <c:v>1.12257838</c:v>
                </c:pt>
                <c:pt idx="2810">
                  <c:v>1.0564218799999998</c:v>
                </c:pt>
                <c:pt idx="2811">
                  <c:v>1.04238462</c:v>
                </c:pt>
                <c:pt idx="2812">
                  <c:v>1.0665675400000001</c:v>
                </c:pt>
                <c:pt idx="2813">
                  <c:v>1.1352262499999997</c:v>
                </c:pt>
                <c:pt idx="2814">
                  <c:v>1.14662278</c:v>
                </c:pt>
                <c:pt idx="2815">
                  <c:v>1.1357655499999999</c:v>
                </c:pt>
                <c:pt idx="2816">
                  <c:v>1.1318902999999998</c:v>
                </c:pt>
                <c:pt idx="2817">
                  <c:v>1.0184794699999999</c:v>
                </c:pt>
                <c:pt idx="2818">
                  <c:v>1.02695727</c:v>
                </c:pt>
                <c:pt idx="2819">
                  <c:v>1.0814392599999998</c:v>
                </c:pt>
                <c:pt idx="2820">
                  <c:v>1.0765746799999998</c:v>
                </c:pt>
                <c:pt idx="2821">
                  <c:v>1.1445379300000003</c:v>
                </c:pt>
                <c:pt idx="2822">
                  <c:v>1.15440571</c:v>
                </c:pt>
                <c:pt idx="2823">
                  <c:v>1.1175746899999996</c:v>
                </c:pt>
                <c:pt idx="2824">
                  <c:v>1.08032298</c:v>
                </c:pt>
                <c:pt idx="2825">
                  <c:v>1.0352966799999996</c:v>
                </c:pt>
                <c:pt idx="2826">
                  <c:v>1.0328815</c:v>
                </c:pt>
                <c:pt idx="2827">
                  <c:v>1.0615643299999997</c:v>
                </c:pt>
                <c:pt idx="2828">
                  <c:v>1.0895000699999999</c:v>
                </c:pt>
                <c:pt idx="2829">
                  <c:v>1.1487076300000001</c:v>
                </c:pt>
                <c:pt idx="2830">
                  <c:v>1.2004095299999999</c:v>
                </c:pt>
                <c:pt idx="2831">
                  <c:v>1.16663659</c:v>
                </c:pt>
                <c:pt idx="2832">
                  <c:v>1.1374496199999997</c:v>
                </c:pt>
                <c:pt idx="2833">
                  <c:v>1.1393957099999998</c:v>
                </c:pt>
                <c:pt idx="2834">
                  <c:v>1.1480126400000001</c:v>
                </c:pt>
                <c:pt idx="2835">
                  <c:v>1.16691458</c:v>
                </c:pt>
                <c:pt idx="2836">
                  <c:v>1.17386353</c:v>
                </c:pt>
                <c:pt idx="2837">
                  <c:v>1.1788672200000001</c:v>
                </c:pt>
                <c:pt idx="2838">
                  <c:v>1.1480125200000004</c:v>
                </c:pt>
                <c:pt idx="2839">
                  <c:v>1.11104274</c:v>
                </c:pt>
                <c:pt idx="2840">
                  <c:v>1.08560872</c:v>
                </c:pt>
                <c:pt idx="2841">
                  <c:v>1.0401610099999998</c:v>
                </c:pt>
                <c:pt idx="2842">
                  <c:v>1.0496120499999999</c:v>
                </c:pt>
                <c:pt idx="2843">
                  <c:v>1.0428014999999997</c:v>
                </c:pt>
                <c:pt idx="2844">
                  <c:v>1.0642051700000001</c:v>
                </c:pt>
                <c:pt idx="2845">
                  <c:v>1.05558789</c:v>
                </c:pt>
                <c:pt idx="2846">
                  <c:v>1.0651781600000001</c:v>
                </c:pt>
                <c:pt idx="2847">
                  <c:v>1.0893611899999998</c:v>
                </c:pt>
                <c:pt idx="2848">
                  <c:v>1.0544765</c:v>
                </c:pt>
                <c:pt idx="2849">
                  <c:v>0.98845898999999993</c:v>
                </c:pt>
                <c:pt idx="2850">
                  <c:v>0.96219098999999997</c:v>
                </c:pt>
                <c:pt idx="2851">
                  <c:v>1.0775161999999998</c:v>
                </c:pt>
                <c:pt idx="2852">
                  <c:v>1.1079853799999999</c:v>
                </c:pt>
                <c:pt idx="2853">
                  <c:v>1.0482220600000001</c:v>
                </c:pt>
                <c:pt idx="2854">
                  <c:v>1.0462764499999999</c:v>
                </c:pt>
                <c:pt idx="2855">
                  <c:v>0.98665201999999996</c:v>
                </c:pt>
                <c:pt idx="2856">
                  <c:v>1.0718496999999998</c:v>
                </c:pt>
                <c:pt idx="2857">
                  <c:v>1.14009023</c:v>
                </c:pt>
                <c:pt idx="2858">
                  <c:v>1.10770726</c:v>
                </c:pt>
                <c:pt idx="2859">
                  <c:v>1.13506353</c:v>
                </c:pt>
                <c:pt idx="2860">
                  <c:v>1.18734527</c:v>
                </c:pt>
                <c:pt idx="2861">
                  <c:v>1.1277209499999998</c:v>
                </c:pt>
                <c:pt idx="2862">
                  <c:v>1.04961193</c:v>
                </c:pt>
                <c:pt idx="2863">
                  <c:v>1.0653169199999999</c:v>
                </c:pt>
                <c:pt idx="2864">
                  <c:v>1.0375204099999997</c:v>
                </c:pt>
                <c:pt idx="2865">
                  <c:v>0.95273989000000014</c:v>
                </c:pt>
                <c:pt idx="2866">
                  <c:v>0.99401825999999993</c:v>
                </c:pt>
                <c:pt idx="2867">
                  <c:v>1.0390490299999999</c:v>
                </c:pt>
                <c:pt idx="2868">
                  <c:v>1.06351054</c:v>
                </c:pt>
                <c:pt idx="2869">
                  <c:v>1.0514187799999999</c:v>
                </c:pt>
                <c:pt idx="2870">
                  <c:v>1.0715712299999998</c:v>
                </c:pt>
                <c:pt idx="2871">
                  <c:v>1.0977003599999997</c:v>
                </c:pt>
                <c:pt idx="2872">
                  <c:v>1.1242463599999999</c:v>
                </c:pt>
                <c:pt idx="2873">
                  <c:v>1.0865813499999999</c:v>
                </c:pt>
                <c:pt idx="2874">
                  <c:v>1.0662898999999999</c:v>
                </c:pt>
                <c:pt idx="2875">
                  <c:v>1.0475269599999997</c:v>
                </c:pt>
                <c:pt idx="2876">
                  <c:v>1.0516966599999995</c:v>
                </c:pt>
                <c:pt idx="2877">
                  <c:v>1.0236216799999995</c:v>
                </c:pt>
                <c:pt idx="2878">
                  <c:v>1.0226351</c:v>
                </c:pt>
                <c:pt idx="2879">
                  <c:v>1.0818672199999997</c:v>
                </c:pt>
                <c:pt idx="2880">
                  <c:v>1.0840798599999999</c:v>
                </c:pt>
                <c:pt idx="2881">
                  <c:v>1.0832457499999999</c:v>
                </c:pt>
                <c:pt idx="2882">
                  <c:v>1.0935308899999998</c:v>
                </c:pt>
                <c:pt idx="2883">
                  <c:v>1.1228562600000001</c:v>
                </c:pt>
                <c:pt idx="2884">
                  <c:v>1.1217445099999999</c:v>
                </c:pt>
                <c:pt idx="2885">
                  <c:v>1.0842188600000002</c:v>
                </c:pt>
                <c:pt idx="2886">
                  <c:v>1.04266262</c:v>
                </c:pt>
                <c:pt idx="2887">
                  <c:v>1.0245944299999998</c:v>
                </c:pt>
                <c:pt idx="2888">
                  <c:v>1.0459980999999998</c:v>
                </c:pt>
                <c:pt idx="2889">
                  <c:v>1.0553100099999999</c:v>
                </c:pt>
                <c:pt idx="2890">
                  <c:v>0.99610292999999994</c:v>
                </c:pt>
                <c:pt idx="2891">
                  <c:v>0.96149582000000011</c:v>
                </c:pt>
                <c:pt idx="2892">
                  <c:v>1.0187572199999999</c:v>
                </c:pt>
                <c:pt idx="2893">
                  <c:v>1.1060392899999998</c:v>
                </c:pt>
                <c:pt idx="2894">
                  <c:v>1.1338359099999999</c:v>
                </c:pt>
                <c:pt idx="2895">
                  <c:v>1.1257997799999997</c:v>
                </c:pt>
                <c:pt idx="2896">
                  <c:v>1.02417779</c:v>
                </c:pt>
                <c:pt idx="2897">
                  <c:v>1.0550322499999998</c:v>
                </c:pt>
                <c:pt idx="2898">
                  <c:v>1.0226486899999998</c:v>
                </c:pt>
                <c:pt idx="2899">
                  <c:v>0.94315015999999996</c:v>
                </c:pt>
                <c:pt idx="2900">
                  <c:v>1.0254284099999997</c:v>
                </c:pt>
                <c:pt idx="2901">
                  <c:v>1.0977003599999997</c:v>
                </c:pt>
                <c:pt idx="2902">
                  <c:v>1.13731062</c:v>
                </c:pt>
                <c:pt idx="2903">
                  <c:v>1.1223003899999999</c:v>
                </c:pt>
                <c:pt idx="2904">
                  <c:v>1.13295805</c:v>
                </c:pt>
                <c:pt idx="2905">
                  <c:v>0.99582493000000005</c:v>
                </c:pt>
                <c:pt idx="2906">
                  <c:v>1.07268322</c:v>
                </c:pt>
                <c:pt idx="2907">
                  <c:v>1.1227173800000001</c:v>
                </c:pt>
                <c:pt idx="2908">
                  <c:v>1.13119543</c:v>
                </c:pt>
                <c:pt idx="2909">
                  <c:v>1.0487778200000002</c:v>
                </c:pt>
                <c:pt idx="2910">
                  <c:v>0.98053687999999994</c:v>
                </c:pt>
                <c:pt idx="2911">
                  <c:v>1.0882496799999999</c:v>
                </c:pt>
                <c:pt idx="2912">
                  <c:v>1.1241071200000001</c:v>
                </c:pt>
                <c:pt idx="2913">
                  <c:v>1.0562831200000002</c:v>
                </c:pt>
                <c:pt idx="2914">
                  <c:v>1.0419675099999999</c:v>
                </c:pt>
                <c:pt idx="2915">
                  <c:v>1.0176454799999999</c:v>
                </c:pt>
                <c:pt idx="2916">
                  <c:v>1.1357821200000002</c:v>
                </c:pt>
                <c:pt idx="2917">
                  <c:v>1.12494111</c:v>
                </c:pt>
                <c:pt idx="2918">
                  <c:v>1.1548227099999999</c:v>
                </c:pt>
                <c:pt idx="2919">
                  <c:v>1.1473175300000003</c:v>
                </c:pt>
                <c:pt idx="2920">
                  <c:v>1.0647613999999999</c:v>
                </c:pt>
                <c:pt idx="2921">
                  <c:v>1.0507236699999998</c:v>
                </c:pt>
                <c:pt idx="2922">
                  <c:v>1.0473878400000001</c:v>
                </c:pt>
                <c:pt idx="2923">
                  <c:v>1.0451642299999997</c:v>
                </c:pt>
                <c:pt idx="2924">
                  <c:v>1.0220929400000001</c:v>
                </c:pt>
                <c:pt idx="2925">
                  <c:v>1.0434967299999998</c:v>
                </c:pt>
                <c:pt idx="2926">
                  <c:v>1.0478051899999998</c:v>
                </c:pt>
                <c:pt idx="2927">
                  <c:v>1.02904201</c:v>
                </c:pt>
                <c:pt idx="2928">
                  <c:v>1.0465540899999999</c:v>
                </c:pt>
                <c:pt idx="2929">
                  <c:v>1.0615646799999996</c:v>
                </c:pt>
                <c:pt idx="2930">
                  <c:v>1.1256362199999999</c:v>
                </c:pt>
                <c:pt idx="2931">
                  <c:v>0.99666887999999998</c:v>
                </c:pt>
                <c:pt idx="2932">
                  <c:v>0.96246904</c:v>
                </c:pt>
                <c:pt idx="2933">
                  <c:v>0.94884837000000011</c:v>
                </c:pt>
                <c:pt idx="2934">
                  <c:v>0.97428243999999986</c:v>
                </c:pt>
                <c:pt idx="2935">
                  <c:v>1.0304319899999999</c:v>
                </c:pt>
                <c:pt idx="2936">
                  <c:v>1.0258456499999997</c:v>
                </c:pt>
                <c:pt idx="2937">
                  <c:v>1.0530864</c:v>
                </c:pt>
                <c:pt idx="2938">
                  <c:v>1.0404386499999998</c:v>
                </c:pt>
                <c:pt idx="2939">
                  <c:v>1.0546151400000001</c:v>
                </c:pt>
                <c:pt idx="2940">
                  <c:v>1.0528085199999999</c:v>
                </c:pt>
                <c:pt idx="2941">
                  <c:v>1.0097233099999996</c:v>
                </c:pt>
                <c:pt idx="2942">
                  <c:v>0.96121793999999994</c:v>
                </c:pt>
                <c:pt idx="2943">
                  <c:v>0.9863741399999999</c:v>
                </c:pt>
                <c:pt idx="2944">
                  <c:v>1.0568393499999997</c:v>
                </c:pt>
                <c:pt idx="2945">
                  <c:v>1.11743617</c:v>
                </c:pt>
                <c:pt idx="2946">
                  <c:v>1.1156291999999997</c:v>
                </c:pt>
                <c:pt idx="2947">
                  <c:v>1.11757493</c:v>
                </c:pt>
                <c:pt idx="2948">
                  <c:v>1.0603918999999997</c:v>
                </c:pt>
                <c:pt idx="2949">
                  <c:v>0.97344881000000005</c:v>
                </c:pt>
                <c:pt idx="2950">
                  <c:v>1.0233434399999999</c:v>
                </c:pt>
                <c:pt idx="2951">
                  <c:v>1.1045105500000001</c:v>
                </c:pt>
                <c:pt idx="2952">
                  <c:v>1.09978497</c:v>
                </c:pt>
                <c:pt idx="2953">
                  <c:v>1.0906124100000001</c:v>
                </c:pt>
                <c:pt idx="2954">
                  <c:v>1.0705982399999998</c:v>
                </c:pt>
                <c:pt idx="2955">
                  <c:v>0.97594988000000005</c:v>
                </c:pt>
                <c:pt idx="2956">
                  <c:v>1.0169504899999999</c:v>
                </c:pt>
                <c:pt idx="2957">
                  <c:v>1.13969553</c:v>
                </c:pt>
                <c:pt idx="2958">
                  <c:v>1.0683747499999998</c:v>
                </c:pt>
                <c:pt idx="2959">
                  <c:v>1.0104181800000001</c:v>
                </c:pt>
                <c:pt idx="2960">
                  <c:v>1.0272353899999997</c:v>
                </c:pt>
                <c:pt idx="2961">
                  <c:v>1.0972830099999999</c:v>
                </c:pt>
                <c:pt idx="2962">
                  <c:v>1.1387007200000001</c:v>
                </c:pt>
                <c:pt idx="2963">
                  <c:v>1.12911034</c:v>
                </c:pt>
                <c:pt idx="2964">
                  <c:v>1.11271071</c:v>
                </c:pt>
                <c:pt idx="2965">
                  <c:v>1.14081824</c:v>
                </c:pt>
                <c:pt idx="2966">
                  <c:v>1.1496801400000001</c:v>
                </c:pt>
                <c:pt idx="2967">
                  <c:v>1.0937974499999998</c:v>
                </c:pt>
                <c:pt idx="2968">
                  <c:v>1.0266795200000001</c:v>
                </c:pt>
                <c:pt idx="2969">
                  <c:v>1.0123643899999997</c:v>
                </c:pt>
                <c:pt idx="2970">
                  <c:v>1.0223707</c:v>
                </c:pt>
                <c:pt idx="2971">
                  <c:v>0.96608245000000004</c:v>
                </c:pt>
                <c:pt idx="2972">
                  <c:v>0.98094826999999996</c:v>
                </c:pt>
                <c:pt idx="2973">
                  <c:v>1.0868598199999999</c:v>
                </c:pt>
                <c:pt idx="2974">
                  <c:v>1.1581586600000002</c:v>
                </c:pt>
                <c:pt idx="2975">
                  <c:v>1.12355173</c:v>
                </c:pt>
                <c:pt idx="2976">
                  <c:v>1.1330025200000002</c:v>
                </c:pt>
                <c:pt idx="2977">
                  <c:v>1.1303616799999998</c:v>
                </c:pt>
                <c:pt idx="2978">
                  <c:v>1.0879713299999998</c:v>
                </c:pt>
                <c:pt idx="2979">
                  <c:v>1.0750458199999999</c:v>
                </c:pt>
                <c:pt idx="2980">
                  <c:v>1.05628335</c:v>
                </c:pt>
                <c:pt idx="2981">
                  <c:v>1.0272352699999998</c:v>
                </c:pt>
                <c:pt idx="2982">
                  <c:v>0.98526215999999978</c:v>
                </c:pt>
                <c:pt idx="2983">
                  <c:v>0.9435668599999999</c:v>
                </c:pt>
                <c:pt idx="2984">
                  <c:v>1.0060725200000002</c:v>
                </c:pt>
                <c:pt idx="2985">
                  <c:v>0.96246867999999997</c:v>
                </c:pt>
                <c:pt idx="2986">
                  <c:v>1.0143098799999999</c:v>
                </c:pt>
                <c:pt idx="2987">
                  <c:v>1.0340458200000002</c:v>
                </c:pt>
                <c:pt idx="2988">
                  <c:v>1.1232731300000001</c:v>
                </c:pt>
                <c:pt idx="2989">
                  <c:v>1.12035489</c:v>
                </c:pt>
                <c:pt idx="2990">
                  <c:v>1.1328631600000001</c:v>
                </c:pt>
                <c:pt idx="2991">
                  <c:v>0.98276072999999986</c:v>
                </c:pt>
                <c:pt idx="2992">
                  <c:v>1.0044420999999999</c:v>
                </c:pt>
                <c:pt idx="2993">
                  <c:v>1.0332118299999999</c:v>
                </c:pt>
                <c:pt idx="2994">
                  <c:v>1.09978497</c:v>
                </c:pt>
                <c:pt idx="2995">
                  <c:v>1.0964493799999999</c:v>
                </c:pt>
                <c:pt idx="2996">
                  <c:v>1.1134053499999998</c:v>
                </c:pt>
                <c:pt idx="2997">
                  <c:v>1.0457202199999998</c:v>
                </c:pt>
                <c:pt idx="2998">
                  <c:v>0.96538740000000001</c:v>
                </c:pt>
                <c:pt idx="2999">
                  <c:v>1.0193133399999998</c:v>
                </c:pt>
                <c:pt idx="3000">
                  <c:v>1.04433036</c:v>
                </c:pt>
                <c:pt idx="3001">
                  <c:v>1.1196597799999999</c:v>
                </c:pt>
                <c:pt idx="3002">
                  <c:v>1.0972832399999999</c:v>
                </c:pt>
                <c:pt idx="3003">
                  <c:v>1.0244595999999999</c:v>
                </c:pt>
                <c:pt idx="3004">
                  <c:v>0.97595035999999991</c:v>
                </c:pt>
                <c:pt idx="3005">
                  <c:v>1.0712935899999998</c:v>
                </c:pt>
                <c:pt idx="3006">
                  <c:v>1.1177139300000001</c:v>
                </c:pt>
                <c:pt idx="3007">
                  <c:v>1.0440522400000001</c:v>
                </c:pt>
                <c:pt idx="3008">
                  <c:v>0.97456037999999978</c:v>
                </c:pt>
                <c:pt idx="3009">
                  <c:v>1.06003571</c:v>
                </c:pt>
                <c:pt idx="3010">
                  <c:v>1.1190625400000001</c:v>
                </c:pt>
                <c:pt idx="3011">
                  <c:v>1.1218837499999998</c:v>
                </c:pt>
                <c:pt idx="3012">
                  <c:v>0.98317765999999984</c:v>
                </c:pt>
                <c:pt idx="3013">
                  <c:v>1.0516967799999997</c:v>
                </c:pt>
                <c:pt idx="3014">
                  <c:v>1.11104274</c:v>
                </c:pt>
                <c:pt idx="3015">
                  <c:v>1.0526694099999998</c:v>
                </c:pt>
                <c:pt idx="3016">
                  <c:v>0.95399064000000011</c:v>
                </c:pt>
                <c:pt idx="3017">
                  <c:v>1.0640662899999997</c:v>
                </c:pt>
                <c:pt idx="3018">
                  <c:v>1.1279989499999998</c:v>
                </c:pt>
                <c:pt idx="3019">
                  <c:v>1.02959812</c:v>
                </c:pt>
                <c:pt idx="3020">
                  <c:v>0.96242052</c:v>
                </c:pt>
                <c:pt idx="3021">
                  <c:v>1.04836094</c:v>
                </c:pt>
                <c:pt idx="3022">
                  <c:v>1.0655952699999998</c:v>
                </c:pt>
                <c:pt idx="3023">
                  <c:v>0.99832671999999989</c:v>
                </c:pt>
                <c:pt idx="3024">
                  <c:v>1.03613019</c:v>
                </c:pt>
                <c:pt idx="3025">
                  <c:v>1.0847752099999999</c:v>
                </c:pt>
                <c:pt idx="3026">
                  <c:v>0.96163476000000003</c:v>
                </c:pt>
                <c:pt idx="3027">
                  <c:v>1.0177226099999996</c:v>
                </c:pt>
                <c:pt idx="3028">
                  <c:v>1.08727682</c:v>
                </c:pt>
                <c:pt idx="3029">
                  <c:v>0.96316378999999985</c:v>
                </c:pt>
                <c:pt idx="3030">
                  <c:v>1.0849139700000001</c:v>
                </c:pt>
                <c:pt idx="3031">
                  <c:v>1.03501844</c:v>
                </c:pt>
                <c:pt idx="3032">
                  <c:v>1.0184793499999998</c:v>
                </c:pt>
                <c:pt idx="3033">
                  <c:v>1.09714413</c:v>
                </c:pt>
                <c:pt idx="3034">
                  <c:v>1.0141706499999998</c:v>
                </c:pt>
                <c:pt idx="3035">
                  <c:v>0.98401170999999987</c:v>
                </c:pt>
                <c:pt idx="3036">
                  <c:v>1.0774087899999998</c:v>
                </c:pt>
                <c:pt idx="3037">
                  <c:v>1.0712933499999997</c:v>
                </c:pt>
                <c:pt idx="3038">
                  <c:v>0.95287907000000016</c:v>
                </c:pt>
                <c:pt idx="3039">
                  <c:v>1.0292319099999998</c:v>
                </c:pt>
                <c:pt idx="3040">
                  <c:v>1.0404605899999999</c:v>
                </c:pt>
                <c:pt idx="3041">
                  <c:v>1.0958936199999998</c:v>
                </c:pt>
                <c:pt idx="3042">
                  <c:v>1.00291336</c:v>
                </c:pt>
                <c:pt idx="3043">
                  <c:v>1.0188963399999997</c:v>
                </c:pt>
                <c:pt idx="3044">
                  <c:v>1.1039547899999997</c:v>
                </c:pt>
                <c:pt idx="3045">
                  <c:v>1.0088899099999999</c:v>
                </c:pt>
                <c:pt idx="3046">
                  <c:v>1.0059707199999999</c:v>
                </c:pt>
                <c:pt idx="3047">
                  <c:v>1.0703204899999998</c:v>
                </c:pt>
                <c:pt idx="3048">
                  <c:v>1.1254969799999999</c:v>
                </c:pt>
                <c:pt idx="3049">
                  <c:v>1.0162556199999999</c:v>
                </c:pt>
                <c:pt idx="3050">
                  <c:v>1.0070828199999999</c:v>
                </c:pt>
                <c:pt idx="3051">
                  <c:v>1.0341846899999998</c:v>
                </c:pt>
                <c:pt idx="3052">
                  <c:v>1.1342529100000003</c:v>
                </c:pt>
                <c:pt idx="3053">
                  <c:v>1.09575486</c:v>
                </c:pt>
                <c:pt idx="3054">
                  <c:v>1.0843579800000003</c:v>
                </c:pt>
                <c:pt idx="3055">
                  <c:v>1.0081946799999997</c:v>
                </c:pt>
                <c:pt idx="3056">
                  <c:v>0.95065522000000013</c:v>
                </c:pt>
                <c:pt idx="3057">
                  <c:v>1.0236217999999995</c:v>
                </c:pt>
                <c:pt idx="3058">
                  <c:v>1.0807442699999998</c:v>
                </c:pt>
                <c:pt idx="3059">
                  <c:v>1.0840798599999999</c:v>
                </c:pt>
                <c:pt idx="3060">
                  <c:v>1.03376746</c:v>
                </c:pt>
                <c:pt idx="3061">
                  <c:v>0.93217033000000005</c:v>
                </c:pt>
                <c:pt idx="3062">
                  <c:v>1.0109741699999999</c:v>
                </c:pt>
                <c:pt idx="3063">
                  <c:v>1.0643442899999997</c:v>
                </c:pt>
                <c:pt idx="3064">
                  <c:v>1.09130704</c:v>
                </c:pt>
                <c:pt idx="3065">
                  <c:v>1.0821343699999999</c:v>
                </c:pt>
                <c:pt idx="3066">
                  <c:v>1.05618119</c:v>
                </c:pt>
                <c:pt idx="3067">
                  <c:v>1.0739340799999997</c:v>
                </c:pt>
                <c:pt idx="3068">
                  <c:v>0.98998761000000002</c:v>
                </c:pt>
                <c:pt idx="3069">
                  <c:v>0.96066200999999996</c:v>
                </c:pt>
                <c:pt idx="3070">
                  <c:v>1.0173675999999998</c:v>
                </c:pt>
                <c:pt idx="3071">
                  <c:v>1.0792155300000001</c:v>
                </c:pt>
                <c:pt idx="3072">
                  <c:v>1.0916922099999997</c:v>
                </c:pt>
                <c:pt idx="3073">
                  <c:v>1.0578116199999998</c:v>
                </c:pt>
                <c:pt idx="3074">
                  <c:v>1.0575342199999997</c:v>
                </c:pt>
                <c:pt idx="3075">
                  <c:v>0.9924895199999999</c:v>
                </c:pt>
                <c:pt idx="3076">
                  <c:v>0.99929975999999998</c:v>
                </c:pt>
                <c:pt idx="3077">
                  <c:v>1.0001334</c:v>
                </c:pt>
                <c:pt idx="3078">
                  <c:v>0.99554717999999986</c:v>
                </c:pt>
                <c:pt idx="3079">
                  <c:v>1.09297526</c:v>
                </c:pt>
                <c:pt idx="3080">
                  <c:v>1.06081319</c:v>
                </c:pt>
                <c:pt idx="3081">
                  <c:v>1.0589235999999997</c:v>
                </c:pt>
                <c:pt idx="3082">
                  <c:v>1.1152125600000002</c:v>
                </c:pt>
                <c:pt idx="3083">
                  <c:v>1.11966002</c:v>
                </c:pt>
                <c:pt idx="3084">
                  <c:v>1.0989513399999999</c:v>
                </c:pt>
                <c:pt idx="3085">
                  <c:v>1.0760185700000002</c:v>
                </c:pt>
                <c:pt idx="3086">
                  <c:v>1.0865817099999999</c:v>
                </c:pt>
                <c:pt idx="3087">
                  <c:v>1.0843578600000001</c:v>
                </c:pt>
                <c:pt idx="3088">
                  <c:v>1.07977116</c:v>
                </c:pt>
                <c:pt idx="3089">
                  <c:v>1.09505999</c:v>
                </c:pt>
                <c:pt idx="3090">
                  <c:v>1.1014529500000001</c:v>
                </c:pt>
                <c:pt idx="3091">
                  <c:v>1.0943646399999998</c:v>
                </c:pt>
                <c:pt idx="3092">
                  <c:v>1.08102214</c:v>
                </c:pt>
                <c:pt idx="3093">
                  <c:v>1.0449525100000001</c:v>
                </c:pt>
                <c:pt idx="3094">
                  <c:v>1.0308488600000001</c:v>
                </c:pt>
                <c:pt idx="3095">
                  <c:v>1.0332118299999999</c:v>
                </c:pt>
                <c:pt idx="3096">
                  <c:v>1.0365470600000002</c:v>
                </c:pt>
                <c:pt idx="3097">
                  <c:v>0.96608227000000002</c:v>
                </c:pt>
                <c:pt idx="3098">
                  <c:v>0.96747236999999986</c:v>
                </c:pt>
                <c:pt idx="3099">
                  <c:v>0.96455335999999992</c:v>
                </c:pt>
                <c:pt idx="3100">
                  <c:v>0.95246237999999983</c:v>
                </c:pt>
                <c:pt idx="3101">
                  <c:v>0.96872300000000011</c:v>
                </c:pt>
                <c:pt idx="3102">
                  <c:v>0.98554027</c:v>
                </c:pt>
                <c:pt idx="3103">
                  <c:v>0.96901762000000002</c:v>
                </c:pt>
                <c:pt idx="3104">
                  <c:v>0.96524840999999995</c:v>
                </c:pt>
                <c:pt idx="3105">
                  <c:v>0.97886919999999988</c:v>
                </c:pt>
                <c:pt idx="3106">
                  <c:v>0.95690924000000011</c:v>
                </c:pt>
                <c:pt idx="3107">
                  <c:v>0.95246189999999997</c:v>
                </c:pt>
                <c:pt idx="3108">
                  <c:v>0.96358054999999987</c:v>
                </c:pt>
                <c:pt idx="3109">
                  <c:v>0.96788931000000011</c:v>
                </c:pt>
                <c:pt idx="3110">
                  <c:v>0.98748599999999986</c:v>
                </c:pt>
                <c:pt idx="3111">
                  <c:v>0.95524180000000014</c:v>
                </c:pt>
                <c:pt idx="3112">
                  <c:v>1.02167583</c:v>
                </c:pt>
                <c:pt idx="3113">
                  <c:v>1.03418458</c:v>
                </c:pt>
                <c:pt idx="3114">
                  <c:v>1.0519747699999997</c:v>
                </c:pt>
                <c:pt idx="3115">
                  <c:v>1.1014529500000001</c:v>
                </c:pt>
                <c:pt idx="3116">
                  <c:v>1.0996462099999997</c:v>
                </c:pt>
                <c:pt idx="3117">
                  <c:v>1.0384957799999999</c:v>
                </c:pt>
                <c:pt idx="3118">
                  <c:v>1.0172287199999999</c:v>
                </c:pt>
                <c:pt idx="3119">
                  <c:v>1.11118162</c:v>
                </c:pt>
                <c:pt idx="3120">
                  <c:v>1.1166021800000001</c:v>
                </c:pt>
                <c:pt idx="3121">
                  <c:v>1.1302228000000001</c:v>
                </c:pt>
                <c:pt idx="3122">
                  <c:v>1.07629693</c:v>
                </c:pt>
                <c:pt idx="3123">
                  <c:v>1.0504262399999997</c:v>
                </c:pt>
                <c:pt idx="3124">
                  <c:v>0.97525518999999994</c:v>
                </c:pt>
                <c:pt idx="3125">
                  <c:v>0.99749284999999988</c:v>
                </c:pt>
                <c:pt idx="3126">
                  <c:v>1.0377981699999999</c:v>
                </c:pt>
                <c:pt idx="3127">
                  <c:v>1.0843578600000001</c:v>
                </c:pt>
                <c:pt idx="3128">
                  <c:v>1.1002019599999999</c:v>
                </c:pt>
                <c:pt idx="3129">
                  <c:v>1.1113206099999997</c:v>
                </c:pt>
                <c:pt idx="3130">
                  <c:v>1.10437155</c:v>
                </c:pt>
                <c:pt idx="3131">
                  <c:v>1.0329341899999998</c:v>
                </c:pt>
                <c:pt idx="3132">
                  <c:v>1.01278114</c:v>
                </c:pt>
                <c:pt idx="3133">
                  <c:v>0.96649951000000012</c:v>
                </c:pt>
                <c:pt idx="3134">
                  <c:v>1.0748492499999998</c:v>
                </c:pt>
                <c:pt idx="3135">
                  <c:v>1.13077867</c:v>
                </c:pt>
                <c:pt idx="3136">
                  <c:v>1.1224397399999999</c:v>
                </c:pt>
                <c:pt idx="3137">
                  <c:v>1.0404388899999999</c:v>
                </c:pt>
                <c:pt idx="3138">
                  <c:v>0.98178773999999991</c:v>
                </c:pt>
                <c:pt idx="3139">
                  <c:v>1.03001499</c:v>
                </c:pt>
                <c:pt idx="3140">
                  <c:v>1.1047886600000001</c:v>
                </c:pt>
                <c:pt idx="3141">
                  <c:v>1.1580193000000001</c:v>
                </c:pt>
                <c:pt idx="3142">
                  <c:v>1.1293885700000001</c:v>
                </c:pt>
                <c:pt idx="3143">
                  <c:v>1.1283264200000001</c:v>
                </c:pt>
                <c:pt idx="3144">
                  <c:v>1.0985699899999999</c:v>
                </c:pt>
                <c:pt idx="3145">
                  <c:v>1.0533645199999997</c:v>
                </c:pt>
                <c:pt idx="3146">
                  <c:v>1.0694866199999997</c:v>
                </c:pt>
                <c:pt idx="3147">
                  <c:v>1.07949352</c:v>
                </c:pt>
                <c:pt idx="3148">
                  <c:v>1.0687915099999998</c:v>
                </c:pt>
                <c:pt idx="3149">
                  <c:v>1.04738832</c:v>
                </c:pt>
                <c:pt idx="3150">
                  <c:v>1.0514187799999999</c:v>
                </c:pt>
                <c:pt idx="3151">
                  <c:v>1.0768525600000003</c:v>
                </c:pt>
                <c:pt idx="3152">
                  <c:v>1.11340547</c:v>
                </c:pt>
                <c:pt idx="3153">
                  <c:v>1.1409243299999998</c:v>
                </c:pt>
                <c:pt idx="3154">
                  <c:v>1.1253579900000001</c:v>
                </c:pt>
                <c:pt idx="3155">
                  <c:v>1.1178532799999998</c:v>
                </c:pt>
                <c:pt idx="3156">
                  <c:v>1.1118767299999999</c:v>
                </c:pt>
                <c:pt idx="3157">
                  <c:v>1.1273041999999998</c:v>
                </c:pt>
                <c:pt idx="3158">
                  <c:v>1.1302225600000002</c:v>
                </c:pt>
                <c:pt idx="3159">
                  <c:v>1.1089581300000002</c:v>
                </c:pt>
                <c:pt idx="3160">
                  <c:v>1.1489852700000001</c:v>
                </c:pt>
                <c:pt idx="3161">
                  <c:v>1.1667758200000002</c:v>
                </c:pt>
                <c:pt idx="3162">
                  <c:v>1.1564906799999999</c:v>
                </c:pt>
                <c:pt idx="3163">
                  <c:v>1.07852042</c:v>
                </c:pt>
                <c:pt idx="3164">
                  <c:v>1.04738843</c:v>
                </c:pt>
                <c:pt idx="3165">
                  <c:v>0.99596374999999993</c:v>
                </c:pt>
                <c:pt idx="3166">
                  <c:v>0.98331665999999973</c:v>
                </c:pt>
                <c:pt idx="3167">
                  <c:v>1.0236219199999999</c:v>
                </c:pt>
                <c:pt idx="3168">
                  <c:v>1.0819947699999997</c:v>
                </c:pt>
                <c:pt idx="3169">
                  <c:v>1.0678189999999999</c:v>
                </c:pt>
                <c:pt idx="3170">
                  <c:v>1.0849553300000001</c:v>
                </c:pt>
                <c:pt idx="3171">
                  <c:v>1.0301538700000001</c:v>
                </c:pt>
                <c:pt idx="3172">
                  <c:v>1.06434417</c:v>
                </c:pt>
                <c:pt idx="3173">
                  <c:v>1.0960322600000001</c:v>
                </c:pt>
                <c:pt idx="3174">
                  <c:v>1.1691379500000001</c:v>
                </c:pt>
                <c:pt idx="3175">
                  <c:v>1.1574631899999999</c:v>
                </c:pt>
                <c:pt idx="3176">
                  <c:v>1.0825512399999999</c:v>
                </c:pt>
                <c:pt idx="3177">
                  <c:v>1.01112556</c:v>
                </c:pt>
                <c:pt idx="3178">
                  <c:v>1.0856088399999999</c:v>
                </c:pt>
                <c:pt idx="3179">
                  <c:v>1.1245242399999997</c:v>
                </c:pt>
                <c:pt idx="3180">
                  <c:v>1.1363378800000001</c:v>
                </c:pt>
                <c:pt idx="3181">
                  <c:v>1.0804661499999999</c:v>
                </c:pt>
                <c:pt idx="3182">
                  <c:v>1.0637882899999997</c:v>
                </c:pt>
                <c:pt idx="3183">
                  <c:v>1.0566997499999997</c:v>
                </c:pt>
                <c:pt idx="3184">
                  <c:v>1.0893613099999997</c:v>
                </c:pt>
                <c:pt idx="3185">
                  <c:v>1.1685825600000002</c:v>
                </c:pt>
                <c:pt idx="3186">
                  <c:v>1.14106274</c:v>
                </c:pt>
                <c:pt idx="3187">
                  <c:v>1.14713442</c:v>
                </c:pt>
                <c:pt idx="3188">
                  <c:v>1.0546150200000002</c:v>
                </c:pt>
                <c:pt idx="3189">
                  <c:v>1.0818562499999997</c:v>
                </c:pt>
                <c:pt idx="3190">
                  <c:v>1.06003559</c:v>
                </c:pt>
                <c:pt idx="3191">
                  <c:v>1.0950597499999999</c:v>
                </c:pt>
                <c:pt idx="3192">
                  <c:v>1.0790764099999999</c:v>
                </c:pt>
                <c:pt idx="3193">
                  <c:v>1.02264881</c:v>
                </c:pt>
                <c:pt idx="3194">
                  <c:v>0.99387950000000003</c:v>
                </c:pt>
                <c:pt idx="3195">
                  <c:v>0.96900100000000011</c:v>
                </c:pt>
                <c:pt idx="3196">
                  <c:v>1.05697811</c:v>
                </c:pt>
                <c:pt idx="3197">
                  <c:v>1.12565958</c:v>
                </c:pt>
                <c:pt idx="3198">
                  <c:v>1.1520472800000001</c:v>
                </c:pt>
                <c:pt idx="3199">
                  <c:v>1.1424533100000001</c:v>
                </c:pt>
                <c:pt idx="3200">
                  <c:v>1.1842873100000002</c:v>
                </c:pt>
                <c:pt idx="3201">
                  <c:v>1.1676093299999999</c:v>
                </c:pt>
                <c:pt idx="3202">
                  <c:v>1.14815128</c:v>
                </c:pt>
                <c:pt idx="3203">
                  <c:v>1.1506531200000003</c:v>
                </c:pt>
                <c:pt idx="3204">
                  <c:v>1.1660805900000002</c:v>
                </c:pt>
                <c:pt idx="3205">
                  <c:v>1.1352258899999998</c:v>
                </c:pt>
                <c:pt idx="3206">
                  <c:v>1.1082630200000001</c:v>
                </c:pt>
                <c:pt idx="3207">
                  <c:v>1.0918630399999998</c:v>
                </c:pt>
                <c:pt idx="3208">
                  <c:v>1.10951388</c:v>
                </c:pt>
                <c:pt idx="3209">
                  <c:v>1.11271071</c:v>
                </c:pt>
                <c:pt idx="3210">
                  <c:v>1.1082628999999999</c:v>
                </c:pt>
                <c:pt idx="3211">
                  <c:v>1.0968662499999997</c:v>
                </c:pt>
                <c:pt idx="3212">
                  <c:v>1.1007579600000001</c:v>
                </c:pt>
                <c:pt idx="3213">
                  <c:v>1.1100697499999999</c:v>
                </c:pt>
                <c:pt idx="3214">
                  <c:v>1.1188260299999999</c:v>
                </c:pt>
                <c:pt idx="3215">
                  <c:v>1.1236902499999997</c:v>
                </c:pt>
                <c:pt idx="3216">
                  <c:v>1.1712228099999999</c:v>
                </c:pt>
                <c:pt idx="3217">
                  <c:v>1.1803956</c:v>
                </c:pt>
                <c:pt idx="3218">
                  <c:v>1.1684429600000001</c:v>
                </c:pt>
                <c:pt idx="3219">
                  <c:v>1.17316854</c:v>
                </c:pt>
                <c:pt idx="3220">
                  <c:v>1.1927651200000002</c:v>
                </c:pt>
                <c:pt idx="3221">
                  <c:v>1.1548228300000001</c:v>
                </c:pt>
                <c:pt idx="3222">
                  <c:v>1.1220223899999999</c:v>
                </c:pt>
                <c:pt idx="3223">
                  <c:v>1.14881861</c:v>
                </c:pt>
                <c:pt idx="3224">
                  <c:v>1.1815228499999999</c:v>
                </c:pt>
                <c:pt idx="3225">
                  <c:v>1.2036062499999995</c:v>
                </c:pt>
                <c:pt idx="3226">
                  <c:v>1.14662266</c:v>
                </c:pt>
                <c:pt idx="3227">
                  <c:v>1.0882495599999999</c:v>
                </c:pt>
                <c:pt idx="3228">
                  <c:v>1.0183403499999999</c:v>
                </c:pt>
                <c:pt idx="3229">
                  <c:v>1.0746289499999999</c:v>
                </c:pt>
                <c:pt idx="3230">
                  <c:v>1.1416190899999998</c:v>
                </c:pt>
                <c:pt idx="3231">
                  <c:v>1.14924026</c:v>
                </c:pt>
                <c:pt idx="3232">
                  <c:v>1.19123673</c:v>
                </c:pt>
                <c:pt idx="3233">
                  <c:v>1.1831759200000003</c:v>
                </c:pt>
                <c:pt idx="3234">
                  <c:v>1.16052091</c:v>
                </c:pt>
                <c:pt idx="3235">
                  <c:v>1.0671235299999999</c:v>
                </c:pt>
                <c:pt idx="3236">
                  <c:v>1.0865818300000001</c:v>
                </c:pt>
                <c:pt idx="3237">
                  <c:v>1.1236904899999998</c:v>
                </c:pt>
                <c:pt idx="3238">
                  <c:v>1.1706668099999999</c:v>
                </c:pt>
                <c:pt idx="3239">
                  <c:v>1.14551044</c:v>
                </c:pt>
                <c:pt idx="3240">
                  <c:v>1.05266953</c:v>
                </c:pt>
                <c:pt idx="3241">
                  <c:v>1.0421451300000002</c:v>
                </c:pt>
                <c:pt idx="3242">
                  <c:v>1.0735171999999999</c:v>
                </c:pt>
                <c:pt idx="3243">
                  <c:v>1.0974222399999998</c:v>
                </c:pt>
                <c:pt idx="3244">
                  <c:v>1.2241760499999998</c:v>
                </c:pt>
                <c:pt idx="3245">
                  <c:v>1.1698331799999999</c:v>
                </c:pt>
                <c:pt idx="3246">
                  <c:v>1.16788709</c:v>
                </c:pt>
                <c:pt idx="3247">
                  <c:v>1.1305004400000001</c:v>
                </c:pt>
                <c:pt idx="3248">
                  <c:v>1.0159779799999999</c:v>
                </c:pt>
                <c:pt idx="3249">
                  <c:v>1.10492754</c:v>
                </c:pt>
                <c:pt idx="3250">
                  <c:v>1.1431479500000001</c:v>
                </c:pt>
                <c:pt idx="3251">
                  <c:v>1.1951379800000002</c:v>
                </c:pt>
                <c:pt idx="3252">
                  <c:v>1.1601879600000005</c:v>
                </c:pt>
                <c:pt idx="3253">
                  <c:v>1.14870739</c:v>
                </c:pt>
                <c:pt idx="3254">
                  <c:v>1.05795062</c:v>
                </c:pt>
                <c:pt idx="3255">
                  <c:v>1.1392562399999999</c:v>
                </c:pt>
                <c:pt idx="3256">
                  <c:v>1.1920707200000003</c:v>
                </c:pt>
                <c:pt idx="3257">
                  <c:v>1.1570465599999999</c:v>
                </c:pt>
                <c:pt idx="3258">
                  <c:v>1.08972716</c:v>
                </c:pt>
                <c:pt idx="3259">
                  <c:v>1.09130704</c:v>
                </c:pt>
                <c:pt idx="3260">
                  <c:v>1.1801177300000003</c:v>
                </c:pt>
                <c:pt idx="3261">
                  <c:v>1.18387032</c:v>
                </c:pt>
                <c:pt idx="3262">
                  <c:v>1.0938086499999997</c:v>
                </c:pt>
                <c:pt idx="3263">
                  <c:v>1.0653048799999998</c:v>
                </c:pt>
                <c:pt idx="3264">
                  <c:v>1.02417767</c:v>
                </c:pt>
                <c:pt idx="3265">
                  <c:v>1.0063878300000002</c:v>
                </c:pt>
                <c:pt idx="3266">
                  <c:v>1.0162557400000001</c:v>
                </c:pt>
                <c:pt idx="3267">
                  <c:v>1.0351575600000003</c:v>
                </c:pt>
                <c:pt idx="3268">
                  <c:v>1.01000142</c:v>
                </c:pt>
                <c:pt idx="3269">
                  <c:v>1.02264881</c:v>
                </c:pt>
                <c:pt idx="3270">
                  <c:v>1.1135446999999998</c:v>
                </c:pt>
                <c:pt idx="3271">
                  <c:v>1.1535719600000001</c:v>
                </c:pt>
                <c:pt idx="3272">
                  <c:v>1.1853125100000002</c:v>
                </c:pt>
                <c:pt idx="3273">
                  <c:v>1.1127106</c:v>
                </c:pt>
                <c:pt idx="3274">
                  <c:v>1.1179916899999995</c:v>
                </c:pt>
                <c:pt idx="3275">
                  <c:v>1.014588</c:v>
                </c:pt>
                <c:pt idx="3276">
                  <c:v>1.0479438299999999</c:v>
                </c:pt>
                <c:pt idx="3277">
                  <c:v>1.13870049</c:v>
                </c:pt>
                <c:pt idx="3278">
                  <c:v>1.1897075200000002</c:v>
                </c:pt>
                <c:pt idx="3279">
                  <c:v>1.1671928199999999</c:v>
                </c:pt>
                <c:pt idx="3280">
                  <c:v>1.22765076</c:v>
                </c:pt>
                <c:pt idx="3281">
                  <c:v>1.1940159800000003</c:v>
                </c:pt>
                <c:pt idx="3282">
                  <c:v>1.1097918699999998</c:v>
                </c:pt>
                <c:pt idx="3283">
                  <c:v>1.04988992</c:v>
                </c:pt>
                <c:pt idx="3284">
                  <c:v>1.0678189999999999</c:v>
                </c:pt>
                <c:pt idx="3285">
                  <c:v>1.15398884</c:v>
                </c:pt>
                <c:pt idx="3286">
                  <c:v>1.20235515</c:v>
                </c:pt>
                <c:pt idx="3287">
                  <c:v>1.18803978</c:v>
                </c:pt>
                <c:pt idx="3288">
                  <c:v>1.1866500400000002</c:v>
                </c:pt>
                <c:pt idx="3289">
                  <c:v>1.20624697</c:v>
                </c:pt>
                <c:pt idx="3290">
                  <c:v>1.2077758299999999</c:v>
                </c:pt>
                <c:pt idx="3291">
                  <c:v>1.18943</c:v>
                </c:pt>
                <c:pt idx="3292">
                  <c:v>1.1901246299999999</c:v>
                </c:pt>
                <c:pt idx="3293">
                  <c:v>1.1703889400000003</c:v>
                </c:pt>
                <c:pt idx="3294">
                  <c:v>1.1887347699999999</c:v>
                </c:pt>
                <c:pt idx="3295">
                  <c:v>1.18373156</c:v>
                </c:pt>
                <c:pt idx="3296">
                  <c:v>1.18194366</c:v>
                </c:pt>
                <c:pt idx="3297">
                  <c:v>1.1951278400000001</c:v>
                </c:pt>
                <c:pt idx="3298">
                  <c:v>1.2218130799999998</c:v>
                </c:pt>
                <c:pt idx="3299">
                  <c:v>1.2112499499999998</c:v>
                </c:pt>
                <c:pt idx="3300">
                  <c:v>1.2326538600000001</c:v>
                </c:pt>
                <c:pt idx="3301">
                  <c:v>1.2213959699999999</c:v>
                </c:pt>
                <c:pt idx="3302">
                  <c:v>1.2094432099999997</c:v>
                </c:pt>
                <c:pt idx="3303">
                  <c:v>1.1493802099999999</c:v>
                </c:pt>
                <c:pt idx="3304">
                  <c:v>1.11382246</c:v>
                </c:pt>
                <c:pt idx="3305">
                  <c:v>1.1118766099999997</c:v>
                </c:pt>
                <c:pt idx="3306">
                  <c:v>1.0850528500000001</c:v>
                </c:pt>
                <c:pt idx="3307">
                  <c:v>1.0076385699999999</c:v>
                </c:pt>
                <c:pt idx="3308">
                  <c:v>1.1729606399999999</c:v>
                </c:pt>
                <c:pt idx="3309">
                  <c:v>1.1941552200000003</c:v>
                </c:pt>
                <c:pt idx="3310">
                  <c:v>1.16830444</c:v>
                </c:pt>
                <c:pt idx="3311">
                  <c:v>1.1927654700000001</c:v>
                </c:pt>
                <c:pt idx="3312">
                  <c:v>1.1500974900000001</c:v>
                </c:pt>
                <c:pt idx="3313">
                  <c:v>1.1335194099999999</c:v>
                </c:pt>
                <c:pt idx="3314">
                  <c:v>1.1424530700000002</c:v>
                </c:pt>
                <c:pt idx="3315">
                  <c:v>1.1756702699999999</c:v>
                </c:pt>
                <c:pt idx="3316">
                  <c:v>1.11006999</c:v>
                </c:pt>
                <c:pt idx="3317">
                  <c:v>1.0949208699999999</c:v>
                </c:pt>
                <c:pt idx="3318">
                  <c:v>1.0851919699999999</c:v>
                </c:pt>
                <c:pt idx="3319">
                  <c:v>1.0786390299999999</c:v>
                </c:pt>
                <c:pt idx="3320">
                  <c:v>1.0036079899999999</c:v>
                </c:pt>
                <c:pt idx="3321">
                  <c:v>0.98470639999999987</c:v>
                </c:pt>
                <c:pt idx="3322">
                  <c:v>0.97900807999999984</c:v>
                </c:pt>
                <c:pt idx="3323">
                  <c:v>0.9988825899999999</c:v>
                </c:pt>
                <c:pt idx="3324">
                  <c:v>1.0936697699999998</c:v>
                </c:pt>
                <c:pt idx="3325">
                  <c:v>1.1453717899999998</c:v>
                </c:pt>
                <c:pt idx="3326">
                  <c:v>1.1720567900000001</c:v>
                </c:pt>
                <c:pt idx="3327">
                  <c:v>1.1235541099999999</c:v>
                </c:pt>
                <c:pt idx="3328">
                  <c:v>1.10812402</c:v>
                </c:pt>
                <c:pt idx="3329">
                  <c:v>1.0375200499999997</c:v>
                </c:pt>
                <c:pt idx="3330">
                  <c:v>1.0742120700000002</c:v>
                </c:pt>
                <c:pt idx="3331">
                  <c:v>1.1545448300000001</c:v>
                </c:pt>
                <c:pt idx="3332">
                  <c:v>1.1848436600000001</c:v>
                </c:pt>
                <c:pt idx="3333">
                  <c:v>1.1998538999999999</c:v>
                </c:pt>
                <c:pt idx="3334">
                  <c:v>1.1305005600000002</c:v>
                </c:pt>
                <c:pt idx="3335">
                  <c:v>1.0876935699999999</c:v>
                </c:pt>
                <c:pt idx="3336">
                  <c:v>1.0535035099999999</c:v>
                </c:pt>
                <c:pt idx="3337">
                  <c:v>1.1542671900000001</c:v>
                </c:pt>
                <c:pt idx="3338">
                  <c:v>1.1883178900000002</c:v>
                </c:pt>
                <c:pt idx="3339">
                  <c:v>1.2008266399999996</c:v>
                </c:pt>
                <c:pt idx="3340">
                  <c:v>1.2159756399999997</c:v>
                </c:pt>
                <c:pt idx="3341">
                  <c:v>1.1755313899999997</c:v>
                </c:pt>
                <c:pt idx="3342">
                  <c:v>1.1963790700000001</c:v>
                </c:pt>
                <c:pt idx="3343">
                  <c:v>1.17692113</c:v>
                </c:pt>
                <c:pt idx="3344">
                  <c:v>1.2259825499999999</c:v>
                </c:pt>
                <c:pt idx="3345">
                  <c:v>1.2213963299999997</c:v>
                </c:pt>
                <c:pt idx="3346">
                  <c:v>1.13397503</c:v>
                </c:pt>
                <c:pt idx="3347">
                  <c:v>1.1334193899999998</c:v>
                </c:pt>
                <c:pt idx="3348">
                  <c:v>1.1238346099999996</c:v>
                </c:pt>
                <c:pt idx="3349">
                  <c:v>1.1876229</c:v>
                </c:pt>
                <c:pt idx="3350">
                  <c:v>1.20805395</c:v>
                </c:pt>
                <c:pt idx="3351">
                  <c:v>1.2144470199999999</c:v>
                </c:pt>
                <c:pt idx="3352">
                  <c:v>1.2017991499999996</c:v>
                </c:pt>
                <c:pt idx="3353">
                  <c:v>1.2120840499999999</c:v>
                </c:pt>
                <c:pt idx="3354">
                  <c:v>1.2371011999999997</c:v>
                </c:pt>
                <c:pt idx="3355">
                  <c:v>1.1664975900000001</c:v>
                </c:pt>
                <c:pt idx="3356">
                  <c:v>1.1158342399999996</c:v>
                </c:pt>
                <c:pt idx="3357">
                  <c:v>1.16927731</c:v>
                </c:pt>
                <c:pt idx="3358">
                  <c:v>1.1977688099999999</c:v>
                </c:pt>
                <c:pt idx="3359">
                  <c:v>1.21347392</c:v>
                </c:pt>
                <c:pt idx="3360">
                  <c:v>1.2080533499999999</c:v>
                </c:pt>
                <c:pt idx="3361">
                  <c:v>1.2265389</c:v>
                </c:pt>
                <c:pt idx="3362">
                  <c:v>1.2005485300000001</c:v>
                </c:pt>
                <c:pt idx="3363">
                  <c:v>1.1927654700000001</c:v>
                </c:pt>
                <c:pt idx="3364">
                  <c:v>1.1801177300000003</c:v>
                </c:pt>
                <c:pt idx="3365">
                  <c:v>1.1997149</c:v>
                </c:pt>
                <c:pt idx="3366">
                  <c:v>1.1828975700000002</c:v>
                </c:pt>
                <c:pt idx="3367">
                  <c:v>1.1831754400000001</c:v>
                </c:pt>
                <c:pt idx="3368">
                  <c:v>1.1816465899999999</c:v>
                </c:pt>
                <c:pt idx="3369">
                  <c:v>1.1842875500000003</c:v>
                </c:pt>
                <c:pt idx="3370">
                  <c:v>1.1735857700000001</c:v>
                </c:pt>
                <c:pt idx="3371">
                  <c:v>1.1867889200000001</c:v>
                </c:pt>
                <c:pt idx="3372">
                  <c:v>1.2115281799999997</c:v>
                </c:pt>
                <c:pt idx="3373">
                  <c:v>1.1516262299999998</c:v>
                </c:pt>
                <c:pt idx="3374">
                  <c:v>1.1279988299999999</c:v>
                </c:pt>
                <c:pt idx="3375">
                  <c:v>1.0209813099999998</c:v>
                </c:pt>
                <c:pt idx="3376">
                  <c:v>1.1191037899999998</c:v>
                </c:pt>
                <c:pt idx="3377">
                  <c:v>1.1238291299999998</c:v>
                </c:pt>
                <c:pt idx="3378">
                  <c:v>1.22431457</c:v>
                </c:pt>
                <c:pt idx="3379">
                  <c:v>1.2091654499999998</c:v>
                </c:pt>
                <c:pt idx="3380">
                  <c:v>1.1890130000000001</c:v>
                </c:pt>
                <c:pt idx="3381">
                  <c:v>1.1646909700000001</c:v>
                </c:pt>
                <c:pt idx="3382">
                  <c:v>1.0465539700000002</c:v>
                </c:pt>
                <c:pt idx="3383">
                  <c:v>1.03738117</c:v>
                </c:pt>
                <c:pt idx="3384">
                  <c:v>1.1502226600000001</c:v>
                </c:pt>
                <c:pt idx="3385">
                  <c:v>1.09885085</c:v>
                </c:pt>
                <c:pt idx="3386">
                  <c:v>1.0843581000000002</c:v>
                </c:pt>
                <c:pt idx="3387">
                  <c:v>1.0155607499999997</c:v>
                </c:pt>
                <c:pt idx="3388">
                  <c:v>1.13578176</c:v>
                </c:pt>
                <c:pt idx="3389">
                  <c:v>1.1713619200000001</c:v>
                </c:pt>
                <c:pt idx="3390">
                  <c:v>1.1585754200000002</c:v>
                </c:pt>
                <c:pt idx="3391">
                  <c:v>1.1984638000000001</c:v>
                </c:pt>
                <c:pt idx="3392">
                  <c:v>1.19526708</c:v>
                </c:pt>
                <c:pt idx="3393">
                  <c:v>1.1942944499999999</c:v>
                </c:pt>
                <c:pt idx="3394">
                  <c:v>1.12118864</c:v>
                </c:pt>
                <c:pt idx="3395">
                  <c:v>1.06503916</c:v>
                </c:pt>
                <c:pt idx="3396">
                  <c:v>1.0676797599999999</c:v>
                </c:pt>
                <c:pt idx="3397">
                  <c:v>1.0978392399999997</c:v>
                </c:pt>
                <c:pt idx="3398">
                  <c:v>1.1199377799999999</c:v>
                </c:pt>
                <c:pt idx="3399">
                  <c:v>1.1260806300000001</c:v>
                </c:pt>
                <c:pt idx="3400">
                  <c:v>1.0897782999999999</c:v>
                </c:pt>
                <c:pt idx="3401">
                  <c:v>1.0993683299999999</c:v>
                </c:pt>
                <c:pt idx="3402">
                  <c:v>1.12508023</c:v>
                </c:pt>
                <c:pt idx="3403">
                  <c:v>1.1163243099999998</c:v>
                </c:pt>
                <c:pt idx="3404">
                  <c:v>1.11090398</c:v>
                </c:pt>
                <c:pt idx="3405">
                  <c:v>1.1385616099999998</c:v>
                </c:pt>
                <c:pt idx="3406">
                  <c:v>1.1305004400000001</c:v>
                </c:pt>
                <c:pt idx="3407">
                  <c:v>1.10715151</c:v>
                </c:pt>
                <c:pt idx="3408">
                  <c:v>1.0781035400000001</c:v>
                </c:pt>
                <c:pt idx="3409">
                  <c:v>1.0744277200000001</c:v>
                </c:pt>
                <c:pt idx="3410">
                  <c:v>1.1928918399999999</c:v>
                </c:pt>
                <c:pt idx="3411">
                  <c:v>1.1920706000000001</c:v>
                </c:pt>
                <c:pt idx="3412">
                  <c:v>1.14870739</c:v>
                </c:pt>
                <c:pt idx="3413">
                  <c:v>1.08491385</c:v>
                </c:pt>
                <c:pt idx="3414">
                  <c:v>1.0398831399999999</c:v>
                </c:pt>
                <c:pt idx="3415">
                  <c:v>1.0857475999999999</c:v>
                </c:pt>
                <c:pt idx="3416">
                  <c:v>1.1113206099999997</c:v>
                </c:pt>
                <c:pt idx="3417">
                  <c:v>1.1438427</c:v>
                </c:pt>
                <c:pt idx="3418">
                  <c:v>1.1567686799999999</c:v>
                </c:pt>
                <c:pt idx="3419">
                  <c:v>1.1377276199999997</c:v>
                </c:pt>
                <c:pt idx="3420">
                  <c:v>1.1534330799999999</c:v>
                </c:pt>
                <c:pt idx="3421">
                  <c:v>1.19137537</c:v>
                </c:pt>
                <c:pt idx="3422">
                  <c:v>1.25238943</c:v>
                </c:pt>
                <c:pt idx="3423">
                  <c:v>1.2330707299999999</c:v>
                </c:pt>
                <c:pt idx="3424">
                  <c:v>1.21264017</c:v>
                </c:pt>
                <c:pt idx="3425">
                  <c:v>1.2275112899999996</c:v>
                </c:pt>
                <c:pt idx="3426">
                  <c:v>1.2137519099999998</c:v>
                </c:pt>
                <c:pt idx="3427">
                  <c:v>1.2280672799999999</c:v>
                </c:pt>
                <c:pt idx="3428">
                  <c:v>1.2371011999999997</c:v>
                </c:pt>
                <c:pt idx="3429">
                  <c:v>1.2263995399999998</c:v>
                </c:pt>
                <c:pt idx="3430">
                  <c:v>1.20468223</c:v>
                </c:pt>
                <c:pt idx="3431">
                  <c:v>1.1416189700000001</c:v>
                </c:pt>
                <c:pt idx="3432">
                  <c:v>1.1327240499999998</c:v>
                </c:pt>
                <c:pt idx="3433">
                  <c:v>1.1161851900000002</c:v>
                </c:pt>
                <c:pt idx="3434">
                  <c:v>1.1156293199999998</c:v>
                </c:pt>
                <c:pt idx="3435">
                  <c:v>1.08663917</c:v>
                </c:pt>
                <c:pt idx="3436">
                  <c:v>1.0279302599999998</c:v>
                </c:pt>
                <c:pt idx="3437">
                  <c:v>1.0180624700000001</c:v>
                </c:pt>
                <c:pt idx="3438">
                  <c:v>1.0264013999999997</c:v>
                </c:pt>
                <c:pt idx="3439">
                  <c:v>1.0127809000000001</c:v>
                </c:pt>
                <c:pt idx="3440">
                  <c:v>1.03640819</c:v>
                </c:pt>
                <c:pt idx="3441">
                  <c:v>1.0279306199999998</c:v>
                </c:pt>
                <c:pt idx="3442">
                  <c:v>1.0396048999999998</c:v>
                </c:pt>
                <c:pt idx="3443">
                  <c:v>1.0250115399999999</c:v>
                </c:pt>
                <c:pt idx="3444">
                  <c:v>1.0173675999999998</c:v>
                </c:pt>
                <c:pt idx="3445">
                  <c:v>1.0240387899999999</c:v>
                </c:pt>
                <c:pt idx="3446">
                  <c:v>1.0265405200000002</c:v>
                </c:pt>
                <c:pt idx="3447">
                  <c:v>1.0493340499999997</c:v>
                </c:pt>
                <c:pt idx="3448">
                  <c:v>1.10895801</c:v>
                </c:pt>
                <c:pt idx="3449">
                  <c:v>1.1432872999999999</c:v>
                </c:pt>
                <c:pt idx="3450">
                  <c:v>1.2176436199999998</c:v>
                </c:pt>
                <c:pt idx="3451">
                  <c:v>1.2076368299999998</c:v>
                </c:pt>
                <c:pt idx="3452">
                  <c:v>1.2172267399999996</c:v>
                </c:pt>
                <c:pt idx="3453">
                  <c:v>1.1475955200000001</c:v>
                </c:pt>
                <c:pt idx="3454">
                  <c:v>1.14300907</c:v>
                </c:pt>
                <c:pt idx="3455">
                  <c:v>1.0270967499999997</c:v>
                </c:pt>
                <c:pt idx="3456">
                  <c:v>1.10381591</c:v>
                </c:pt>
                <c:pt idx="3457">
                  <c:v>1.2077755899999998</c:v>
                </c:pt>
                <c:pt idx="3458">
                  <c:v>1.2186163699999999</c:v>
                </c:pt>
                <c:pt idx="3459">
                  <c:v>1.1760873800000002</c:v>
                </c:pt>
                <c:pt idx="3460">
                  <c:v>1.1249408700000001</c:v>
                </c:pt>
                <c:pt idx="3461">
                  <c:v>1.0756020499999999</c:v>
                </c:pt>
                <c:pt idx="3462">
                  <c:v>1.1892909999999999</c:v>
                </c:pt>
                <c:pt idx="3463">
                  <c:v>1.2037451299999999</c:v>
                </c:pt>
                <c:pt idx="3464">
                  <c:v>1.16088974</c:v>
                </c:pt>
                <c:pt idx="3465">
                  <c:v>1.1366161100000001</c:v>
                </c:pt>
                <c:pt idx="3466">
                  <c:v>1.1680262099999998</c:v>
                </c:pt>
                <c:pt idx="3467">
                  <c:v>1.2197283499999996</c:v>
                </c:pt>
                <c:pt idx="3468">
                  <c:v>1.2038837699999998</c:v>
                </c:pt>
                <c:pt idx="3469">
                  <c:v>1.2225077200000001</c:v>
                </c:pt>
                <c:pt idx="3470">
                  <c:v>1.2311248799999996</c:v>
                </c:pt>
                <c:pt idx="3471">
                  <c:v>1.24085391</c:v>
                </c:pt>
                <c:pt idx="3472">
                  <c:v>1.2405761499999999</c:v>
                </c:pt>
                <c:pt idx="3473">
                  <c:v>1.2011042799999996</c:v>
                </c:pt>
                <c:pt idx="3474">
                  <c:v>1.2065249699999998</c:v>
                </c:pt>
                <c:pt idx="3475">
                  <c:v>1.2208399799999998</c:v>
                </c:pt>
                <c:pt idx="3476">
                  <c:v>1.2169487499999998</c:v>
                </c:pt>
                <c:pt idx="3477">
                  <c:v>1.1988806700000001</c:v>
                </c:pt>
                <c:pt idx="3478">
                  <c:v>1.1885960099999999</c:v>
                </c:pt>
                <c:pt idx="3479">
                  <c:v>1.2055519799999999</c:v>
                </c:pt>
                <c:pt idx="3480">
                  <c:v>1.2126400499999999</c:v>
                </c:pt>
                <c:pt idx="3481">
                  <c:v>1.17316866</c:v>
                </c:pt>
                <c:pt idx="3482">
                  <c:v>1.0933916599999998</c:v>
                </c:pt>
                <c:pt idx="3483">
                  <c:v>1.0483611799999999</c:v>
                </c:pt>
                <c:pt idx="3484">
                  <c:v>1.15329397</c:v>
                </c:pt>
                <c:pt idx="3485">
                  <c:v>1.10854089</c:v>
                </c:pt>
                <c:pt idx="3486">
                  <c:v>1.2015215199999998</c:v>
                </c:pt>
                <c:pt idx="3487">
                  <c:v>1.2176437399999998</c:v>
                </c:pt>
                <c:pt idx="3488">
                  <c:v>1.11036026</c:v>
                </c:pt>
                <c:pt idx="3489">
                  <c:v>1.10881889</c:v>
                </c:pt>
                <c:pt idx="3490">
                  <c:v>1.1363380000000001</c:v>
                </c:pt>
                <c:pt idx="3491">
                  <c:v>1.1363377600000002</c:v>
                </c:pt>
                <c:pt idx="3492">
                  <c:v>1.1469006499999999</c:v>
                </c:pt>
                <c:pt idx="3493">
                  <c:v>1.1353648899999997</c:v>
                </c:pt>
                <c:pt idx="3494">
                  <c:v>1.1296665699999999</c:v>
                </c:pt>
                <c:pt idx="3495">
                  <c:v>1.0555882499999998</c:v>
                </c:pt>
                <c:pt idx="3496">
                  <c:v>1.0523916499999997</c:v>
                </c:pt>
                <c:pt idx="3497">
                  <c:v>1.0568391099999999</c:v>
                </c:pt>
                <c:pt idx="3498">
                  <c:v>1.04822218</c:v>
                </c:pt>
                <c:pt idx="3499">
                  <c:v>1.06545603</c:v>
                </c:pt>
                <c:pt idx="3500">
                  <c:v>1.11701918</c:v>
                </c:pt>
                <c:pt idx="3501">
                  <c:v>1.15134811</c:v>
                </c:pt>
                <c:pt idx="3502">
                  <c:v>1.2001314199999997</c:v>
                </c:pt>
                <c:pt idx="3503">
                  <c:v>1.2045788799999999</c:v>
                </c:pt>
                <c:pt idx="3504">
                  <c:v>1.2141690299999999</c:v>
                </c:pt>
                <c:pt idx="3505">
                  <c:v>1.1919313699999998</c:v>
                </c:pt>
                <c:pt idx="3506">
                  <c:v>1.2124019899999998</c:v>
                </c:pt>
                <c:pt idx="3507">
                  <c:v>1.1564908</c:v>
                </c:pt>
                <c:pt idx="3508">
                  <c:v>1.1273039600000001</c:v>
                </c:pt>
                <c:pt idx="3509">
                  <c:v>1.10923612</c:v>
                </c:pt>
                <c:pt idx="3510">
                  <c:v>1.11632395</c:v>
                </c:pt>
                <c:pt idx="3511">
                  <c:v>1.15315485</c:v>
                </c:pt>
                <c:pt idx="3512">
                  <c:v>1.1278600699999999</c:v>
                </c:pt>
                <c:pt idx="3513">
                  <c:v>1.1455107899999999</c:v>
                </c:pt>
                <c:pt idx="3514">
                  <c:v>1.13939536</c:v>
                </c:pt>
                <c:pt idx="3515">
                  <c:v>1.1613550200000002</c:v>
                </c:pt>
                <c:pt idx="3516">
                  <c:v>1.0487421800000001</c:v>
                </c:pt>
                <c:pt idx="3517">
                  <c:v>1.0797712799999997</c:v>
                </c:pt>
                <c:pt idx="3518">
                  <c:v>1.1987873300000003</c:v>
                </c:pt>
                <c:pt idx="3519">
                  <c:v>1.2111115499999998</c:v>
                </c:pt>
                <c:pt idx="3520">
                  <c:v>1.19471145</c:v>
                </c:pt>
                <c:pt idx="3521">
                  <c:v>1.1944329700000003</c:v>
                </c:pt>
                <c:pt idx="3522">
                  <c:v>1.1808129500000002</c:v>
                </c:pt>
                <c:pt idx="3523">
                  <c:v>1.1945761400000001</c:v>
                </c:pt>
                <c:pt idx="3524">
                  <c:v>1.2090266899999995</c:v>
                </c:pt>
                <c:pt idx="3525">
                  <c:v>1.21653152</c:v>
                </c:pt>
                <c:pt idx="3526">
                  <c:v>1.1873453899999999</c:v>
                </c:pt>
                <c:pt idx="3527">
                  <c:v>1.2126402899999997</c:v>
                </c:pt>
                <c:pt idx="3528">
                  <c:v>1.1966571800000003</c:v>
                </c:pt>
                <c:pt idx="3529">
                  <c:v>1.1298055600000001</c:v>
                </c:pt>
                <c:pt idx="3530">
                  <c:v>1.1302222</c:v>
                </c:pt>
                <c:pt idx="3531">
                  <c:v>1.0665680200000001</c:v>
                </c:pt>
                <c:pt idx="3532">
                  <c:v>1.0077773299999999</c:v>
                </c:pt>
                <c:pt idx="3533">
                  <c:v>1.0213981899999998</c:v>
                </c:pt>
                <c:pt idx="3534">
                  <c:v>1.0680968799999999</c:v>
                </c:pt>
                <c:pt idx="3535">
                  <c:v>1.0523914099999998</c:v>
                </c:pt>
                <c:pt idx="3536">
                  <c:v>1.0643439300000002</c:v>
                </c:pt>
                <c:pt idx="3537">
                  <c:v>1.09311402</c:v>
                </c:pt>
                <c:pt idx="3538">
                  <c:v>1.1178531599999999</c:v>
                </c:pt>
                <c:pt idx="3539">
                  <c:v>1.1223006200000001</c:v>
                </c:pt>
                <c:pt idx="3540">
                  <c:v>1.1022868200000002</c:v>
                </c:pt>
                <c:pt idx="3541">
                  <c:v>1.0764358000000001</c:v>
                </c:pt>
                <c:pt idx="3542">
                  <c:v>1.05558789</c:v>
                </c:pt>
                <c:pt idx="3543">
                  <c:v>1.08991718</c:v>
                </c:pt>
                <c:pt idx="3544">
                  <c:v>1.2066471599999999</c:v>
                </c:pt>
                <c:pt idx="3545">
                  <c:v>1.2200063499999998</c:v>
                </c:pt>
                <c:pt idx="3546">
                  <c:v>1.19999254</c:v>
                </c:pt>
                <c:pt idx="3547">
                  <c:v>1.14662302</c:v>
                </c:pt>
                <c:pt idx="3548">
                  <c:v>1.1385617299999999</c:v>
                </c:pt>
                <c:pt idx="3549">
                  <c:v>1.14300907</c:v>
                </c:pt>
                <c:pt idx="3550">
                  <c:v>1.1644127400000002</c:v>
                </c:pt>
                <c:pt idx="3551">
                  <c:v>1.1973516899999999</c:v>
                </c:pt>
                <c:pt idx="3552">
                  <c:v>1.2145857799999999</c:v>
                </c:pt>
                <c:pt idx="3553">
                  <c:v>1.20341897</c:v>
                </c:pt>
                <c:pt idx="3554">
                  <c:v>1.1662195900000001</c:v>
                </c:pt>
                <c:pt idx="3555">
                  <c:v>1.0765746799999998</c:v>
                </c:pt>
                <c:pt idx="3556">
                  <c:v>1.0914458</c:v>
                </c:pt>
                <c:pt idx="3557">
                  <c:v>1.1653857200000002</c:v>
                </c:pt>
                <c:pt idx="3558">
                  <c:v>1.1741416499999999</c:v>
                </c:pt>
                <c:pt idx="3559">
                  <c:v>1.15064371</c:v>
                </c:pt>
                <c:pt idx="3560">
                  <c:v>1.1298056799999998</c:v>
                </c:pt>
                <c:pt idx="3561">
                  <c:v>1.03918803</c:v>
                </c:pt>
                <c:pt idx="3562">
                  <c:v>1.11590707</c:v>
                </c:pt>
                <c:pt idx="3563">
                  <c:v>1.15287709</c:v>
                </c:pt>
                <c:pt idx="3564">
                  <c:v>1.19735181</c:v>
                </c:pt>
                <c:pt idx="3565">
                  <c:v>1.1820637000000001</c:v>
                </c:pt>
                <c:pt idx="3566">
                  <c:v>1.1078462599999999</c:v>
                </c:pt>
                <c:pt idx="3567">
                  <c:v>1.0779647799999996</c:v>
                </c:pt>
                <c:pt idx="3568">
                  <c:v>1.1382834900000001</c:v>
                </c:pt>
                <c:pt idx="3569">
                  <c:v>1.2106943099999996</c:v>
                </c:pt>
                <c:pt idx="3570">
                  <c:v>1.1697325700000001</c:v>
                </c:pt>
                <c:pt idx="3571">
                  <c:v>1.18082094</c:v>
                </c:pt>
                <c:pt idx="3572">
                  <c:v>1.1959619499999998</c:v>
                </c:pt>
                <c:pt idx="3573">
                  <c:v>1.1755313899999997</c:v>
                </c:pt>
                <c:pt idx="3574">
                  <c:v>1.13925648</c:v>
                </c:pt>
                <c:pt idx="3575">
                  <c:v>1.0472491999999998</c:v>
                </c:pt>
                <c:pt idx="3576">
                  <c:v>1.0327948299999998</c:v>
                </c:pt>
                <c:pt idx="3577">
                  <c:v>1.1054836499999998</c:v>
                </c:pt>
                <c:pt idx="3578">
                  <c:v>1.10520518</c:v>
                </c:pt>
                <c:pt idx="3579">
                  <c:v>1.1306396699999999</c:v>
                </c:pt>
                <c:pt idx="3580">
                  <c:v>1.18956912</c:v>
                </c:pt>
                <c:pt idx="3581">
                  <c:v>1.2061080899999999</c:v>
                </c:pt>
                <c:pt idx="3582">
                  <c:v>1.2066638499999998</c:v>
                </c:pt>
                <c:pt idx="3583">
                  <c:v>1.2019382699999996</c:v>
                </c:pt>
                <c:pt idx="3584">
                  <c:v>1.20888734</c:v>
                </c:pt>
                <c:pt idx="3585">
                  <c:v>1.2255655499999998</c:v>
                </c:pt>
                <c:pt idx="3586">
                  <c:v>1.1965182999999999</c:v>
                </c:pt>
                <c:pt idx="3587">
                  <c:v>1.1676094499999998</c:v>
                </c:pt>
                <c:pt idx="3588">
                  <c:v>1.1295274499999999</c:v>
                </c:pt>
                <c:pt idx="3589">
                  <c:v>1.0996462099999997</c:v>
                </c:pt>
                <c:pt idx="3590">
                  <c:v>1.1052050600000001</c:v>
                </c:pt>
                <c:pt idx="3591">
                  <c:v>1.1068732699999999</c:v>
                </c:pt>
                <c:pt idx="3592">
                  <c:v>1.1132664699999999</c:v>
                </c:pt>
                <c:pt idx="3593">
                  <c:v>1.11145973</c:v>
                </c:pt>
                <c:pt idx="3594">
                  <c:v>1.06114745</c:v>
                </c:pt>
                <c:pt idx="3595">
                  <c:v>1.0156997399999996</c:v>
                </c:pt>
                <c:pt idx="3596">
                  <c:v>1.0138926499999996</c:v>
                </c:pt>
                <c:pt idx="3597">
                  <c:v>1.08310711</c:v>
                </c:pt>
                <c:pt idx="3598">
                  <c:v>1.1788560200000002</c:v>
                </c:pt>
                <c:pt idx="3599">
                  <c:v>1.1774771200000003</c:v>
                </c:pt>
                <c:pt idx="3600">
                  <c:v>1.1271650799999999</c:v>
                </c:pt>
                <c:pt idx="3601">
                  <c:v>1.1186869100000001</c:v>
                </c:pt>
                <c:pt idx="3602">
                  <c:v>1.11701918</c:v>
                </c:pt>
                <c:pt idx="3603">
                  <c:v>1.1227175000000003</c:v>
                </c:pt>
                <c:pt idx="3604">
                  <c:v>1.1082628999999999</c:v>
                </c:pt>
                <c:pt idx="3605">
                  <c:v>1.1229950200000001</c:v>
                </c:pt>
                <c:pt idx="3606">
                  <c:v>1.13230765</c:v>
                </c:pt>
                <c:pt idx="3607">
                  <c:v>1.1418970799999999</c:v>
                </c:pt>
                <c:pt idx="3608">
                  <c:v>1.1859551700000002</c:v>
                </c:pt>
                <c:pt idx="3609">
                  <c:v>1.2004096499999997</c:v>
                </c:pt>
                <c:pt idx="3610">
                  <c:v>1.17289054</c:v>
                </c:pt>
                <c:pt idx="3611">
                  <c:v>1.0789376499999999</c:v>
                </c:pt>
                <c:pt idx="3612">
                  <c:v>1.0862184800000001</c:v>
                </c:pt>
                <c:pt idx="3613">
                  <c:v>1.0304319899999999</c:v>
                </c:pt>
                <c:pt idx="3614">
                  <c:v>1.1323075300000003</c:v>
                </c:pt>
                <c:pt idx="3615">
                  <c:v>1.1688601999999999</c:v>
                </c:pt>
                <c:pt idx="3616">
                  <c:v>1.1689990799999999</c:v>
                </c:pt>
                <c:pt idx="3617">
                  <c:v>1.0618421999999998</c:v>
                </c:pt>
                <c:pt idx="3618">
                  <c:v>1.1795620899999999</c:v>
                </c:pt>
                <c:pt idx="3619">
                  <c:v>1.1787279800000001</c:v>
                </c:pt>
                <c:pt idx="3620">
                  <c:v>1.0539201499999997</c:v>
                </c:pt>
                <c:pt idx="3621">
                  <c:v>1.1241076000000001</c:v>
                </c:pt>
                <c:pt idx="3622">
                  <c:v>1.19906771</c:v>
                </c:pt>
                <c:pt idx="3623">
                  <c:v>1.1624339800000001</c:v>
                </c:pt>
                <c:pt idx="3624">
                  <c:v>1.14662266</c:v>
                </c:pt>
                <c:pt idx="3625">
                  <c:v>1.0705982399999998</c:v>
                </c:pt>
                <c:pt idx="3626">
                  <c:v>1.1655245999999997</c:v>
                </c:pt>
                <c:pt idx="3627">
                  <c:v>1.1467617799999998</c:v>
                </c:pt>
                <c:pt idx="3628">
                  <c:v>1.0511407899999998</c:v>
                </c:pt>
                <c:pt idx="3629">
                  <c:v>1.1356430099999999</c:v>
                </c:pt>
                <c:pt idx="3630">
                  <c:v>1.1831755600000002</c:v>
                </c:pt>
                <c:pt idx="3631">
                  <c:v>1.0236219199999999</c:v>
                </c:pt>
                <c:pt idx="3632">
                  <c:v>1.1621890100000001</c:v>
                </c:pt>
                <c:pt idx="3633">
                  <c:v>1.17622626</c:v>
                </c:pt>
                <c:pt idx="3634">
                  <c:v>1.0865817099999999</c:v>
                </c:pt>
                <c:pt idx="3635">
                  <c:v>1.16246688</c:v>
                </c:pt>
                <c:pt idx="3636">
                  <c:v>1.1238294799999997</c:v>
                </c:pt>
                <c:pt idx="3637">
                  <c:v>1.0660119100000001</c:v>
                </c:pt>
                <c:pt idx="3638">
                  <c:v>1.1681653300000001</c:v>
                </c:pt>
                <c:pt idx="3639">
                  <c:v>1.1723350300000002</c:v>
                </c:pt>
                <c:pt idx="3640">
                  <c:v>1.0647612799999997</c:v>
                </c:pt>
                <c:pt idx="3641">
                  <c:v>1.0957546199999997</c:v>
                </c:pt>
                <c:pt idx="3642">
                  <c:v>1.1652466099999998</c:v>
                </c:pt>
                <c:pt idx="3643">
                  <c:v>1.1753923899999998</c:v>
                </c:pt>
                <c:pt idx="3644">
                  <c:v>1.0332117099999998</c:v>
                </c:pt>
                <c:pt idx="3645">
                  <c:v>1.1027039300000001</c:v>
                </c:pt>
                <c:pt idx="3646">
                  <c:v>1.2145857799999999</c:v>
                </c:pt>
                <c:pt idx="3647">
                  <c:v>1.1759483799999999</c:v>
                </c:pt>
                <c:pt idx="3648">
                  <c:v>1.09867322</c:v>
                </c:pt>
                <c:pt idx="3649">
                  <c:v>1.1105006899999998</c:v>
                </c:pt>
                <c:pt idx="3650">
                  <c:v>1.1394146699999999</c:v>
                </c:pt>
                <c:pt idx="3651">
                  <c:v>1.0315438499999998</c:v>
                </c:pt>
                <c:pt idx="3652">
                  <c:v>1.0860253600000001</c:v>
                </c:pt>
                <c:pt idx="3653">
                  <c:v>1.1235512499999998</c:v>
                </c:pt>
                <c:pt idx="3654">
                  <c:v>1.1759483799999999</c:v>
                </c:pt>
                <c:pt idx="3655">
                  <c:v>1.1790061000000001</c:v>
                </c:pt>
                <c:pt idx="3656">
                  <c:v>1.1491242599999998</c:v>
                </c:pt>
                <c:pt idx="3657">
                  <c:v>1.13189042</c:v>
                </c:pt>
                <c:pt idx="3658">
                  <c:v>1.1273039600000001</c:v>
                </c:pt>
                <c:pt idx="3659">
                  <c:v>1.1149343299999999</c:v>
                </c:pt>
                <c:pt idx="3660">
                  <c:v>1.0986733399999999</c:v>
                </c:pt>
                <c:pt idx="3661">
                  <c:v>1.0960325000000002</c:v>
                </c:pt>
                <c:pt idx="3662">
                  <c:v>1.0935306499999997</c:v>
                </c:pt>
                <c:pt idx="3663">
                  <c:v>1.10715115</c:v>
                </c:pt>
                <c:pt idx="3664">
                  <c:v>1.1104868700000001</c:v>
                </c:pt>
                <c:pt idx="3665">
                  <c:v>1.1282764700000001</c:v>
                </c:pt>
                <c:pt idx="3666">
                  <c:v>1.1485683899999999</c:v>
                </c:pt>
                <c:pt idx="3667">
                  <c:v>1.1862331600000002</c:v>
                </c:pt>
                <c:pt idx="3668">
                  <c:v>1.17316866</c:v>
                </c:pt>
                <c:pt idx="3669">
                  <c:v>1.17191768</c:v>
                </c:pt>
                <c:pt idx="3670">
                  <c:v>1.1595481599999999</c:v>
                </c:pt>
                <c:pt idx="3671">
                  <c:v>1.08977842</c:v>
                </c:pt>
                <c:pt idx="3672">
                  <c:v>1.1109040999999997</c:v>
                </c:pt>
                <c:pt idx="3673">
                  <c:v>1.02765214</c:v>
                </c:pt>
                <c:pt idx="3674">
                  <c:v>1.1047885400000002</c:v>
                </c:pt>
                <c:pt idx="3675">
                  <c:v>1.1877617799999998</c:v>
                </c:pt>
                <c:pt idx="3676">
                  <c:v>1.19429374</c:v>
                </c:pt>
                <c:pt idx="3677">
                  <c:v>1.1246771800000002</c:v>
                </c:pt>
                <c:pt idx="3678">
                  <c:v>1.1506534800000001</c:v>
                </c:pt>
                <c:pt idx="3679">
                  <c:v>1.1937381</c:v>
                </c:pt>
                <c:pt idx="3680">
                  <c:v>1.1767820100000002</c:v>
                </c:pt>
                <c:pt idx="3681">
                  <c:v>1.2138910299999996</c:v>
                </c:pt>
                <c:pt idx="3682">
                  <c:v>1.2049958699999999</c:v>
                </c:pt>
                <c:pt idx="3683">
                  <c:v>1.1894298799999998</c:v>
                </c:pt>
                <c:pt idx="3684">
                  <c:v>1.1938772200000001</c:v>
                </c:pt>
                <c:pt idx="3685">
                  <c:v>1.1967960600000001</c:v>
                </c:pt>
                <c:pt idx="3686">
                  <c:v>1.2195891099999998</c:v>
                </c:pt>
                <c:pt idx="3687">
                  <c:v>1.1751143899999998</c:v>
                </c:pt>
                <c:pt idx="3688">
                  <c:v>1.1644125000000003</c:v>
                </c:pt>
                <c:pt idx="3689">
                  <c:v>1.16302276</c:v>
                </c:pt>
                <c:pt idx="3690">
                  <c:v>1.17122316</c:v>
                </c:pt>
                <c:pt idx="3691">
                  <c:v>1.1741415300000002</c:v>
                </c:pt>
                <c:pt idx="3692">
                  <c:v>1.15496194</c:v>
                </c:pt>
                <c:pt idx="3693">
                  <c:v>1.1771990099999998</c:v>
                </c:pt>
                <c:pt idx="3694">
                  <c:v>1.1994366599999997</c:v>
                </c:pt>
                <c:pt idx="3695">
                  <c:v>1.1706669300000001</c:v>
                </c:pt>
                <c:pt idx="3696">
                  <c:v>1.0947815200000002</c:v>
                </c:pt>
                <c:pt idx="3697">
                  <c:v>1.1292498099999999</c:v>
                </c:pt>
                <c:pt idx="3698">
                  <c:v>1.0494726899999998</c:v>
                </c:pt>
                <c:pt idx="3699">
                  <c:v>1.0130592599999997</c:v>
                </c:pt>
                <c:pt idx="3700">
                  <c:v>1.0931135400000001</c:v>
                </c:pt>
                <c:pt idx="3701">
                  <c:v>1.15357172</c:v>
                </c:pt>
                <c:pt idx="3702">
                  <c:v>1.2074977199999999</c:v>
                </c:pt>
                <c:pt idx="3703">
                  <c:v>1.0989909200000001</c:v>
                </c:pt>
                <c:pt idx="3704">
                  <c:v>1.0091676699999999</c:v>
                </c:pt>
                <c:pt idx="3705">
                  <c:v>1.12202263</c:v>
                </c:pt>
                <c:pt idx="3706">
                  <c:v>1.1745586400000001</c:v>
                </c:pt>
                <c:pt idx="3707">
                  <c:v>1.1963787100000001</c:v>
                </c:pt>
                <c:pt idx="3708">
                  <c:v>1.1621890100000001</c:v>
                </c:pt>
                <c:pt idx="3709">
                  <c:v>1.1688601999999999</c:v>
                </c:pt>
                <c:pt idx="3710">
                  <c:v>1.16302276</c:v>
                </c:pt>
                <c:pt idx="3711">
                  <c:v>1.1777550000000001</c:v>
                </c:pt>
                <c:pt idx="3712">
                  <c:v>1.1817854600000002</c:v>
                </c:pt>
                <c:pt idx="3713">
                  <c:v>1.18359232</c:v>
                </c:pt>
                <c:pt idx="3714">
                  <c:v>1.2119452999999998</c:v>
                </c:pt>
                <c:pt idx="3715">
                  <c:v>1.1891520000000002</c:v>
                </c:pt>
                <c:pt idx="3716">
                  <c:v>1.1763652600000001</c:v>
                </c:pt>
                <c:pt idx="3717">
                  <c:v>1.2125010499999997</c:v>
                </c:pt>
                <c:pt idx="3718">
                  <c:v>1.2369649399999998</c:v>
                </c:pt>
                <c:pt idx="3719">
                  <c:v>1.2077755899999998</c:v>
                </c:pt>
                <c:pt idx="3720">
                  <c:v>1.1149340899999998</c:v>
                </c:pt>
                <c:pt idx="3721">
                  <c:v>1.11006987</c:v>
                </c:pt>
                <c:pt idx="3722">
                  <c:v>1.1085412499999998</c:v>
                </c:pt>
                <c:pt idx="3723">
                  <c:v>1.1698327099999999</c:v>
                </c:pt>
                <c:pt idx="3724">
                  <c:v>1.1669143399999999</c:v>
                </c:pt>
                <c:pt idx="3725">
                  <c:v>1.1446766899999998</c:v>
                </c:pt>
                <c:pt idx="3726">
                  <c:v>1.1306395499999999</c:v>
                </c:pt>
                <c:pt idx="3727">
                  <c:v>1.1152125600000002</c:v>
                </c:pt>
                <c:pt idx="3728">
                  <c:v>1.1193817899999998</c:v>
                </c:pt>
                <c:pt idx="3729">
                  <c:v>1.0429874700000001</c:v>
                </c:pt>
                <c:pt idx="3730">
                  <c:v>1.0540758400000001</c:v>
                </c:pt>
                <c:pt idx="3731">
                  <c:v>1.18470454</c:v>
                </c:pt>
                <c:pt idx="3732">
                  <c:v>1.1551008199999999</c:v>
                </c:pt>
                <c:pt idx="3733">
                  <c:v>1.17914498</c:v>
                </c:pt>
                <c:pt idx="3734">
                  <c:v>1.1762263799999999</c:v>
                </c:pt>
                <c:pt idx="3735">
                  <c:v>1.18248069</c:v>
                </c:pt>
                <c:pt idx="3736">
                  <c:v>1.21125042</c:v>
                </c:pt>
                <c:pt idx="3737">
                  <c:v>1.2024944999999998</c:v>
                </c:pt>
                <c:pt idx="3738">
                  <c:v>1.1848434200000002</c:v>
                </c:pt>
                <c:pt idx="3739">
                  <c:v>1.22459257</c:v>
                </c:pt>
                <c:pt idx="3740">
                  <c:v>1.1908194999999999</c:v>
                </c:pt>
                <c:pt idx="3741">
                  <c:v>1.11354446</c:v>
                </c:pt>
                <c:pt idx="3742">
                  <c:v>1.1410634499999999</c:v>
                </c:pt>
                <c:pt idx="3743">
                  <c:v>1.0354354399999999</c:v>
                </c:pt>
                <c:pt idx="3744">
                  <c:v>1.0697644899999996</c:v>
                </c:pt>
                <c:pt idx="3745">
                  <c:v>1.1484295099999999</c:v>
                </c:pt>
                <c:pt idx="3746">
                  <c:v>1.1514871100000001</c:v>
                </c:pt>
                <c:pt idx="3747">
                  <c:v>1.1884570100000003</c:v>
                </c:pt>
                <c:pt idx="3748">
                  <c:v>1.2063859700000001</c:v>
                </c:pt>
                <c:pt idx="3749">
                  <c:v>1.1708060499999999</c:v>
                </c:pt>
                <c:pt idx="3750">
                  <c:v>1.1963789500000002</c:v>
                </c:pt>
                <c:pt idx="3751">
                  <c:v>1.1765042499999998</c:v>
                </c:pt>
                <c:pt idx="3752">
                  <c:v>1.1456495499999999</c:v>
                </c:pt>
                <c:pt idx="3753">
                  <c:v>1.1085410099999999</c:v>
                </c:pt>
                <c:pt idx="3754">
                  <c:v>1.0999239699999999</c:v>
                </c:pt>
                <c:pt idx="3755">
                  <c:v>1.11298871</c:v>
                </c:pt>
                <c:pt idx="3756">
                  <c:v>1.0466934399999999</c:v>
                </c:pt>
                <c:pt idx="3757">
                  <c:v>1.0213718399999998</c:v>
                </c:pt>
                <c:pt idx="3758">
                  <c:v>1.1935937399999998</c:v>
                </c:pt>
                <c:pt idx="3759">
                  <c:v>1.2337657199999998</c:v>
                </c:pt>
                <c:pt idx="3760">
                  <c:v>1.23876882</c:v>
                </c:pt>
                <c:pt idx="3761">
                  <c:v>1.2248705600000001</c:v>
                </c:pt>
                <c:pt idx="3762">
                  <c:v>1.2207009799999999</c:v>
                </c:pt>
                <c:pt idx="3763">
                  <c:v>1.2380742999999998</c:v>
                </c:pt>
                <c:pt idx="3764">
                  <c:v>1.2501658200000001</c:v>
                </c:pt>
                <c:pt idx="3765">
                  <c:v>1.2337659599999997</c:v>
                </c:pt>
                <c:pt idx="3766">
                  <c:v>1.2232027099999998</c:v>
                </c:pt>
                <c:pt idx="3767">
                  <c:v>1.2073589600000001</c:v>
                </c:pt>
                <c:pt idx="3768">
                  <c:v>1.2308468799999999</c:v>
                </c:pt>
                <c:pt idx="3769">
                  <c:v>1.1920704800000002</c:v>
                </c:pt>
                <c:pt idx="3770">
                  <c:v>1.1885960099999999</c:v>
                </c:pt>
                <c:pt idx="3771">
                  <c:v>1.1904028700000002</c:v>
                </c:pt>
                <c:pt idx="3772">
                  <c:v>1.2188941199999999</c:v>
                </c:pt>
                <c:pt idx="3773">
                  <c:v>1.1954058400000001</c:v>
                </c:pt>
                <c:pt idx="3774">
                  <c:v>1.1641347399999999</c:v>
                </c:pt>
                <c:pt idx="3775">
                  <c:v>1.08755457</c:v>
                </c:pt>
                <c:pt idx="3776">
                  <c:v>1.06281531</c:v>
                </c:pt>
                <c:pt idx="3777">
                  <c:v>1.1118766099999997</c:v>
                </c:pt>
                <c:pt idx="3778">
                  <c:v>1.1924874800000003</c:v>
                </c:pt>
                <c:pt idx="3779">
                  <c:v>1.1855381700000001</c:v>
                </c:pt>
                <c:pt idx="3780">
                  <c:v>1.19220948</c:v>
                </c:pt>
                <c:pt idx="3781">
                  <c:v>1.0900564200000002</c:v>
                </c:pt>
                <c:pt idx="3782">
                  <c:v>1.1093779800000001</c:v>
                </c:pt>
                <c:pt idx="3783">
                  <c:v>1.1441870900000002</c:v>
                </c:pt>
                <c:pt idx="3784">
                  <c:v>1.12021565</c:v>
                </c:pt>
                <c:pt idx="3785">
                  <c:v>1.0692085</c:v>
                </c:pt>
                <c:pt idx="3786">
                  <c:v>0.9984660099999999</c:v>
                </c:pt>
                <c:pt idx="3787">
                  <c:v>1.0409948799999997</c:v>
                </c:pt>
                <c:pt idx="3788">
                  <c:v>1.1320294099999999</c:v>
                </c:pt>
                <c:pt idx="3789">
                  <c:v>1.1549617099999998</c:v>
                </c:pt>
                <c:pt idx="3790">
                  <c:v>1.2241759300000001</c:v>
                </c:pt>
                <c:pt idx="3791">
                  <c:v>1.22375894</c:v>
                </c:pt>
                <c:pt idx="3792">
                  <c:v>1.1737244099999997</c:v>
                </c:pt>
                <c:pt idx="3793">
                  <c:v>1.0532253999999999</c:v>
                </c:pt>
                <c:pt idx="3794">
                  <c:v>1.0996462099999997</c:v>
                </c:pt>
                <c:pt idx="3795">
                  <c:v>1.1557953399999998</c:v>
                </c:pt>
                <c:pt idx="3796">
                  <c:v>1.17650437</c:v>
                </c:pt>
                <c:pt idx="3797">
                  <c:v>1.1781719900000001</c:v>
                </c:pt>
                <c:pt idx="3798">
                  <c:v>1.0806050300000001</c:v>
                </c:pt>
                <c:pt idx="3799">
                  <c:v>1.12118864</c:v>
                </c:pt>
                <c:pt idx="3800">
                  <c:v>1.2077753499999997</c:v>
                </c:pt>
                <c:pt idx="3801">
                  <c:v>1.2040232399999997</c:v>
                </c:pt>
                <c:pt idx="3802">
                  <c:v>1.1898469899999999</c:v>
                </c:pt>
                <c:pt idx="3803">
                  <c:v>1.0970054899999999</c:v>
                </c:pt>
                <c:pt idx="3804">
                  <c:v>1.00458074</c:v>
                </c:pt>
                <c:pt idx="3805">
                  <c:v>1.0915852799999999</c:v>
                </c:pt>
                <c:pt idx="3806">
                  <c:v>1.14009023</c:v>
                </c:pt>
                <c:pt idx="3807">
                  <c:v>1.1166021800000001</c:v>
                </c:pt>
                <c:pt idx="3808">
                  <c:v>1.1690306699999999</c:v>
                </c:pt>
                <c:pt idx="3809">
                  <c:v>1.0879026699999998</c:v>
                </c:pt>
                <c:pt idx="3810">
                  <c:v>1.1074293899999996</c:v>
                </c:pt>
                <c:pt idx="3811">
                  <c:v>1.1298054499999999</c:v>
                </c:pt>
                <c:pt idx="3812">
                  <c:v>1.1323075300000003</c:v>
                </c:pt>
                <c:pt idx="3813">
                  <c:v>1.1366158700000002</c:v>
                </c:pt>
                <c:pt idx="3814">
                  <c:v>1.11229372</c:v>
                </c:pt>
                <c:pt idx="3815">
                  <c:v>1.1146563300000001</c:v>
                </c:pt>
                <c:pt idx="3816">
                  <c:v>1.1674703399999999</c:v>
                </c:pt>
                <c:pt idx="3817">
                  <c:v>1.1236900099999998</c:v>
                </c:pt>
                <c:pt idx="3818">
                  <c:v>1.1443274000000001</c:v>
                </c:pt>
                <c:pt idx="3819">
                  <c:v>1.1721959100000001</c:v>
                </c:pt>
                <c:pt idx="3820">
                  <c:v>1.1949892</c:v>
                </c:pt>
                <c:pt idx="3821">
                  <c:v>1.2137517899999997</c:v>
                </c:pt>
                <c:pt idx="3822">
                  <c:v>1.2111115499999998</c:v>
                </c:pt>
                <c:pt idx="3823">
                  <c:v>1.2198672299999997</c:v>
                </c:pt>
                <c:pt idx="3824">
                  <c:v>1.16074944</c:v>
                </c:pt>
                <c:pt idx="3825">
                  <c:v>1.07639313</c:v>
                </c:pt>
                <c:pt idx="3826">
                  <c:v>1.14120245</c:v>
                </c:pt>
                <c:pt idx="3827">
                  <c:v>1.1719180300000001</c:v>
                </c:pt>
                <c:pt idx="3828">
                  <c:v>1.2052742199999997</c:v>
                </c:pt>
                <c:pt idx="3829">
                  <c:v>1.1997142999999997</c:v>
                </c:pt>
                <c:pt idx="3830">
                  <c:v>1.1795618499999998</c:v>
                </c:pt>
                <c:pt idx="3831">
                  <c:v>1.19443309</c:v>
                </c:pt>
                <c:pt idx="3832">
                  <c:v>1.16439855</c:v>
                </c:pt>
                <c:pt idx="3833">
                  <c:v>1.1413414499999999</c:v>
                </c:pt>
                <c:pt idx="3834">
                  <c:v>1.11257136</c:v>
                </c:pt>
                <c:pt idx="3835">
                  <c:v>1.1125714799999999</c:v>
                </c:pt>
                <c:pt idx="3836">
                  <c:v>1.0414116399999997</c:v>
                </c:pt>
                <c:pt idx="3837">
                  <c:v>1.0172287199999999</c:v>
                </c:pt>
                <c:pt idx="3838">
                  <c:v>0.99957751999999989</c:v>
                </c:pt>
                <c:pt idx="3839">
                  <c:v>1.0136146499999996</c:v>
                </c:pt>
                <c:pt idx="3840">
                  <c:v>1.0095844299999999</c:v>
                </c:pt>
                <c:pt idx="3841">
                  <c:v>1.01264226</c:v>
                </c:pt>
                <c:pt idx="3842">
                  <c:v>1.0112521600000002</c:v>
                </c:pt>
                <c:pt idx="3843">
                  <c:v>1.0232046799999996</c:v>
                </c:pt>
                <c:pt idx="3844">
                  <c:v>1.01764572</c:v>
                </c:pt>
                <c:pt idx="3845">
                  <c:v>1.0182015899999999</c:v>
                </c:pt>
                <c:pt idx="3846">
                  <c:v>1.0154217499999996</c:v>
                </c:pt>
                <c:pt idx="3847">
                  <c:v>1.06364894</c:v>
                </c:pt>
                <c:pt idx="3848">
                  <c:v>1.0745686299999999</c:v>
                </c:pt>
                <c:pt idx="3849">
                  <c:v>1.0608695699999999</c:v>
                </c:pt>
                <c:pt idx="3850">
                  <c:v>1.0452328899999999</c:v>
                </c:pt>
                <c:pt idx="3851">
                  <c:v>1.1684430800000001</c:v>
                </c:pt>
                <c:pt idx="3852">
                  <c:v>1.2055521</c:v>
                </c:pt>
                <c:pt idx="3853">
                  <c:v>1.2054132199999998</c:v>
                </c:pt>
                <c:pt idx="3854">
                  <c:v>1.2068028499999999</c:v>
                </c:pt>
                <c:pt idx="3855">
                  <c:v>1.2245930399999998</c:v>
                </c:pt>
                <c:pt idx="3856">
                  <c:v>1.1696939499999999</c:v>
                </c:pt>
                <c:pt idx="3857">
                  <c:v>1.1266090899999999</c:v>
                </c:pt>
                <c:pt idx="3858">
                  <c:v>1.1250801100000001</c:v>
                </c:pt>
                <c:pt idx="3859">
                  <c:v>1.1567685599999999</c:v>
                </c:pt>
                <c:pt idx="3860">
                  <c:v>1.0982561100000001</c:v>
                </c:pt>
                <c:pt idx="3861">
                  <c:v>1.1443270400000001</c:v>
                </c:pt>
                <c:pt idx="3862">
                  <c:v>1.17831123</c:v>
                </c:pt>
                <c:pt idx="3863">
                  <c:v>1.2195893499999997</c:v>
                </c:pt>
                <c:pt idx="3864">
                  <c:v>1.2161145200000001</c:v>
                </c:pt>
                <c:pt idx="3865">
                  <c:v>1.2120838199999999</c:v>
                </c:pt>
                <c:pt idx="3866">
                  <c:v>1.2080534700000001</c:v>
                </c:pt>
                <c:pt idx="3867">
                  <c:v>1.2255655499999998</c:v>
                </c:pt>
                <c:pt idx="3868">
                  <c:v>1.1702501800000003</c:v>
                </c:pt>
                <c:pt idx="3869">
                  <c:v>1.1634398699999999</c:v>
                </c:pt>
                <c:pt idx="3870">
                  <c:v>1.12660933</c:v>
                </c:pt>
                <c:pt idx="3871">
                  <c:v>1.1455107899999999</c:v>
                </c:pt>
                <c:pt idx="3872">
                  <c:v>1.14634478</c:v>
                </c:pt>
                <c:pt idx="3873">
                  <c:v>1.1424530700000002</c:v>
                </c:pt>
                <c:pt idx="3874">
                  <c:v>1.1671923399999999</c:v>
                </c:pt>
                <c:pt idx="3875">
                  <c:v>1.2098603199999998</c:v>
                </c:pt>
                <c:pt idx="3876">
                  <c:v>1.1961008300000002</c:v>
                </c:pt>
                <c:pt idx="3877">
                  <c:v>1.22040236</c:v>
                </c:pt>
                <c:pt idx="3878">
                  <c:v>1.1560735700000002</c:v>
                </c:pt>
                <c:pt idx="3879">
                  <c:v>1.0553100099999999</c:v>
                </c:pt>
                <c:pt idx="3880">
                  <c:v>1.0618425600000001</c:v>
                </c:pt>
                <c:pt idx="3881">
                  <c:v>1.11340547</c:v>
                </c:pt>
                <c:pt idx="3882">
                  <c:v>1.1933211099999999</c:v>
                </c:pt>
                <c:pt idx="3883">
                  <c:v>1.1986028000000002</c:v>
                </c:pt>
                <c:pt idx="3884">
                  <c:v>1.19092715</c:v>
                </c:pt>
                <c:pt idx="3885">
                  <c:v>1.13675499</c:v>
                </c:pt>
                <c:pt idx="3886">
                  <c:v>1.0900563000000001</c:v>
                </c:pt>
                <c:pt idx="3887">
                  <c:v>1.0169506099999999</c:v>
                </c:pt>
                <c:pt idx="3888">
                  <c:v>1.0925579100000002</c:v>
                </c:pt>
                <c:pt idx="3889">
                  <c:v>1.1405074600000003</c:v>
                </c:pt>
                <c:pt idx="3890">
                  <c:v>1.1855381700000001</c:v>
                </c:pt>
                <c:pt idx="3891">
                  <c:v>1.2227860699999999</c:v>
                </c:pt>
                <c:pt idx="3892">
                  <c:v>1.1791450999999999</c:v>
                </c:pt>
                <c:pt idx="3893">
                  <c:v>1.13355815</c:v>
                </c:pt>
                <c:pt idx="3894">
                  <c:v>1.0173675999999998</c:v>
                </c:pt>
                <c:pt idx="3895">
                  <c:v>1.09700537</c:v>
                </c:pt>
                <c:pt idx="3896">
                  <c:v>1.17316866</c:v>
                </c:pt>
                <c:pt idx="3897">
                  <c:v>1.2141687899999998</c:v>
                </c:pt>
                <c:pt idx="3898">
                  <c:v>1.2073584799999999</c:v>
                </c:pt>
                <c:pt idx="3899">
                  <c:v>1.1966568200000003</c:v>
                </c:pt>
                <c:pt idx="3900">
                  <c:v>1.2069418399999998</c:v>
                </c:pt>
                <c:pt idx="3901">
                  <c:v>1.1808128400000002</c:v>
                </c:pt>
                <c:pt idx="3902">
                  <c:v>1.1603819100000001</c:v>
                </c:pt>
                <c:pt idx="3903">
                  <c:v>1.1378666199999998</c:v>
                </c:pt>
                <c:pt idx="3904">
                  <c:v>1.1681649700000001</c:v>
                </c:pt>
                <c:pt idx="3905">
                  <c:v>1.1865110400000001</c:v>
                </c:pt>
                <c:pt idx="3906">
                  <c:v>1.18234181</c:v>
                </c:pt>
                <c:pt idx="3907">
                  <c:v>1.16302299</c:v>
                </c:pt>
                <c:pt idx="3908">
                  <c:v>1.1355041299999999</c:v>
                </c:pt>
                <c:pt idx="3909">
                  <c:v>1.1298055600000001</c:v>
                </c:pt>
                <c:pt idx="3910">
                  <c:v>1.1121548400000001</c:v>
                </c:pt>
                <c:pt idx="3911">
                  <c:v>1.1450937999999997</c:v>
                </c:pt>
                <c:pt idx="3912">
                  <c:v>1.1898469899999999</c:v>
                </c:pt>
                <c:pt idx="3913">
                  <c:v>1.1909585000000003</c:v>
                </c:pt>
                <c:pt idx="3914">
                  <c:v>1.2320527999999999</c:v>
                </c:pt>
                <c:pt idx="3915">
                  <c:v>1.03667116</c:v>
                </c:pt>
                <c:pt idx="3916">
                  <c:v>1.0079168099999998</c:v>
                </c:pt>
                <c:pt idx="3917">
                  <c:v>1.0614253299999998</c:v>
                </c:pt>
                <c:pt idx="3918">
                  <c:v>1.1360597600000002</c:v>
                </c:pt>
                <c:pt idx="3919">
                  <c:v>1.1437035799999999</c:v>
                </c:pt>
                <c:pt idx="3920">
                  <c:v>1.1353650099999999</c:v>
                </c:pt>
                <c:pt idx="3921">
                  <c:v>1.2154200099999997</c:v>
                </c:pt>
                <c:pt idx="3922">
                  <c:v>1.2398811599999997</c:v>
                </c:pt>
                <c:pt idx="3923">
                  <c:v>1.1986025600000003</c:v>
                </c:pt>
                <c:pt idx="3924">
                  <c:v>1.2099994399999996</c:v>
                </c:pt>
                <c:pt idx="3925">
                  <c:v>1.2027718999999997</c:v>
                </c:pt>
                <c:pt idx="3926">
                  <c:v>1.2147251399999999</c:v>
                </c:pt>
                <c:pt idx="3927">
                  <c:v>1.20235515</c:v>
                </c:pt>
                <c:pt idx="3928">
                  <c:v>1.1385617299999999</c:v>
                </c:pt>
                <c:pt idx="3929">
                  <c:v>1.1581580600000003</c:v>
                </c:pt>
                <c:pt idx="3930">
                  <c:v>1.0576727399999999</c:v>
                </c:pt>
                <c:pt idx="3931">
                  <c:v>1.0461372099999999</c:v>
                </c:pt>
                <c:pt idx="3932">
                  <c:v>1.13619888</c:v>
                </c:pt>
                <c:pt idx="3933">
                  <c:v>1.1974910499999998</c:v>
                </c:pt>
                <c:pt idx="3934">
                  <c:v>1.2118061799999997</c:v>
                </c:pt>
                <c:pt idx="3935">
                  <c:v>1.2179216099999994</c:v>
                </c:pt>
                <c:pt idx="3936">
                  <c:v>1.2223689600000001</c:v>
                </c:pt>
                <c:pt idx="3937">
                  <c:v>1.2607284799999998</c:v>
                </c:pt>
                <c:pt idx="3938">
                  <c:v>1.17247367</c:v>
                </c:pt>
                <c:pt idx="3939">
                  <c:v>1.1453717899999998</c:v>
                </c:pt>
                <c:pt idx="3940">
                  <c:v>1.1571854400000001</c:v>
                </c:pt>
                <c:pt idx="3941">
                  <c:v>1.13646734</c:v>
                </c:pt>
                <c:pt idx="3942">
                  <c:v>1.16510081</c:v>
                </c:pt>
                <c:pt idx="3943">
                  <c:v>1.1833145599999999</c:v>
                </c:pt>
                <c:pt idx="3944">
                  <c:v>1.2211184499999999</c:v>
                </c:pt>
                <c:pt idx="3945">
                  <c:v>1.1557953399999998</c:v>
                </c:pt>
                <c:pt idx="3946">
                  <c:v>1.14676154</c:v>
                </c:pt>
                <c:pt idx="3947">
                  <c:v>1.0382151600000002</c:v>
                </c:pt>
                <c:pt idx="3948">
                  <c:v>1.13633764</c:v>
                </c:pt>
                <c:pt idx="3949">
                  <c:v>1.2144466599999997</c:v>
                </c:pt>
                <c:pt idx="3950">
                  <c:v>1.2401590300000001</c:v>
                </c:pt>
                <c:pt idx="3951">
                  <c:v>1.2083319399999999</c:v>
                </c:pt>
                <c:pt idx="3952">
                  <c:v>1.1663585900000002</c:v>
                </c:pt>
                <c:pt idx="3953">
                  <c:v>1.0722659800000001</c:v>
                </c:pt>
                <c:pt idx="3954">
                  <c:v>1.11284947</c:v>
                </c:pt>
                <c:pt idx="3955">
                  <c:v>1.2038842399999996</c:v>
                </c:pt>
                <c:pt idx="3956">
                  <c:v>1.2270944099999996</c:v>
                </c:pt>
                <c:pt idx="3957">
                  <c:v>1.1899443899999997</c:v>
                </c:pt>
                <c:pt idx="3958">
                  <c:v>1.0779646599999995</c:v>
                </c:pt>
                <c:pt idx="3959">
                  <c:v>1.0719883399999999</c:v>
                </c:pt>
                <c:pt idx="3960">
                  <c:v>1.1573244299999998</c:v>
                </c:pt>
                <c:pt idx="3961">
                  <c:v>1.19137537</c:v>
                </c:pt>
                <c:pt idx="3962">
                  <c:v>1.2496098299999998</c:v>
                </c:pt>
                <c:pt idx="3963">
                  <c:v>1.2424387899999998</c:v>
                </c:pt>
                <c:pt idx="3964">
                  <c:v>1.2116674199999997</c:v>
                </c:pt>
                <c:pt idx="3965">
                  <c:v>1.2116670599999997</c:v>
                </c:pt>
                <c:pt idx="3966">
                  <c:v>1.2361283299999999</c:v>
                </c:pt>
                <c:pt idx="3967">
                  <c:v>1.2639253099999996</c:v>
                </c:pt>
                <c:pt idx="3968">
                  <c:v>1.2608677099999999</c:v>
                </c:pt>
                <c:pt idx="3969">
                  <c:v>1.2730981099999998</c:v>
                </c:pt>
                <c:pt idx="3970">
                  <c:v>1.24377286</c:v>
                </c:pt>
                <c:pt idx="3971">
                  <c:v>1.2241756899999998</c:v>
                </c:pt>
                <c:pt idx="3972">
                  <c:v>1.2365452099999998</c:v>
                </c:pt>
                <c:pt idx="3973">
                  <c:v>1.2309859999999999</c:v>
                </c:pt>
                <c:pt idx="3974">
                  <c:v>1.2168096299999998</c:v>
                </c:pt>
                <c:pt idx="3975">
                  <c:v>1.1532937299999999</c:v>
                </c:pt>
                <c:pt idx="3976">
                  <c:v>1.0637886499999998</c:v>
                </c:pt>
                <c:pt idx="3977">
                  <c:v>1.09325278</c:v>
                </c:pt>
                <c:pt idx="3978">
                  <c:v>1.1646906099999998</c:v>
                </c:pt>
                <c:pt idx="3979">
                  <c:v>1.1819244599999998</c:v>
                </c:pt>
                <c:pt idx="3980">
                  <c:v>1.2469690999999998</c:v>
                </c:pt>
                <c:pt idx="3981">
                  <c:v>1.2240368099999999</c:v>
                </c:pt>
                <c:pt idx="3982">
                  <c:v>1.2051349899999997</c:v>
                </c:pt>
                <c:pt idx="3983">
                  <c:v>1.2316809899999999</c:v>
                </c:pt>
                <c:pt idx="3984">
                  <c:v>1.2138906699999996</c:v>
                </c:pt>
                <c:pt idx="3985">
                  <c:v>1.1684432</c:v>
                </c:pt>
                <c:pt idx="3986">
                  <c:v>1.1207720000000001</c:v>
                </c:pt>
                <c:pt idx="3987">
                  <c:v>1.0896393099999997</c:v>
                </c:pt>
                <c:pt idx="3988">
                  <c:v>1.0334896999999998</c:v>
                </c:pt>
                <c:pt idx="3989">
                  <c:v>1.0715713499999997</c:v>
                </c:pt>
                <c:pt idx="3990">
                  <c:v>1.1357820000000001</c:v>
                </c:pt>
                <c:pt idx="3991">
                  <c:v>1.1659413599999997</c:v>
                </c:pt>
                <c:pt idx="3992">
                  <c:v>1.1368937499999998</c:v>
                </c:pt>
                <c:pt idx="3993">
                  <c:v>1.1580195400000002</c:v>
                </c:pt>
                <c:pt idx="3994">
                  <c:v>1.1818036999999997</c:v>
                </c:pt>
                <c:pt idx="3995">
                  <c:v>1.1553787</c:v>
                </c:pt>
                <c:pt idx="3996">
                  <c:v>1.16650414</c:v>
                </c:pt>
                <c:pt idx="3997">
                  <c:v>1.1685823200000003</c:v>
                </c:pt>
                <c:pt idx="3998">
                  <c:v>1.2200061099999999</c:v>
                </c:pt>
                <c:pt idx="3999">
                  <c:v>1.2844949999999997</c:v>
                </c:pt>
                <c:pt idx="4000">
                  <c:v>1.2272334099999997</c:v>
                </c:pt>
                <c:pt idx="4001">
                  <c:v>1.2112503099999998</c:v>
                </c:pt>
                <c:pt idx="4002">
                  <c:v>1.2287622699999998</c:v>
                </c:pt>
                <c:pt idx="4003">
                  <c:v>1.2134741499999997</c:v>
                </c:pt>
                <c:pt idx="4004">
                  <c:v>1.14120233</c:v>
                </c:pt>
                <c:pt idx="4005">
                  <c:v>1.08644271</c:v>
                </c:pt>
                <c:pt idx="4006">
                  <c:v>1.0418288699999998</c:v>
                </c:pt>
                <c:pt idx="4007">
                  <c:v>1.0440527200000003</c:v>
                </c:pt>
                <c:pt idx="4008">
                  <c:v>1.0926970199999999</c:v>
                </c:pt>
                <c:pt idx="4009">
                  <c:v>1.10923612</c:v>
                </c:pt>
                <c:pt idx="4010">
                  <c:v>1.0885273200000001</c:v>
                </c:pt>
                <c:pt idx="4011">
                  <c:v>1.0925579100000002</c:v>
                </c:pt>
                <c:pt idx="4012">
                  <c:v>1.0541985</c:v>
                </c:pt>
                <c:pt idx="4013">
                  <c:v>1.0715711099999998</c:v>
                </c:pt>
                <c:pt idx="4014">
                  <c:v>1.1245242399999997</c:v>
                </c:pt>
                <c:pt idx="4015">
                  <c:v>1.1721955500000001</c:v>
                </c:pt>
                <c:pt idx="4016">
                  <c:v>1.2150027799999998</c:v>
                </c:pt>
                <c:pt idx="4017">
                  <c:v>1.2181996099999997</c:v>
                </c:pt>
                <c:pt idx="4018">
                  <c:v>1.2440501500000001</c:v>
                </c:pt>
                <c:pt idx="4019">
                  <c:v>1.2539186499999997</c:v>
                </c:pt>
                <c:pt idx="4020">
                  <c:v>1.2640639499999999</c:v>
                </c:pt>
                <c:pt idx="4021">
                  <c:v>1.2674001499999998</c:v>
                </c:pt>
                <c:pt idx="4022">
                  <c:v>1.2152088899999998</c:v>
                </c:pt>
                <c:pt idx="4023">
                  <c:v>1.2342983499999998</c:v>
                </c:pt>
                <c:pt idx="4024">
                  <c:v>1.2553082699999998</c:v>
                </c:pt>
                <c:pt idx="4025">
                  <c:v>1.2361286899999997</c:v>
                </c:pt>
                <c:pt idx="4026">
                  <c:v>1.1528769700000001</c:v>
                </c:pt>
                <c:pt idx="4027">
                  <c:v>1.0926971400000001</c:v>
                </c:pt>
                <c:pt idx="4028">
                  <c:v>1.1549617099999998</c:v>
                </c:pt>
                <c:pt idx="4029">
                  <c:v>1.2127790499999997</c:v>
                </c:pt>
                <c:pt idx="4030">
                  <c:v>1.2337659599999997</c:v>
                </c:pt>
                <c:pt idx="4031">
                  <c:v>1.1207712899999998</c:v>
                </c:pt>
                <c:pt idx="4032">
                  <c:v>1.09617162</c:v>
                </c:pt>
                <c:pt idx="4033">
                  <c:v>1.1771990099999998</c:v>
                </c:pt>
                <c:pt idx="4034">
                  <c:v>1.2686502899999998</c:v>
                </c:pt>
                <c:pt idx="4035">
                  <c:v>1.2302911299999999</c:v>
                </c:pt>
                <c:pt idx="4036">
                  <c:v>1.1687211999999998</c:v>
                </c:pt>
                <c:pt idx="4037">
                  <c:v>1.0792156499999999</c:v>
                </c:pt>
                <c:pt idx="4038">
                  <c:v>1.0625374300000001</c:v>
                </c:pt>
                <c:pt idx="4039">
                  <c:v>1.1581583000000002</c:v>
                </c:pt>
                <c:pt idx="4040">
                  <c:v>1.13029158</c:v>
                </c:pt>
                <c:pt idx="4041">
                  <c:v>1.0679576399999999</c:v>
                </c:pt>
                <c:pt idx="4042">
                  <c:v>1.0840798599999999</c:v>
                </c:pt>
                <c:pt idx="4043">
                  <c:v>1.1563515700000002</c:v>
                </c:pt>
                <c:pt idx="4044">
                  <c:v>1.1519043399999997</c:v>
                </c:pt>
                <c:pt idx="4045">
                  <c:v>1.1607992599999999</c:v>
                </c:pt>
                <c:pt idx="4046">
                  <c:v>1.1470396499999997</c:v>
                </c:pt>
                <c:pt idx="4047">
                  <c:v>1.1605211499999999</c:v>
                </c:pt>
                <c:pt idx="4048">
                  <c:v>1.15468371</c:v>
                </c:pt>
                <c:pt idx="4049">
                  <c:v>1.17071521</c:v>
                </c:pt>
                <c:pt idx="4050">
                  <c:v>1.1046493099999999</c:v>
                </c:pt>
                <c:pt idx="4051">
                  <c:v>1.1359209999999997</c:v>
                </c:pt>
                <c:pt idx="4052">
                  <c:v>1.1748364</c:v>
                </c:pt>
                <c:pt idx="4053">
                  <c:v>1.16052103</c:v>
                </c:pt>
                <c:pt idx="4054">
                  <c:v>1.15621269</c:v>
                </c:pt>
                <c:pt idx="4055">
                  <c:v>1.2136131499999998</c:v>
                </c:pt>
                <c:pt idx="4056">
                  <c:v>1.2204229799999999</c:v>
                </c:pt>
                <c:pt idx="4057">
                  <c:v>1.2468301099999999</c:v>
                </c:pt>
                <c:pt idx="4058">
                  <c:v>1.1644126200000002</c:v>
                </c:pt>
                <c:pt idx="4059">
                  <c:v>1.1391177200000002</c:v>
                </c:pt>
                <c:pt idx="4060">
                  <c:v>1.1396735899999999</c:v>
                </c:pt>
                <c:pt idx="4061">
                  <c:v>1.06114745</c:v>
                </c:pt>
                <c:pt idx="4062">
                  <c:v>1.0782424200000003</c:v>
                </c:pt>
                <c:pt idx="4063">
                  <c:v>1.1571855500000001</c:v>
                </c:pt>
                <c:pt idx="4064">
                  <c:v>1.1720569100000002</c:v>
                </c:pt>
                <c:pt idx="4065">
                  <c:v>1.2319586299999998</c:v>
                </c:pt>
                <c:pt idx="4066">
                  <c:v>1.2109721899999999</c:v>
                </c:pt>
                <c:pt idx="4067">
                  <c:v>1.2031891299999999</c:v>
                </c:pt>
                <c:pt idx="4068">
                  <c:v>1.1612160199999999</c:v>
                </c:pt>
                <c:pt idx="4069">
                  <c:v>1.1154901999999998</c:v>
                </c:pt>
                <c:pt idx="4070">
                  <c:v>1.08672082</c:v>
                </c:pt>
                <c:pt idx="4071">
                  <c:v>1.16816545</c:v>
                </c:pt>
                <c:pt idx="4072">
                  <c:v>1.2350165799999999</c:v>
                </c:pt>
                <c:pt idx="4073">
                  <c:v>1.2483591999999999</c:v>
                </c:pt>
                <c:pt idx="4074">
                  <c:v>1.1860944</c:v>
                </c:pt>
                <c:pt idx="4075">
                  <c:v>1.1171582899999999</c:v>
                </c:pt>
                <c:pt idx="4076">
                  <c:v>1.1903654300000002</c:v>
                </c:pt>
                <c:pt idx="4077">
                  <c:v>1.1189649099999999</c:v>
                </c:pt>
                <c:pt idx="4078">
                  <c:v>1.11743617</c:v>
                </c:pt>
                <c:pt idx="4079">
                  <c:v>1.2216741999999996</c:v>
                </c:pt>
                <c:pt idx="4080">
                  <c:v>1.2393253999999998</c:v>
                </c:pt>
                <c:pt idx="4081">
                  <c:v>1.1874839100000001</c:v>
                </c:pt>
                <c:pt idx="4082">
                  <c:v>1.10103595</c:v>
                </c:pt>
                <c:pt idx="4083">
                  <c:v>1.19822574</c:v>
                </c:pt>
                <c:pt idx="4084">
                  <c:v>1.2398810399999998</c:v>
                </c:pt>
                <c:pt idx="4085">
                  <c:v>1.20471811</c:v>
                </c:pt>
                <c:pt idx="4086">
                  <c:v>1.14717841</c:v>
                </c:pt>
                <c:pt idx="4087">
                  <c:v>1.11771417</c:v>
                </c:pt>
                <c:pt idx="4088">
                  <c:v>1.1470397699999999</c:v>
                </c:pt>
                <c:pt idx="4089">
                  <c:v>1.2218128399999999</c:v>
                </c:pt>
                <c:pt idx="4090">
                  <c:v>1.2439113899999996</c:v>
                </c:pt>
                <c:pt idx="4091">
                  <c:v>1.1563985300000001</c:v>
                </c:pt>
                <c:pt idx="4092">
                  <c:v>1.11590707</c:v>
                </c:pt>
                <c:pt idx="4093">
                  <c:v>1.22320282</c:v>
                </c:pt>
                <c:pt idx="4094">
                  <c:v>1.2154201299999998</c:v>
                </c:pt>
                <c:pt idx="4095">
                  <c:v>1.2422436499999998</c:v>
                </c:pt>
                <c:pt idx="4096">
                  <c:v>1.1603819100000001</c:v>
                </c:pt>
                <c:pt idx="4097">
                  <c:v>1.19054127</c:v>
                </c:pt>
                <c:pt idx="4098">
                  <c:v>1.0964493799999999</c:v>
                </c:pt>
                <c:pt idx="4099">
                  <c:v>1.1409242199999998</c:v>
                </c:pt>
                <c:pt idx="4100">
                  <c:v>1.2129180399999999</c:v>
                </c:pt>
                <c:pt idx="4101">
                  <c:v>1.23345613</c:v>
                </c:pt>
                <c:pt idx="4102">
                  <c:v>1.17422366</c:v>
                </c:pt>
                <c:pt idx="4103">
                  <c:v>1.0692085</c:v>
                </c:pt>
                <c:pt idx="4104">
                  <c:v>1.1078461399999999</c:v>
                </c:pt>
                <c:pt idx="4105">
                  <c:v>1.19109774</c:v>
                </c:pt>
                <c:pt idx="4106">
                  <c:v>1.2391862899999997</c:v>
                </c:pt>
                <c:pt idx="4107">
                  <c:v>1.2341823599999999</c:v>
                </c:pt>
                <c:pt idx="4108">
                  <c:v>1.2020773899999999</c:v>
                </c:pt>
                <c:pt idx="4109">
                  <c:v>1.1808127200000003</c:v>
                </c:pt>
                <c:pt idx="4110">
                  <c:v>1.1014528300000002</c:v>
                </c:pt>
                <c:pt idx="4111">
                  <c:v>1.16816545</c:v>
                </c:pt>
                <c:pt idx="4112">
                  <c:v>1.24335551</c:v>
                </c:pt>
                <c:pt idx="4113">
                  <c:v>1.2183384899999998</c:v>
                </c:pt>
                <c:pt idx="4114">
                  <c:v>1.2547524000000001</c:v>
                </c:pt>
                <c:pt idx="4115">
                  <c:v>1.1581579400000004</c:v>
                </c:pt>
                <c:pt idx="4116">
                  <c:v>1.16997218</c:v>
                </c:pt>
                <c:pt idx="4117">
                  <c:v>1.1211882799999999</c:v>
                </c:pt>
                <c:pt idx="4118">
                  <c:v>1.10145307</c:v>
                </c:pt>
                <c:pt idx="4119">
                  <c:v>1.0774085499999999</c:v>
                </c:pt>
                <c:pt idx="4120">
                  <c:v>1.0571169899999999</c:v>
                </c:pt>
                <c:pt idx="4121">
                  <c:v>1.04627633</c:v>
                </c:pt>
                <c:pt idx="4122">
                  <c:v>1.0582290899999998</c:v>
                </c:pt>
                <c:pt idx="4123">
                  <c:v>1.0953373899999999</c:v>
                </c:pt>
                <c:pt idx="4124">
                  <c:v>1.1491244999999999</c:v>
                </c:pt>
                <c:pt idx="4125">
                  <c:v>1.16371727</c:v>
                </c:pt>
                <c:pt idx="4126">
                  <c:v>1.1770601300000001</c:v>
                </c:pt>
                <c:pt idx="4127">
                  <c:v>1.17562783</c:v>
                </c:pt>
                <c:pt idx="4128">
                  <c:v>1.19499731</c:v>
                </c:pt>
                <c:pt idx="4129">
                  <c:v>1.1919316099999997</c:v>
                </c:pt>
                <c:pt idx="4130">
                  <c:v>1.2234806999999999</c:v>
                </c:pt>
                <c:pt idx="4131">
                  <c:v>1.2191724799999999</c:v>
                </c:pt>
                <c:pt idx="4132">
                  <c:v>1.1862329200000001</c:v>
                </c:pt>
                <c:pt idx="4133">
                  <c:v>1.2200065899999999</c:v>
                </c:pt>
                <c:pt idx="4134">
                  <c:v>1.2166125800000001</c:v>
                </c:pt>
                <c:pt idx="4135">
                  <c:v>1.09936798</c:v>
                </c:pt>
                <c:pt idx="4136">
                  <c:v>1.1152125600000002</c:v>
                </c:pt>
                <c:pt idx="4137">
                  <c:v>1.1002543</c:v>
                </c:pt>
                <c:pt idx="4138">
                  <c:v>1.0819950099999998</c:v>
                </c:pt>
                <c:pt idx="4139">
                  <c:v>1.1207716499999998</c:v>
                </c:pt>
                <c:pt idx="4140">
                  <c:v>1.19735181</c:v>
                </c:pt>
                <c:pt idx="4141">
                  <c:v>1.2019387499999996</c:v>
                </c:pt>
                <c:pt idx="4142">
                  <c:v>1.20541286</c:v>
                </c:pt>
                <c:pt idx="4143">
                  <c:v>1.2068028499999999</c:v>
                </c:pt>
                <c:pt idx="4144">
                  <c:v>1.2189991499999997</c:v>
                </c:pt>
                <c:pt idx="4145">
                  <c:v>1.1601042699999999</c:v>
                </c:pt>
                <c:pt idx="4146">
                  <c:v>1.1380058500000001</c:v>
                </c:pt>
                <c:pt idx="4147">
                  <c:v>1.0689306299999999</c:v>
                </c:pt>
                <c:pt idx="4148">
                  <c:v>1.07754767</c:v>
                </c:pt>
                <c:pt idx="4149">
                  <c:v>1.1505142499999998</c:v>
                </c:pt>
                <c:pt idx="4150">
                  <c:v>1.2225080699999999</c:v>
                </c:pt>
                <c:pt idx="4151">
                  <c:v>1.2099991999999995</c:v>
                </c:pt>
                <c:pt idx="4152">
                  <c:v>1.1092359999999999</c:v>
                </c:pt>
                <c:pt idx="4153">
                  <c:v>1.1168801800000001</c:v>
                </c:pt>
                <c:pt idx="4154">
                  <c:v>1.1833475800000002</c:v>
                </c:pt>
                <c:pt idx="4155">
                  <c:v>1.1450291899999998</c:v>
                </c:pt>
                <c:pt idx="4156">
                  <c:v>1.21013832</c:v>
                </c:pt>
                <c:pt idx="4157">
                  <c:v>1.20277214</c:v>
                </c:pt>
                <c:pt idx="4158">
                  <c:v>1.1431480599999999</c:v>
                </c:pt>
                <c:pt idx="4159">
                  <c:v>1.0541982699999999</c:v>
                </c:pt>
                <c:pt idx="4160">
                  <c:v>1.1703888200000003</c:v>
                </c:pt>
                <c:pt idx="4161">
                  <c:v>1.2148638999999999</c:v>
                </c:pt>
                <c:pt idx="4162">
                  <c:v>1.2423826499999999</c:v>
                </c:pt>
                <c:pt idx="4163">
                  <c:v>1.1459281399999999</c:v>
                </c:pt>
                <c:pt idx="4164">
                  <c:v>1.0647609200000001</c:v>
                </c:pt>
                <c:pt idx="4165">
                  <c:v>1.1837317899999997</c:v>
                </c:pt>
                <c:pt idx="4166">
                  <c:v>1.2098604399999997</c:v>
                </c:pt>
                <c:pt idx="4167">
                  <c:v>1.1569074400000001</c:v>
                </c:pt>
                <c:pt idx="4168">
                  <c:v>1.0622592</c:v>
                </c:pt>
                <c:pt idx="4169">
                  <c:v>1.1833145599999999</c:v>
                </c:pt>
                <c:pt idx="4170">
                  <c:v>1.19290447</c:v>
                </c:pt>
                <c:pt idx="4171">
                  <c:v>1.2301520100000001</c:v>
                </c:pt>
                <c:pt idx="4172">
                  <c:v>1.22778952</c:v>
                </c:pt>
                <c:pt idx="4173">
                  <c:v>1.1873450300000001</c:v>
                </c:pt>
                <c:pt idx="4174">
                  <c:v>1.1595481599999999</c:v>
                </c:pt>
                <c:pt idx="4175">
                  <c:v>1.14759576</c:v>
                </c:pt>
                <c:pt idx="4176">
                  <c:v>1.1769212499999997</c:v>
                </c:pt>
                <c:pt idx="4177">
                  <c:v>1.1352261299999999</c:v>
                </c:pt>
                <c:pt idx="4178">
                  <c:v>1.0793544099999999</c:v>
                </c:pt>
                <c:pt idx="4179">
                  <c:v>1.0560048799999999</c:v>
                </c:pt>
                <c:pt idx="4180">
                  <c:v>1.06811178</c:v>
                </c:pt>
                <c:pt idx="4181">
                  <c:v>1.1864357000000001</c:v>
                </c:pt>
                <c:pt idx="4182">
                  <c:v>1.2094434499999998</c:v>
                </c:pt>
                <c:pt idx="4183">
                  <c:v>1.2141690299999999</c:v>
                </c:pt>
                <c:pt idx="4184">
                  <c:v>1.2254267899999995</c:v>
                </c:pt>
                <c:pt idx="4185">
                  <c:v>1.2287623899999998</c:v>
                </c:pt>
                <c:pt idx="4186">
                  <c:v>1.2398811599999997</c:v>
                </c:pt>
                <c:pt idx="4187">
                  <c:v>1.2404369099999999</c:v>
                </c:pt>
                <c:pt idx="4188">
                  <c:v>1.2278418499999997</c:v>
                </c:pt>
                <c:pt idx="4189">
                  <c:v>1.23487747</c:v>
                </c:pt>
                <c:pt idx="4190">
                  <c:v>1.2040229999999998</c:v>
                </c:pt>
                <c:pt idx="4191">
                  <c:v>1.1997146599999997</c:v>
                </c:pt>
                <c:pt idx="4192">
                  <c:v>1.1919317199999997</c:v>
                </c:pt>
                <c:pt idx="4193">
                  <c:v>1.11006987</c:v>
                </c:pt>
                <c:pt idx="4194">
                  <c:v>1.1273038399999999</c:v>
                </c:pt>
                <c:pt idx="4195">
                  <c:v>1.1947112099999999</c:v>
                </c:pt>
                <c:pt idx="4196">
                  <c:v>1.2065068499999998</c:v>
                </c:pt>
                <c:pt idx="4197">
                  <c:v>1.2027718999999997</c:v>
                </c:pt>
                <c:pt idx="4198">
                  <c:v>1.1086801300000002</c:v>
                </c:pt>
                <c:pt idx="4199">
                  <c:v>1.14203644</c:v>
                </c:pt>
                <c:pt idx="4200">
                  <c:v>1.1855379300000002</c:v>
                </c:pt>
                <c:pt idx="4201">
                  <c:v>1.2251487999999997</c:v>
                </c:pt>
                <c:pt idx="4202">
                  <c:v>1.0758796899999996</c:v>
                </c:pt>
                <c:pt idx="4203">
                  <c:v>1.1449550400000001</c:v>
                </c:pt>
                <c:pt idx="4204">
                  <c:v>1.2487760799999998</c:v>
                </c:pt>
                <c:pt idx="4205">
                  <c:v>1.1498193699999999</c:v>
                </c:pt>
                <c:pt idx="4206">
                  <c:v>1.1163243099999998</c:v>
                </c:pt>
                <c:pt idx="4207">
                  <c:v>1.22431493</c:v>
                </c:pt>
                <c:pt idx="4208">
                  <c:v>1.1470394099999999</c:v>
                </c:pt>
                <c:pt idx="4209">
                  <c:v>1.1242557800000001</c:v>
                </c:pt>
                <c:pt idx="4210">
                  <c:v>1.0979783499999998</c:v>
                </c:pt>
                <c:pt idx="4211">
                  <c:v>1.16107666</c:v>
                </c:pt>
                <c:pt idx="4212">
                  <c:v>1.2401589200000003</c:v>
                </c:pt>
                <c:pt idx="4213">
                  <c:v>1.2197281099999997</c:v>
                </c:pt>
                <c:pt idx="4214">
                  <c:v>1.1400903499999999</c:v>
                </c:pt>
                <c:pt idx="4215">
                  <c:v>1.0541983799999999</c:v>
                </c:pt>
                <c:pt idx="4216">
                  <c:v>1.0650392799999997</c:v>
                </c:pt>
                <c:pt idx="4217">
                  <c:v>1.1660804700000003</c:v>
                </c:pt>
                <c:pt idx="4218">
                  <c:v>1.1392567199999999</c:v>
                </c:pt>
                <c:pt idx="4219">
                  <c:v>1.14606667</c:v>
                </c:pt>
                <c:pt idx="4220">
                  <c:v>1.1410634499999999</c:v>
                </c:pt>
                <c:pt idx="4221">
                  <c:v>1.1232733699999999</c:v>
                </c:pt>
                <c:pt idx="4222">
                  <c:v>1.15579557</c:v>
                </c:pt>
                <c:pt idx="4223">
                  <c:v>1.1727520200000001</c:v>
                </c:pt>
                <c:pt idx="4224">
                  <c:v>1.0639271699999999</c:v>
                </c:pt>
                <c:pt idx="4225">
                  <c:v>1.08157802</c:v>
                </c:pt>
                <c:pt idx="4226">
                  <c:v>1.1885957700000001</c:v>
                </c:pt>
                <c:pt idx="4227">
                  <c:v>1.2223688399999999</c:v>
                </c:pt>
                <c:pt idx="4228">
                  <c:v>1.2444673799999999</c:v>
                </c:pt>
                <c:pt idx="4229">
                  <c:v>1.23668456</c:v>
                </c:pt>
                <c:pt idx="4230">
                  <c:v>1.1516261099999998</c:v>
                </c:pt>
                <c:pt idx="4231">
                  <c:v>1.0840798599999999</c:v>
                </c:pt>
                <c:pt idx="4232">
                  <c:v>1.09047341</c:v>
                </c:pt>
                <c:pt idx="4233">
                  <c:v>1.16774833</c:v>
                </c:pt>
                <c:pt idx="4234">
                  <c:v>1.1798382999999997</c:v>
                </c:pt>
                <c:pt idx="4235">
                  <c:v>1.1441206899999998</c:v>
                </c:pt>
                <c:pt idx="4236">
                  <c:v>1.16079903</c:v>
                </c:pt>
                <c:pt idx="4237">
                  <c:v>1.0614256899999996</c:v>
                </c:pt>
                <c:pt idx="4238">
                  <c:v>1.1353651300000001</c:v>
                </c:pt>
                <c:pt idx="4239">
                  <c:v>1.1910976200000001</c:v>
                </c:pt>
                <c:pt idx="4240">
                  <c:v>1.230847</c:v>
                </c:pt>
                <c:pt idx="4241">
                  <c:v>1.2379349499999996</c:v>
                </c:pt>
                <c:pt idx="4242">
                  <c:v>1.2546132799999998</c:v>
                </c:pt>
                <c:pt idx="4243">
                  <c:v>1.1709958300000001</c:v>
                </c:pt>
                <c:pt idx="4244">
                  <c:v>1.1879013799999998</c:v>
                </c:pt>
                <c:pt idx="4245">
                  <c:v>1.1877618999999997</c:v>
                </c:pt>
                <c:pt idx="4246">
                  <c:v>1.1459279099999999</c:v>
                </c:pt>
                <c:pt idx="4247">
                  <c:v>1.0943646399999998</c:v>
                </c:pt>
                <c:pt idx="4248">
                  <c:v>1.1010357099999999</c:v>
                </c:pt>
                <c:pt idx="4249">
                  <c:v>1.1802568400000002</c:v>
                </c:pt>
                <c:pt idx="4250">
                  <c:v>1.2219521999999998</c:v>
                </c:pt>
                <c:pt idx="4251">
                  <c:v>1.2409930199999997</c:v>
                </c:pt>
                <c:pt idx="4252">
                  <c:v>1.1954183599999999</c:v>
                </c:pt>
                <c:pt idx="4253">
                  <c:v>1.1314734200000001</c:v>
                </c:pt>
                <c:pt idx="4254">
                  <c:v>1.03738153</c:v>
                </c:pt>
                <c:pt idx="4255">
                  <c:v>1.0650389199999999</c:v>
                </c:pt>
                <c:pt idx="4256">
                  <c:v>1.10951388</c:v>
                </c:pt>
                <c:pt idx="4257">
                  <c:v>1.1378669699999999</c:v>
                </c:pt>
                <c:pt idx="4258">
                  <c:v>1.1424535500000002</c:v>
                </c:pt>
                <c:pt idx="4259">
                  <c:v>1.1471786499999999</c:v>
                </c:pt>
                <c:pt idx="4260">
                  <c:v>1.1213275199999999</c:v>
                </c:pt>
                <c:pt idx="4261">
                  <c:v>1.1478365699999999</c:v>
                </c:pt>
                <c:pt idx="4262">
                  <c:v>1.2219468399999998</c:v>
                </c:pt>
                <c:pt idx="4263">
                  <c:v>1.2098604399999997</c:v>
                </c:pt>
                <c:pt idx="4264">
                  <c:v>1.2212570899999999</c:v>
                </c:pt>
                <c:pt idx="4265">
                  <c:v>1.20402312</c:v>
                </c:pt>
                <c:pt idx="4266">
                  <c:v>1.1712225700000001</c:v>
                </c:pt>
                <c:pt idx="4267">
                  <c:v>1.15690768</c:v>
                </c:pt>
                <c:pt idx="4268">
                  <c:v>1.0988122199999999</c:v>
                </c:pt>
                <c:pt idx="4269">
                  <c:v>1.0407165300000001</c:v>
                </c:pt>
                <c:pt idx="4270">
                  <c:v>1.09019518</c:v>
                </c:pt>
                <c:pt idx="4271">
                  <c:v>1.1620496499999999</c:v>
                </c:pt>
                <c:pt idx="4272">
                  <c:v>1.17928374</c:v>
                </c:pt>
                <c:pt idx="4273">
                  <c:v>1.2222299599999997</c:v>
                </c:pt>
                <c:pt idx="4274">
                  <c:v>1.2236196999999998</c:v>
                </c:pt>
                <c:pt idx="4275">
                  <c:v>1.13814473</c:v>
                </c:pt>
                <c:pt idx="4276">
                  <c:v>1.0989511000000001</c:v>
                </c:pt>
                <c:pt idx="4277">
                  <c:v>1.2261216599999998</c:v>
                </c:pt>
                <c:pt idx="4278">
                  <c:v>1.2290403799999998</c:v>
                </c:pt>
                <c:pt idx="4279">
                  <c:v>1.1684430800000001</c:v>
                </c:pt>
                <c:pt idx="4280">
                  <c:v>1.0819948899999996</c:v>
                </c:pt>
                <c:pt idx="4281">
                  <c:v>1.1624665300000001</c:v>
                </c:pt>
                <c:pt idx="4282">
                  <c:v>1.2148635399999999</c:v>
                </c:pt>
                <c:pt idx="4283">
                  <c:v>1.22737253</c:v>
                </c:pt>
                <c:pt idx="4284">
                  <c:v>1.14175808</c:v>
                </c:pt>
                <c:pt idx="4285">
                  <c:v>1.1013141899999999</c:v>
                </c:pt>
                <c:pt idx="4286">
                  <c:v>1.1569074400000001</c:v>
                </c:pt>
                <c:pt idx="4287">
                  <c:v>1.2347383499999998</c:v>
                </c:pt>
                <c:pt idx="4288">
                  <c:v>1.21815681</c:v>
                </c:pt>
                <c:pt idx="4289">
                  <c:v>1.2202622899999997</c:v>
                </c:pt>
                <c:pt idx="4290">
                  <c:v>1.2004096499999997</c:v>
                </c:pt>
                <c:pt idx="4291">
                  <c:v>1.0981172300000002</c:v>
                </c:pt>
                <c:pt idx="4292">
                  <c:v>1.1578804300000001</c:v>
                </c:pt>
                <c:pt idx="4293">
                  <c:v>1.2166703899999998</c:v>
                </c:pt>
                <c:pt idx="4294">
                  <c:v>1.1542667200000001</c:v>
                </c:pt>
                <c:pt idx="4295">
                  <c:v>1.12144876</c:v>
                </c:pt>
                <c:pt idx="4296">
                  <c:v>1.2269555300000001</c:v>
                </c:pt>
                <c:pt idx="4297">
                  <c:v>1.15774143</c:v>
                </c:pt>
                <c:pt idx="4298">
                  <c:v>1.11062598</c:v>
                </c:pt>
                <c:pt idx="4299">
                  <c:v>1.2202842199999997</c:v>
                </c:pt>
                <c:pt idx="4300">
                  <c:v>1.1895688799999999</c:v>
                </c:pt>
                <c:pt idx="4301">
                  <c:v>1.1199377799999999</c:v>
                </c:pt>
                <c:pt idx="4302">
                  <c:v>1.2059690999999995</c:v>
                </c:pt>
                <c:pt idx="4303">
                  <c:v>1.1917924899999999</c:v>
                </c:pt>
                <c:pt idx="4304">
                  <c:v>1.1172970499999999</c:v>
                </c:pt>
                <c:pt idx="4305">
                  <c:v>1.2421586499999999</c:v>
                </c:pt>
                <c:pt idx="4306">
                  <c:v>1.1826195700000002</c:v>
                </c:pt>
                <c:pt idx="4307">
                  <c:v>1.15676844</c:v>
                </c:pt>
                <c:pt idx="4308">
                  <c:v>1.2263995399999998</c:v>
                </c:pt>
                <c:pt idx="4309">
                  <c:v>1.1079850200000001</c:v>
                </c:pt>
                <c:pt idx="4310">
                  <c:v>1.2118065399999998</c:v>
                </c:pt>
                <c:pt idx="4311">
                  <c:v>1.1232732499999998</c:v>
                </c:pt>
                <c:pt idx="4312">
                  <c:v>1.20847094</c:v>
                </c:pt>
                <c:pt idx="4313">
                  <c:v>1.1523281300000001</c:v>
                </c:pt>
                <c:pt idx="4314">
                  <c:v>1.1060092399999999</c:v>
                </c:pt>
                <c:pt idx="4315">
                  <c:v>1.1910974999999999</c:v>
                </c:pt>
                <c:pt idx="4316">
                  <c:v>1.11910391</c:v>
                </c:pt>
                <c:pt idx="4317">
                  <c:v>1.2213963299999997</c:v>
                </c:pt>
                <c:pt idx="4318">
                  <c:v>1.1206326499999999</c:v>
                </c:pt>
                <c:pt idx="4319">
                  <c:v>1.2049958699999999</c:v>
                </c:pt>
                <c:pt idx="4320">
                  <c:v>1.13467026</c:v>
                </c:pt>
                <c:pt idx="4321">
                  <c:v>1.1927652399999999</c:v>
                </c:pt>
                <c:pt idx="4322">
                  <c:v>1.1407855700000002</c:v>
                </c:pt>
                <c:pt idx="4323">
                  <c:v>1.16691458</c:v>
                </c:pt>
                <c:pt idx="4324">
                  <c:v>1.1717789199999999</c:v>
                </c:pt>
                <c:pt idx="4325">
                  <c:v>1.14453804</c:v>
                </c:pt>
                <c:pt idx="4326">
                  <c:v>1.1935990999999997</c:v>
                </c:pt>
                <c:pt idx="4327">
                  <c:v>1.1293885700000001</c:v>
                </c:pt>
                <c:pt idx="4328">
                  <c:v>1.21375203</c:v>
                </c:pt>
                <c:pt idx="4329">
                  <c:v>1.1293886899999999</c:v>
                </c:pt>
                <c:pt idx="4330">
                  <c:v>1.1801179600000005</c:v>
                </c:pt>
                <c:pt idx="4331">
                  <c:v>1.1095139999999999</c:v>
                </c:pt>
                <c:pt idx="4332">
                  <c:v>1.2207012199999998</c:v>
                </c:pt>
                <c:pt idx="4333">
                  <c:v>1.12118864</c:v>
                </c:pt>
                <c:pt idx="4334">
                  <c:v>1.1816466999999997</c:v>
                </c:pt>
                <c:pt idx="4335">
                  <c:v>1.1393955899999999</c:v>
                </c:pt>
                <c:pt idx="4336">
                  <c:v>1.1763296099999998</c:v>
                </c:pt>
                <c:pt idx="4337">
                  <c:v>1.2233421799999999</c:v>
                </c:pt>
                <c:pt idx="4338">
                  <c:v>1.11076486</c:v>
                </c:pt>
                <c:pt idx="4339">
                  <c:v>1.20708072</c:v>
                </c:pt>
                <c:pt idx="4340">
                  <c:v>1.2192798899999997</c:v>
                </c:pt>
                <c:pt idx="4341">
                  <c:v>1.1473178900000001</c:v>
                </c:pt>
                <c:pt idx="4342">
                  <c:v>1.1121547199999999</c:v>
                </c:pt>
                <c:pt idx="4343">
                  <c:v>1.1945724500000001</c:v>
                </c:pt>
                <c:pt idx="4344">
                  <c:v>1.2254264399999997</c:v>
                </c:pt>
                <c:pt idx="4345">
                  <c:v>1.1482907499999999</c:v>
                </c:pt>
                <c:pt idx="4346">
                  <c:v>1.0583676099999999</c:v>
                </c:pt>
                <c:pt idx="4347">
                  <c:v>1.1852604200000001</c:v>
                </c:pt>
                <c:pt idx="4348">
                  <c:v>1.1987417899999999</c:v>
                </c:pt>
                <c:pt idx="4349">
                  <c:v>1.1721187800000001</c:v>
                </c:pt>
                <c:pt idx="4350">
                  <c:v>1.19290411</c:v>
                </c:pt>
                <c:pt idx="4351">
                  <c:v>1.1906807400000001</c:v>
                </c:pt>
                <c:pt idx="4352">
                  <c:v>1.2008928099999998</c:v>
                </c:pt>
                <c:pt idx="4353">
                  <c:v>1.17997873</c:v>
                </c:pt>
                <c:pt idx="4354">
                  <c:v>1.0910291699999999</c:v>
                </c:pt>
                <c:pt idx="4355">
                  <c:v>1.10061908</c:v>
                </c:pt>
                <c:pt idx="4356">
                  <c:v>1.1963789500000002</c:v>
                </c:pt>
                <c:pt idx="4357">
                  <c:v>1.2453017199999998</c:v>
                </c:pt>
                <c:pt idx="4358">
                  <c:v>1.2262606599999997</c:v>
                </c:pt>
                <c:pt idx="4359">
                  <c:v>1.1551007</c:v>
                </c:pt>
                <c:pt idx="4360">
                  <c:v>1.1409244499999998</c:v>
                </c:pt>
                <c:pt idx="4361">
                  <c:v>1.0651780399999999</c:v>
                </c:pt>
                <c:pt idx="4362">
                  <c:v>1.06684589</c:v>
                </c:pt>
                <c:pt idx="4363">
                  <c:v>1.1507922399999999</c:v>
                </c:pt>
                <c:pt idx="4364">
                  <c:v>1.1648297299999999</c:v>
                </c:pt>
                <c:pt idx="4365">
                  <c:v>1.13856208</c:v>
                </c:pt>
                <c:pt idx="4366">
                  <c:v>1.09644926</c:v>
                </c:pt>
                <c:pt idx="4367">
                  <c:v>1.05421627</c:v>
                </c:pt>
                <c:pt idx="4368">
                  <c:v>1.0804661499999999</c:v>
                </c:pt>
                <c:pt idx="4369">
                  <c:v>1.0813055</c:v>
                </c:pt>
                <c:pt idx="4370">
                  <c:v>1.1366158700000002</c:v>
                </c:pt>
                <c:pt idx="4371">
                  <c:v>1.2318197499999997</c:v>
                </c:pt>
                <c:pt idx="4372">
                  <c:v>1.2091653299999998</c:v>
                </c:pt>
                <c:pt idx="4373">
                  <c:v>1.1254969799999999</c:v>
                </c:pt>
                <c:pt idx="4374">
                  <c:v>1.1305009100000001</c:v>
                </c:pt>
                <c:pt idx="4375">
                  <c:v>1.2106943099999996</c:v>
                </c:pt>
                <c:pt idx="4376">
                  <c:v>1.1819245799999998</c:v>
                </c:pt>
                <c:pt idx="4377">
                  <c:v>1.07852042</c:v>
                </c:pt>
                <c:pt idx="4378">
                  <c:v>1.1582973000000001</c:v>
                </c:pt>
                <c:pt idx="4379">
                  <c:v>1.2384910599999999</c:v>
                </c:pt>
                <c:pt idx="4380">
                  <c:v>1.1848430599999999</c:v>
                </c:pt>
                <c:pt idx="4381">
                  <c:v>1.0981173500000001</c:v>
                </c:pt>
                <c:pt idx="4382">
                  <c:v>1.17636538</c:v>
                </c:pt>
                <c:pt idx="4383">
                  <c:v>1.2119452999999998</c:v>
                </c:pt>
                <c:pt idx="4384">
                  <c:v>1.09116817</c:v>
                </c:pt>
                <c:pt idx="4385">
                  <c:v>1.2008266399999996</c:v>
                </c:pt>
                <c:pt idx="4386">
                  <c:v>1.2476642099999995</c:v>
                </c:pt>
                <c:pt idx="4387">
                  <c:v>1.2323757399999999</c:v>
                </c:pt>
                <c:pt idx="4388">
                  <c:v>1.1588529300000003</c:v>
                </c:pt>
                <c:pt idx="4389">
                  <c:v>1.1017304699999999</c:v>
                </c:pt>
                <c:pt idx="4390">
                  <c:v>1.0787986499999997</c:v>
                </c:pt>
                <c:pt idx="4391">
                  <c:v>1.1738636499999997</c:v>
                </c:pt>
                <c:pt idx="4392">
                  <c:v>1.15036285</c:v>
                </c:pt>
                <c:pt idx="4393">
                  <c:v>1.1824805700000003</c:v>
                </c:pt>
                <c:pt idx="4394">
                  <c:v>1.13562512</c:v>
                </c:pt>
                <c:pt idx="4395">
                  <c:v>1.1845654200000002</c:v>
                </c:pt>
                <c:pt idx="4396">
                  <c:v>1.1443989300000001</c:v>
                </c:pt>
                <c:pt idx="4397">
                  <c:v>1.1441209300000001</c:v>
                </c:pt>
                <c:pt idx="4398">
                  <c:v>1.1371716299999999</c:v>
                </c:pt>
                <c:pt idx="4399">
                  <c:v>1.1641347399999999</c:v>
                </c:pt>
                <c:pt idx="4400">
                  <c:v>1.1815080600000001</c:v>
                </c:pt>
                <c:pt idx="4401">
                  <c:v>1.1687210799999999</c:v>
                </c:pt>
                <c:pt idx="4402">
                  <c:v>1.10437143</c:v>
                </c:pt>
                <c:pt idx="4403">
                  <c:v>1.1193820200000002</c:v>
                </c:pt>
                <c:pt idx="4404">
                  <c:v>1.2095823299999999</c:v>
                </c:pt>
                <c:pt idx="4405">
                  <c:v>1.2466911099999998</c:v>
                </c:pt>
                <c:pt idx="4406">
                  <c:v>1.2658708099999998</c:v>
                </c:pt>
                <c:pt idx="4407">
                  <c:v>1.2122226999999999</c:v>
                </c:pt>
                <c:pt idx="4408">
                  <c:v>1.1578804300000001</c:v>
                </c:pt>
                <c:pt idx="4409">
                  <c:v>1.15996492</c:v>
                </c:pt>
                <c:pt idx="4410">
                  <c:v>1.0879715699999999</c:v>
                </c:pt>
                <c:pt idx="4411">
                  <c:v>1.0607306999999997</c:v>
                </c:pt>
                <c:pt idx="4412">
                  <c:v>1.0836628699999999</c:v>
                </c:pt>
                <c:pt idx="4413">
                  <c:v>1.10325944</c:v>
                </c:pt>
                <c:pt idx="4414">
                  <c:v>1.1185480400000001</c:v>
                </c:pt>
                <c:pt idx="4415">
                  <c:v>1.0725442199999997</c:v>
                </c:pt>
                <c:pt idx="4416">
                  <c:v>1.0774085499999999</c:v>
                </c:pt>
                <c:pt idx="4417">
                  <c:v>1.0532253999999999</c:v>
                </c:pt>
                <c:pt idx="4418">
                  <c:v>1.11882591</c:v>
                </c:pt>
                <c:pt idx="4419">
                  <c:v>1.1730300199999999</c:v>
                </c:pt>
                <c:pt idx="4420">
                  <c:v>1.1373090699999999</c:v>
                </c:pt>
                <c:pt idx="4421">
                  <c:v>1.1161849500000001</c:v>
                </c:pt>
                <c:pt idx="4422">
                  <c:v>1.0512796599999998</c:v>
                </c:pt>
                <c:pt idx="4423">
                  <c:v>1.0925581500000001</c:v>
                </c:pt>
                <c:pt idx="4424">
                  <c:v>1.1227176200000002</c:v>
                </c:pt>
                <c:pt idx="4425">
                  <c:v>1.1638568600000001</c:v>
                </c:pt>
                <c:pt idx="4426">
                  <c:v>1.15107048</c:v>
                </c:pt>
                <c:pt idx="4427">
                  <c:v>1.2337657199999998</c:v>
                </c:pt>
                <c:pt idx="4428">
                  <c:v>1.2915829400000001</c:v>
                </c:pt>
                <c:pt idx="4429">
                  <c:v>1.25669813</c:v>
                </c:pt>
                <c:pt idx="4430">
                  <c:v>1.2401589200000003</c:v>
                </c:pt>
                <c:pt idx="4431">
                  <c:v>1.18678927</c:v>
                </c:pt>
                <c:pt idx="4432">
                  <c:v>1.10868001</c:v>
                </c:pt>
                <c:pt idx="4433">
                  <c:v>1.0854698399999998</c:v>
                </c:pt>
                <c:pt idx="4434">
                  <c:v>1.1645518500000001</c:v>
                </c:pt>
                <c:pt idx="4435">
                  <c:v>1.1609380199999999</c:v>
                </c:pt>
                <c:pt idx="4436">
                  <c:v>1.17747724</c:v>
                </c:pt>
                <c:pt idx="4437">
                  <c:v>1.2155586499999997</c:v>
                </c:pt>
                <c:pt idx="4438">
                  <c:v>1.2655928099999998</c:v>
                </c:pt>
                <c:pt idx="4439">
                  <c:v>1.2255655499999998</c:v>
                </c:pt>
                <c:pt idx="4440">
                  <c:v>1.2647588300000001</c:v>
                </c:pt>
                <c:pt idx="4441">
                  <c:v>1.2261217799999997</c:v>
                </c:pt>
                <c:pt idx="4442">
                  <c:v>1.1589920499999999</c:v>
                </c:pt>
                <c:pt idx="4443">
                  <c:v>1.0790762899999997</c:v>
                </c:pt>
                <c:pt idx="4444">
                  <c:v>1.1525988599999999</c:v>
                </c:pt>
                <c:pt idx="4445">
                  <c:v>1.1907864800000001</c:v>
                </c:pt>
                <c:pt idx="4446">
                  <c:v>1.1895233399999998</c:v>
                </c:pt>
                <c:pt idx="4447">
                  <c:v>1.2352946999999996</c:v>
                </c:pt>
                <c:pt idx="4448">
                  <c:v>1.2483591999999999</c:v>
                </c:pt>
                <c:pt idx="4449">
                  <c:v>1.2364060899999998</c:v>
                </c:pt>
                <c:pt idx="4450">
                  <c:v>1.1346700199999999</c:v>
                </c:pt>
                <c:pt idx="4451">
                  <c:v>1.1336972699999999</c:v>
                </c:pt>
                <c:pt idx="4452">
                  <c:v>1.2140299099999998</c:v>
                </c:pt>
                <c:pt idx="4453">
                  <c:v>1.2316808699999999</c:v>
                </c:pt>
                <c:pt idx="4454">
                  <c:v>1.16886008</c:v>
                </c:pt>
                <c:pt idx="4455">
                  <c:v>1.1179914499999997</c:v>
                </c:pt>
                <c:pt idx="4456">
                  <c:v>1.1808127200000003</c:v>
                </c:pt>
                <c:pt idx="4457">
                  <c:v>1.2732369899999998</c:v>
                </c:pt>
                <c:pt idx="4458">
                  <c:v>1.2530845399999999</c:v>
                </c:pt>
                <c:pt idx="4459">
                  <c:v>1.2088874599999999</c:v>
                </c:pt>
                <c:pt idx="4460">
                  <c:v>1.15454495</c:v>
                </c:pt>
                <c:pt idx="4461">
                  <c:v>1.06253719</c:v>
                </c:pt>
                <c:pt idx="4462">
                  <c:v>1.17344677</c:v>
                </c:pt>
                <c:pt idx="4463">
                  <c:v>1.14370394</c:v>
                </c:pt>
                <c:pt idx="4464">
                  <c:v>1.2211179700000001</c:v>
                </c:pt>
                <c:pt idx="4465">
                  <c:v>1.2305690099999997</c:v>
                </c:pt>
                <c:pt idx="4466">
                  <c:v>1.2257044299999997</c:v>
                </c:pt>
                <c:pt idx="4467">
                  <c:v>1.1405072199999999</c:v>
                </c:pt>
                <c:pt idx="4468">
                  <c:v>1.0796325200000001</c:v>
                </c:pt>
                <c:pt idx="4469">
                  <c:v>1.0878322099999997</c:v>
                </c:pt>
                <c:pt idx="4470">
                  <c:v>1.1717785599999999</c:v>
                </c:pt>
                <c:pt idx="4471">
                  <c:v>1.1742805200000002</c:v>
                </c:pt>
                <c:pt idx="4472">
                  <c:v>1.1753922699999999</c:v>
                </c:pt>
                <c:pt idx="4473">
                  <c:v>1.2056648699999997</c:v>
                </c:pt>
                <c:pt idx="4474">
                  <c:v>1.0792002699999999</c:v>
                </c:pt>
                <c:pt idx="4475">
                  <c:v>1.1289718200000001</c:v>
                </c:pt>
                <c:pt idx="4476">
                  <c:v>1.1905419800000001</c:v>
                </c:pt>
                <c:pt idx="4477">
                  <c:v>1.18442643</c:v>
                </c:pt>
                <c:pt idx="4478">
                  <c:v>1.1798402099999998</c:v>
                </c:pt>
                <c:pt idx="4479">
                  <c:v>1.1715009199999999</c:v>
                </c:pt>
                <c:pt idx="4480">
                  <c:v>1.1910979700000002</c:v>
                </c:pt>
                <c:pt idx="4481">
                  <c:v>1.16941607</c:v>
                </c:pt>
                <c:pt idx="4482">
                  <c:v>1.20735872</c:v>
                </c:pt>
                <c:pt idx="4483">
                  <c:v>1.1733075400000001</c:v>
                </c:pt>
                <c:pt idx="4484">
                  <c:v>1.1243851200000001</c:v>
                </c:pt>
                <c:pt idx="4485">
                  <c:v>1.09839511</c:v>
                </c:pt>
                <c:pt idx="4486">
                  <c:v>1.07685268</c:v>
                </c:pt>
                <c:pt idx="4487">
                  <c:v>1.0715713499999997</c:v>
                </c:pt>
                <c:pt idx="4488">
                  <c:v>1.0769916799999997</c:v>
                </c:pt>
                <c:pt idx="4489">
                  <c:v>1.1231343699999998</c:v>
                </c:pt>
                <c:pt idx="4490">
                  <c:v>1.15343285</c:v>
                </c:pt>
                <c:pt idx="4491">
                  <c:v>1.1934603499999998</c:v>
                </c:pt>
                <c:pt idx="4492">
                  <c:v>1.1826193300000001</c:v>
                </c:pt>
                <c:pt idx="4493">
                  <c:v>1.1535716099999997</c:v>
                </c:pt>
                <c:pt idx="4494">
                  <c:v>1.1696939499999999</c:v>
                </c:pt>
                <c:pt idx="4495">
                  <c:v>1.19290411</c:v>
                </c:pt>
                <c:pt idx="4496">
                  <c:v>1.09505951</c:v>
                </c:pt>
                <c:pt idx="4497">
                  <c:v>1.1253580999999999</c:v>
                </c:pt>
                <c:pt idx="4498">
                  <c:v>1.19790804</c:v>
                </c:pt>
                <c:pt idx="4499">
                  <c:v>1.2522507899999999</c:v>
                </c:pt>
                <c:pt idx="4500">
                  <c:v>1.2593388599999997</c:v>
                </c:pt>
                <c:pt idx="4501">
                  <c:v>1.19654131</c:v>
                </c:pt>
                <c:pt idx="4502">
                  <c:v>1.1542928200000002</c:v>
                </c:pt>
                <c:pt idx="4503">
                  <c:v>1.24863708</c:v>
                </c:pt>
                <c:pt idx="4504">
                  <c:v>1.2658708099999998</c:v>
                </c:pt>
                <c:pt idx="4505">
                  <c:v>1.2914444199999997</c:v>
                </c:pt>
                <c:pt idx="4506">
                  <c:v>1.1852602999999997</c:v>
                </c:pt>
                <c:pt idx="4507">
                  <c:v>1.1797006099999998</c:v>
                </c:pt>
                <c:pt idx="4508">
                  <c:v>1.0503066799999998</c:v>
                </c:pt>
                <c:pt idx="4509">
                  <c:v>1.1052052999999997</c:v>
                </c:pt>
                <c:pt idx="4510">
                  <c:v>1.15468371</c:v>
                </c:pt>
                <c:pt idx="4511">
                  <c:v>1.2211182099999998</c:v>
                </c:pt>
                <c:pt idx="4512">
                  <c:v>1.2394640399999997</c:v>
                </c:pt>
                <c:pt idx="4513">
                  <c:v>1.2169485099999999</c:v>
                </c:pt>
                <c:pt idx="4514">
                  <c:v>1.1831755600000002</c:v>
                </c:pt>
                <c:pt idx="4515">
                  <c:v>1.1860939300000002</c:v>
                </c:pt>
                <c:pt idx="4516">
                  <c:v>1.1067342799999997</c:v>
                </c:pt>
                <c:pt idx="4517">
                  <c:v>1.0572561</c:v>
                </c:pt>
                <c:pt idx="4518">
                  <c:v>1.1189647899999997</c:v>
                </c:pt>
                <c:pt idx="4519">
                  <c:v>1.1730297799999998</c:v>
                </c:pt>
                <c:pt idx="4520">
                  <c:v>1.2022161499999999</c:v>
                </c:pt>
                <c:pt idx="4521">
                  <c:v>1.2535015299999999</c:v>
                </c:pt>
                <c:pt idx="4522">
                  <c:v>1.2757391899999997</c:v>
                </c:pt>
                <c:pt idx="4523">
                  <c:v>1.2683726499999999</c:v>
                </c:pt>
                <c:pt idx="4524">
                  <c:v>1.2462741099999999</c:v>
                </c:pt>
                <c:pt idx="4525">
                  <c:v>1.2761557100000001</c:v>
                </c:pt>
                <c:pt idx="4526">
                  <c:v>1.27823091</c:v>
                </c:pt>
                <c:pt idx="4527">
                  <c:v>1.1928918399999999</c:v>
                </c:pt>
                <c:pt idx="4528">
                  <c:v>1.1777553599999999</c:v>
                </c:pt>
                <c:pt idx="4529">
                  <c:v>1.1877620200000001</c:v>
                </c:pt>
                <c:pt idx="4530">
                  <c:v>1.16788721</c:v>
                </c:pt>
                <c:pt idx="4531">
                  <c:v>1.1645517300000001</c:v>
                </c:pt>
                <c:pt idx="4532">
                  <c:v>1.18456519</c:v>
                </c:pt>
                <c:pt idx="4533">
                  <c:v>1.1920704800000002</c:v>
                </c:pt>
                <c:pt idx="4534">
                  <c:v>1.2176433799999997</c:v>
                </c:pt>
                <c:pt idx="4535">
                  <c:v>1.2455791199999997</c:v>
                </c:pt>
                <c:pt idx="4536">
                  <c:v>1.2632304399999998</c:v>
                </c:pt>
                <c:pt idx="4537">
                  <c:v>1.25141692</c:v>
                </c:pt>
                <c:pt idx="4538">
                  <c:v>1.2617015799999998</c:v>
                </c:pt>
                <c:pt idx="4539">
                  <c:v>1.26823354</c:v>
                </c:pt>
                <c:pt idx="4540">
                  <c:v>1.2739320999999997</c:v>
                </c:pt>
                <c:pt idx="4541">
                  <c:v>1.3040918099999999</c:v>
                </c:pt>
                <c:pt idx="4542">
                  <c:v>1.2617013499999996</c:v>
                </c:pt>
                <c:pt idx="4543">
                  <c:v>1.2476640899999996</c:v>
                </c:pt>
                <c:pt idx="4544">
                  <c:v>1.2459962399999995</c:v>
                </c:pt>
                <c:pt idx="4545">
                  <c:v>1.14856851</c:v>
                </c:pt>
                <c:pt idx="4546">
                  <c:v>1.0779644299999998</c:v>
                </c:pt>
                <c:pt idx="4547">
                  <c:v>1.1760872600000003</c:v>
                </c:pt>
                <c:pt idx="4548">
                  <c:v>1.1803958400000001</c:v>
                </c:pt>
                <c:pt idx="4549">
                  <c:v>1.2309859999999999</c:v>
                </c:pt>
                <c:pt idx="4550">
                  <c:v>1.2145859000000001</c:v>
                </c:pt>
                <c:pt idx="4551">
                  <c:v>1.1263610099999999</c:v>
                </c:pt>
                <c:pt idx="4552">
                  <c:v>1.1235514899999999</c:v>
                </c:pt>
                <c:pt idx="4553">
                  <c:v>1.2034193299999998</c:v>
                </c:pt>
                <c:pt idx="4554">
                  <c:v>1.2607287199999997</c:v>
                </c:pt>
                <c:pt idx="4555">
                  <c:v>1.2439114999999998</c:v>
                </c:pt>
                <c:pt idx="4556">
                  <c:v>1.1111817399999999</c:v>
                </c:pt>
                <c:pt idx="4557">
                  <c:v>1.1802569600000001</c:v>
                </c:pt>
                <c:pt idx="4558">
                  <c:v>1.2273726499999997</c:v>
                </c:pt>
                <c:pt idx="4559">
                  <c:v>1.2294571400000001</c:v>
                </c:pt>
                <c:pt idx="4560">
                  <c:v>1.1175750499999999</c:v>
                </c:pt>
                <c:pt idx="4561">
                  <c:v>1.1945720900000001</c:v>
                </c:pt>
                <c:pt idx="4562">
                  <c:v>1.2737932199999995</c:v>
                </c:pt>
                <c:pt idx="4563">
                  <c:v>1.2344605899999999</c:v>
                </c:pt>
                <c:pt idx="4564">
                  <c:v>1.1139614599999998</c:v>
                </c:pt>
                <c:pt idx="4565">
                  <c:v>1.1405074600000003</c:v>
                </c:pt>
                <c:pt idx="4566">
                  <c:v>1.1798396099999997</c:v>
                </c:pt>
                <c:pt idx="4567">
                  <c:v>1.28838634</c:v>
                </c:pt>
                <c:pt idx="4568">
                  <c:v>1.2352946999999996</c:v>
                </c:pt>
                <c:pt idx="4569">
                  <c:v>1.2503050600000001</c:v>
                </c:pt>
                <c:pt idx="4570">
                  <c:v>1.2145859000000001</c:v>
                </c:pt>
                <c:pt idx="4571">
                  <c:v>1.1448159200000003</c:v>
                </c:pt>
                <c:pt idx="4572">
                  <c:v>1.0815782499999997</c:v>
                </c:pt>
                <c:pt idx="4573">
                  <c:v>1.1559345699999999</c:v>
                </c:pt>
                <c:pt idx="4574">
                  <c:v>1.1945720900000001</c:v>
                </c:pt>
                <c:pt idx="4575">
                  <c:v>1.2818542699999997</c:v>
                </c:pt>
                <c:pt idx="4576">
                  <c:v>1.2587829800000001</c:v>
                </c:pt>
                <c:pt idx="4577">
                  <c:v>1.25016606</c:v>
                </c:pt>
                <c:pt idx="4578">
                  <c:v>1.2771288199999997</c:v>
                </c:pt>
                <c:pt idx="4579">
                  <c:v>1.28810823</c:v>
                </c:pt>
                <c:pt idx="4580">
                  <c:v>1.2557731899999998</c:v>
                </c:pt>
                <c:pt idx="4581">
                  <c:v>1.1876988399999999</c:v>
                </c:pt>
                <c:pt idx="4582">
                  <c:v>1.1594093999999997</c:v>
                </c:pt>
                <c:pt idx="4583">
                  <c:v>1.0785206599999997</c:v>
                </c:pt>
                <c:pt idx="4584">
                  <c:v>1.0835238699999998</c:v>
                </c:pt>
                <c:pt idx="4585">
                  <c:v>1.1723350300000002</c:v>
                </c:pt>
                <c:pt idx="4586">
                  <c:v>1.2625356899999998</c:v>
                </c:pt>
                <c:pt idx="4587">
                  <c:v>1.2280674</c:v>
                </c:pt>
                <c:pt idx="4588">
                  <c:v>1.17358589</c:v>
                </c:pt>
                <c:pt idx="4589">
                  <c:v>1.12188387</c:v>
                </c:pt>
                <c:pt idx="4590">
                  <c:v>1.2525284299999999</c:v>
                </c:pt>
                <c:pt idx="4591">
                  <c:v>1.2771285799999998</c:v>
                </c:pt>
                <c:pt idx="4592">
                  <c:v>1.2389079300000001</c:v>
                </c:pt>
                <c:pt idx="4593">
                  <c:v>1.1888740099999999</c:v>
                </c:pt>
                <c:pt idx="4594">
                  <c:v>1.0806050300000001</c:v>
                </c:pt>
                <c:pt idx="4595">
                  <c:v>1.1453715600000001</c:v>
                </c:pt>
                <c:pt idx="4596">
                  <c:v>1.1940162200000002</c:v>
                </c:pt>
                <c:pt idx="4597">
                  <c:v>1.2672611499999997</c:v>
                </c:pt>
                <c:pt idx="4598">
                  <c:v>1.2646202999999998</c:v>
                </c:pt>
                <c:pt idx="4599">
                  <c:v>1.1712230399999999</c:v>
                </c:pt>
                <c:pt idx="4600">
                  <c:v>1.0977004799999999</c:v>
                </c:pt>
                <c:pt idx="4601">
                  <c:v>1.1574633099999998</c:v>
                </c:pt>
                <c:pt idx="4602">
                  <c:v>1.2254264399999997</c:v>
                </c:pt>
                <c:pt idx="4603">
                  <c:v>1.25697613</c:v>
                </c:pt>
                <c:pt idx="4604">
                  <c:v>1.2466913499999996</c:v>
                </c:pt>
                <c:pt idx="4605">
                  <c:v>1.2062261099999998</c:v>
                </c:pt>
                <c:pt idx="4606">
                  <c:v>1.11948359</c:v>
                </c:pt>
                <c:pt idx="4607">
                  <c:v>1.09505951</c:v>
                </c:pt>
                <c:pt idx="4608">
                  <c:v>1.07421184</c:v>
                </c:pt>
                <c:pt idx="4609">
                  <c:v>1.08241224</c:v>
                </c:pt>
                <c:pt idx="4610">
                  <c:v>1.1182699199999999</c:v>
                </c:pt>
                <c:pt idx="4611">
                  <c:v>1.1933213499999997</c:v>
                </c:pt>
                <c:pt idx="4612">
                  <c:v>1.2055245599999997</c:v>
                </c:pt>
                <c:pt idx="4613">
                  <c:v>1.2950575400000002</c:v>
                </c:pt>
                <c:pt idx="4614">
                  <c:v>1.2707355</c:v>
                </c:pt>
                <c:pt idx="4615">
                  <c:v>1.2382129400000002</c:v>
                </c:pt>
                <c:pt idx="4616">
                  <c:v>1.2403336799999998</c:v>
                </c:pt>
                <c:pt idx="4617">
                  <c:v>1.2329316099999996</c:v>
                </c:pt>
                <c:pt idx="4618">
                  <c:v>1.2097216799999995</c:v>
                </c:pt>
                <c:pt idx="4619">
                  <c:v>1.17706037</c:v>
                </c:pt>
                <c:pt idx="4620">
                  <c:v>1.1602430300000002</c:v>
                </c:pt>
                <c:pt idx="4621">
                  <c:v>1.1288329400000001</c:v>
                </c:pt>
                <c:pt idx="4622">
                  <c:v>1.0868597</c:v>
                </c:pt>
                <c:pt idx="4623">
                  <c:v>1.0890834300000001</c:v>
                </c:pt>
                <c:pt idx="4624">
                  <c:v>1.1698729999999999</c:v>
                </c:pt>
                <c:pt idx="4625">
                  <c:v>1.11451685</c:v>
                </c:pt>
                <c:pt idx="4626">
                  <c:v>1.07435071</c:v>
                </c:pt>
                <c:pt idx="4627">
                  <c:v>1.1317514200000001</c:v>
                </c:pt>
                <c:pt idx="4628">
                  <c:v>1.2079148299999998</c:v>
                </c:pt>
                <c:pt idx="4629">
                  <c:v>1.2129181600000001</c:v>
                </c:pt>
                <c:pt idx="4630">
                  <c:v>1.1933215899999998</c:v>
                </c:pt>
                <c:pt idx="4631">
                  <c:v>1.1116237599999998</c:v>
                </c:pt>
                <c:pt idx="4632">
                  <c:v>1.09728336</c:v>
                </c:pt>
                <c:pt idx="4633">
                  <c:v>1.0779645399999997</c:v>
                </c:pt>
                <c:pt idx="4634">
                  <c:v>1.10798526</c:v>
                </c:pt>
                <c:pt idx="4635">
                  <c:v>1.1006189600000003</c:v>
                </c:pt>
                <c:pt idx="4636">
                  <c:v>1.1143782099999999</c:v>
                </c:pt>
                <c:pt idx="4637">
                  <c:v>1.0975614799999998</c:v>
                </c:pt>
                <c:pt idx="4638">
                  <c:v>1.10812402</c:v>
                </c:pt>
                <c:pt idx="4639">
                  <c:v>1.1942941</c:v>
                </c:pt>
                <c:pt idx="4640">
                  <c:v>1.2541962899999997</c:v>
                </c:pt>
                <c:pt idx="4641">
                  <c:v>1.2543352799999998</c:v>
                </c:pt>
                <c:pt idx="4642">
                  <c:v>1.2878302299999997</c:v>
                </c:pt>
                <c:pt idx="4643">
                  <c:v>1.1855381700000001</c:v>
                </c:pt>
                <c:pt idx="4644">
                  <c:v>1.1405073400000001</c:v>
                </c:pt>
                <c:pt idx="4645">
                  <c:v>1.1306396699999999</c:v>
                </c:pt>
                <c:pt idx="4646">
                  <c:v>1.1746975200000003</c:v>
                </c:pt>
                <c:pt idx="4647">
                  <c:v>1.24168766</c:v>
                </c:pt>
                <c:pt idx="4648">
                  <c:v>1.26420295</c:v>
                </c:pt>
                <c:pt idx="4649">
                  <c:v>1.2507218099999997</c:v>
                </c:pt>
                <c:pt idx="4650">
                  <c:v>1.2213960899999996</c:v>
                </c:pt>
                <c:pt idx="4651">
                  <c:v>1.1781718700000001</c:v>
                </c:pt>
                <c:pt idx="4652">
                  <c:v>1.2036061299999998</c:v>
                </c:pt>
                <c:pt idx="4653">
                  <c:v>1.09533787</c:v>
                </c:pt>
                <c:pt idx="4654">
                  <c:v>1.1353648899999997</c:v>
                </c:pt>
                <c:pt idx="4655">
                  <c:v>1.2197279899999998</c:v>
                </c:pt>
                <c:pt idx="4656">
                  <c:v>1.2712913799999996</c:v>
                </c:pt>
                <c:pt idx="4657">
                  <c:v>1.2647592999999997</c:v>
                </c:pt>
                <c:pt idx="4658">
                  <c:v>1.1877617799999998</c:v>
                </c:pt>
                <c:pt idx="4659">
                  <c:v>1.1589245799999999</c:v>
                </c:pt>
                <c:pt idx="4660">
                  <c:v>1.2324736099999998</c:v>
                </c:pt>
                <c:pt idx="4661">
                  <c:v>1.2462743499999998</c:v>
                </c:pt>
                <c:pt idx="4662">
                  <c:v>1.2642031899999999</c:v>
                </c:pt>
                <c:pt idx="4663">
                  <c:v>1.2473860999999997</c:v>
                </c:pt>
                <c:pt idx="4664">
                  <c:v>1.2375181899999999</c:v>
                </c:pt>
                <c:pt idx="4665">
                  <c:v>1.2578097599999998</c:v>
                </c:pt>
                <c:pt idx="4666">
                  <c:v>1.23640656</c:v>
                </c:pt>
                <c:pt idx="4667">
                  <c:v>1.1806736</c:v>
                </c:pt>
                <c:pt idx="4668">
                  <c:v>1.1559346899999996</c:v>
                </c:pt>
                <c:pt idx="4669">
                  <c:v>1.1560735700000002</c:v>
                </c:pt>
                <c:pt idx="4670">
                  <c:v>1.1475956399999998</c:v>
                </c:pt>
                <c:pt idx="4671">
                  <c:v>1.2361284499999998</c:v>
                </c:pt>
                <c:pt idx="4672">
                  <c:v>1.25503016</c:v>
                </c:pt>
                <c:pt idx="4673">
                  <c:v>1.2472473399999999</c:v>
                </c:pt>
                <c:pt idx="4674">
                  <c:v>1.2166705099999999</c:v>
                </c:pt>
                <c:pt idx="4675">
                  <c:v>1.19443345</c:v>
                </c:pt>
                <c:pt idx="4676">
                  <c:v>1.0647609200000001</c:v>
                </c:pt>
                <c:pt idx="4677">
                  <c:v>1.1556564600000001</c:v>
                </c:pt>
                <c:pt idx="4678">
                  <c:v>1.1967958200000002</c:v>
                </c:pt>
                <c:pt idx="4679">
                  <c:v>1.2359893299999998</c:v>
                </c:pt>
                <c:pt idx="4680">
                  <c:v>1.2610063599999999</c:v>
                </c:pt>
                <c:pt idx="4681">
                  <c:v>1.2511386899999997</c:v>
                </c:pt>
                <c:pt idx="4682">
                  <c:v>1.24405038</c:v>
                </c:pt>
                <c:pt idx="4683">
                  <c:v>1.15940917</c:v>
                </c:pt>
                <c:pt idx="4684">
                  <c:v>1.1475955200000001</c:v>
                </c:pt>
                <c:pt idx="4685">
                  <c:v>1.2373793099999997</c:v>
                </c:pt>
                <c:pt idx="4686">
                  <c:v>1.2135248199999995</c:v>
                </c:pt>
                <c:pt idx="4687">
                  <c:v>1.2817153899999998</c:v>
                </c:pt>
                <c:pt idx="4688">
                  <c:v>1.2335960899999996</c:v>
                </c:pt>
                <c:pt idx="4689">
                  <c:v>1.2793524300000001</c:v>
                </c:pt>
                <c:pt idx="4690">
                  <c:v>1.2812986399999997</c:v>
                </c:pt>
                <c:pt idx="4691">
                  <c:v>1.2362674499999999</c:v>
                </c:pt>
                <c:pt idx="4692">
                  <c:v>1.2154197699999998</c:v>
                </c:pt>
                <c:pt idx="4693">
                  <c:v>1.1349482499999999</c:v>
                </c:pt>
                <c:pt idx="4694">
                  <c:v>1.15774143</c:v>
                </c:pt>
                <c:pt idx="4695">
                  <c:v>1.2148635399999999</c:v>
                </c:pt>
                <c:pt idx="4696">
                  <c:v>1.2975592599999999</c:v>
                </c:pt>
                <c:pt idx="4697">
                  <c:v>1.2516947999999997</c:v>
                </c:pt>
                <c:pt idx="4698">
                  <c:v>1.2475247399999996</c:v>
                </c:pt>
                <c:pt idx="4699">
                  <c:v>1.2002704099999999</c:v>
                </c:pt>
                <c:pt idx="4700">
                  <c:v>1.0964496099999999</c:v>
                </c:pt>
                <c:pt idx="4701">
                  <c:v>1.2358503299999999</c:v>
                </c:pt>
                <c:pt idx="4702">
                  <c:v>1.28032553</c:v>
                </c:pt>
                <c:pt idx="4703">
                  <c:v>1.17803323</c:v>
                </c:pt>
                <c:pt idx="4704">
                  <c:v>1.13772786</c:v>
                </c:pt>
                <c:pt idx="4705">
                  <c:v>1.2604507199999999</c:v>
                </c:pt>
                <c:pt idx="4706">
                  <c:v>1.2347387099999998</c:v>
                </c:pt>
                <c:pt idx="4707">
                  <c:v>1.1653857200000002</c:v>
                </c:pt>
                <c:pt idx="4708">
                  <c:v>1.1299447999999999</c:v>
                </c:pt>
                <c:pt idx="4709">
                  <c:v>1.2371013199999998</c:v>
                </c:pt>
                <c:pt idx="4710">
                  <c:v>1.27017987</c:v>
                </c:pt>
                <c:pt idx="4711">
                  <c:v>1.3046477999999999</c:v>
                </c:pt>
                <c:pt idx="4712">
                  <c:v>1.2194503499999998</c:v>
                </c:pt>
                <c:pt idx="4713">
                  <c:v>1.20215607</c:v>
                </c:pt>
                <c:pt idx="4714">
                  <c:v>1.2443284999999997</c:v>
                </c:pt>
                <c:pt idx="4715">
                  <c:v>1.2714303699999998</c:v>
                </c:pt>
                <c:pt idx="4716">
                  <c:v>1.19137549</c:v>
                </c:pt>
                <c:pt idx="4717">
                  <c:v>1.2005485300000001</c:v>
                </c:pt>
                <c:pt idx="4718">
                  <c:v>1.1482908700000001</c:v>
                </c:pt>
                <c:pt idx="4719">
                  <c:v>1.10881889</c:v>
                </c:pt>
                <c:pt idx="4720">
                  <c:v>1.19262636</c:v>
                </c:pt>
                <c:pt idx="4721">
                  <c:v>1.2654540499999998</c:v>
                </c:pt>
                <c:pt idx="4722">
                  <c:v>1.2885251</c:v>
                </c:pt>
                <c:pt idx="4723">
                  <c:v>1.2598947299999996</c:v>
                </c:pt>
                <c:pt idx="4724">
                  <c:v>1.2004092899999996</c:v>
                </c:pt>
                <c:pt idx="4725">
                  <c:v>1.1031206799999997</c:v>
                </c:pt>
                <c:pt idx="4726">
                  <c:v>1.1589925300000001</c:v>
                </c:pt>
                <c:pt idx="4727">
                  <c:v>1.2405760299999999</c:v>
                </c:pt>
                <c:pt idx="4728">
                  <c:v>1.2546132799999998</c:v>
                </c:pt>
                <c:pt idx="4729">
                  <c:v>1.2155588899999998</c:v>
                </c:pt>
                <c:pt idx="4730">
                  <c:v>1.1994366599999997</c:v>
                </c:pt>
                <c:pt idx="4731">
                  <c:v>1.1184089200000003</c:v>
                </c:pt>
                <c:pt idx="4732">
                  <c:v>1.2490359499999999</c:v>
                </c:pt>
                <c:pt idx="4733">
                  <c:v>1.2004094099999998</c:v>
                </c:pt>
                <c:pt idx="4734">
                  <c:v>1.1270259600000001</c:v>
                </c:pt>
                <c:pt idx="4735">
                  <c:v>1.1881789000000003</c:v>
                </c:pt>
                <c:pt idx="4736">
                  <c:v>1.2573932399999996</c:v>
                </c:pt>
                <c:pt idx="4737">
                  <c:v>1.2929724499999999</c:v>
                </c:pt>
                <c:pt idx="4738">
                  <c:v>1.2108331899999998</c:v>
                </c:pt>
                <c:pt idx="4739">
                  <c:v>1.1243961999999998</c:v>
                </c:pt>
                <c:pt idx="4740">
                  <c:v>1.2633695599999997</c:v>
                </c:pt>
                <c:pt idx="4741">
                  <c:v>1.2586437499999998</c:v>
                </c:pt>
                <c:pt idx="4742">
                  <c:v>1.1981858000000003</c:v>
                </c:pt>
                <c:pt idx="4743">
                  <c:v>1.07407308</c:v>
                </c:pt>
                <c:pt idx="4744">
                  <c:v>1.1619106499999998</c:v>
                </c:pt>
                <c:pt idx="4745">
                  <c:v>1.2211182099999998</c:v>
                </c:pt>
                <c:pt idx="4746">
                  <c:v>1.2332096099999996</c:v>
                </c:pt>
                <c:pt idx="4747">
                  <c:v>1.2358501</c:v>
                </c:pt>
                <c:pt idx="4748">
                  <c:v>1.2298741299999998</c:v>
                </c:pt>
                <c:pt idx="4749">
                  <c:v>1.2886640999999999</c:v>
                </c:pt>
                <c:pt idx="4750">
                  <c:v>1.2361283299999999</c:v>
                </c:pt>
                <c:pt idx="4751">
                  <c:v>1.1845654200000002</c:v>
                </c:pt>
                <c:pt idx="4752">
                  <c:v>1.20708072</c:v>
                </c:pt>
                <c:pt idx="4753">
                  <c:v>1.12494147</c:v>
                </c:pt>
                <c:pt idx="4754">
                  <c:v>1.09644926</c:v>
                </c:pt>
                <c:pt idx="4755">
                  <c:v>1.0459983299999998</c:v>
                </c:pt>
                <c:pt idx="4756">
                  <c:v>1.1235511300000001</c:v>
                </c:pt>
                <c:pt idx="4757">
                  <c:v>1.13063943</c:v>
                </c:pt>
                <c:pt idx="4758">
                  <c:v>1.1717789199999999</c:v>
                </c:pt>
                <c:pt idx="4759">
                  <c:v>1.19471109</c:v>
                </c:pt>
                <c:pt idx="4760">
                  <c:v>1.2311247599999995</c:v>
                </c:pt>
                <c:pt idx="4761">
                  <c:v>1.2188944799999997</c:v>
                </c:pt>
                <c:pt idx="4762">
                  <c:v>1.2094434499999998</c:v>
                </c:pt>
                <c:pt idx="4763">
                  <c:v>1.1684433200000002</c:v>
                </c:pt>
                <c:pt idx="4764">
                  <c:v>1.1006189600000003</c:v>
                </c:pt>
                <c:pt idx="4765">
                  <c:v>1.1819437699999999</c:v>
                </c:pt>
                <c:pt idx="4766">
                  <c:v>1.1891026499999999</c:v>
                </c:pt>
                <c:pt idx="4767">
                  <c:v>1.18261945</c:v>
                </c:pt>
                <c:pt idx="4768">
                  <c:v>1.1239683599999999</c:v>
                </c:pt>
                <c:pt idx="4769">
                  <c:v>1.0793546399999998</c:v>
                </c:pt>
                <c:pt idx="4770">
                  <c:v>1.07143247</c:v>
                </c:pt>
                <c:pt idx="4771">
                  <c:v>1.08658159</c:v>
                </c:pt>
                <c:pt idx="4772">
                  <c:v>1.1541274800000001</c:v>
                </c:pt>
                <c:pt idx="4773">
                  <c:v>1.1574633099999998</c:v>
                </c:pt>
                <c:pt idx="4774">
                  <c:v>1.2034671299999999</c:v>
                </c:pt>
                <c:pt idx="4775">
                  <c:v>1.2418267699999996</c:v>
                </c:pt>
                <c:pt idx="4776">
                  <c:v>1.2715698499999997</c:v>
                </c:pt>
                <c:pt idx="4777">
                  <c:v>1.2981152499999999</c:v>
                </c:pt>
                <c:pt idx="4778">
                  <c:v>1.2454403599999997</c:v>
                </c:pt>
                <c:pt idx="4779">
                  <c:v>1.2433557499999999</c:v>
                </c:pt>
                <c:pt idx="4780">
                  <c:v>1.2344605899999999</c:v>
                </c:pt>
                <c:pt idx="4781">
                  <c:v>1.1954058400000001</c:v>
                </c:pt>
                <c:pt idx="4782">
                  <c:v>1.1933213499999997</c:v>
                </c:pt>
                <c:pt idx="4783">
                  <c:v>1.19693446</c:v>
                </c:pt>
                <c:pt idx="4784">
                  <c:v>1.1488188500000001</c:v>
                </c:pt>
                <c:pt idx="4785">
                  <c:v>1.1043716699999999</c:v>
                </c:pt>
                <c:pt idx="4786">
                  <c:v>1.1517651099999999</c:v>
                </c:pt>
                <c:pt idx="4787">
                  <c:v>1.1816465899999999</c:v>
                </c:pt>
                <c:pt idx="4788">
                  <c:v>1.1756705000000001</c:v>
                </c:pt>
                <c:pt idx="4789">
                  <c:v>1.2056908599999998</c:v>
                </c:pt>
                <c:pt idx="4790">
                  <c:v>1.2284840299999999</c:v>
                </c:pt>
                <c:pt idx="4791">
                  <c:v>1.2899148499999997</c:v>
                </c:pt>
                <c:pt idx="4792">
                  <c:v>1.2197006899999996</c:v>
                </c:pt>
                <c:pt idx="4793">
                  <c:v>1.1360598800000001</c:v>
                </c:pt>
                <c:pt idx="4794">
                  <c:v>1.08171737</c:v>
                </c:pt>
                <c:pt idx="4795">
                  <c:v>1.0899169399999999</c:v>
                </c:pt>
                <c:pt idx="4796">
                  <c:v>1.1680262099999998</c:v>
                </c:pt>
                <c:pt idx="4797">
                  <c:v>1.2151417699999998</c:v>
                </c:pt>
                <c:pt idx="4798">
                  <c:v>1.2737930999999998</c:v>
                </c:pt>
                <c:pt idx="4799">
                  <c:v>1.2833828899999999</c:v>
                </c:pt>
                <c:pt idx="4800">
                  <c:v>1.2623964499999998</c:v>
                </c:pt>
                <c:pt idx="4801">
                  <c:v>1.2861626099999999</c:v>
                </c:pt>
                <c:pt idx="4802">
                  <c:v>1.2896372099999998</c:v>
                </c:pt>
                <c:pt idx="4803">
                  <c:v>1.2896370899999998</c:v>
                </c:pt>
                <c:pt idx="4804">
                  <c:v>1.26809514</c:v>
                </c:pt>
                <c:pt idx="4805">
                  <c:v>1.2742102099999999</c:v>
                </c:pt>
                <c:pt idx="4806">
                  <c:v>1.25864398</c:v>
                </c:pt>
                <c:pt idx="4807">
                  <c:v>1.2704575100000002</c:v>
                </c:pt>
                <c:pt idx="4808">
                  <c:v>1.2778236899999995</c:v>
                </c:pt>
                <c:pt idx="4809">
                  <c:v>1.2725423600000001</c:v>
                </c:pt>
                <c:pt idx="4810">
                  <c:v>1.2794911899999997</c:v>
                </c:pt>
                <c:pt idx="4811">
                  <c:v>1.2708744999999997</c:v>
                </c:pt>
                <c:pt idx="4812">
                  <c:v>1.2680946599999998</c:v>
                </c:pt>
                <c:pt idx="4813">
                  <c:v>1.31145811</c:v>
                </c:pt>
                <c:pt idx="4814">
                  <c:v>1.3122917399999998</c:v>
                </c:pt>
                <c:pt idx="4815">
                  <c:v>1.2305690099999997</c:v>
                </c:pt>
                <c:pt idx="4816">
                  <c:v>1.19901967</c:v>
                </c:pt>
                <c:pt idx="4817">
                  <c:v>1.1423138400000001</c:v>
                </c:pt>
                <c:pt idx="4818">
                  <c:v>1.1385619600000001</c:v>
                </c:pt>
                <c:pt idx="4819">
                  <c:v>1.2856703999999999</c:v>
                </c:pt>
                <c:pt idx="4820">
                  <c:v>1.1745586400000001</c:v>
                </c:pt>
                <c:pt idx="4821">
                  <c:v>1.1195208999999997</c:v>
                </c:pt>
                <c:pt idx="4822">
                  <c:v>1.1894297599999997</c:v>
                </c:pt>
                <c:pt idx="4823">
                  <c:v>1.2208402199999997</c:v>
                </c:pt>
                <c:pt idx="4824">
                  <c:v>1.2497488299999999</c:v>
                </c:pt>
                <c:pt idx="4825">
                  <c:v>1.2690679999999999</c:v>
                </c:pt>
                <c:pt idx="4826">
                  <c:v>1.2362675700000001</c:v>
                </c:pt>
                <c:pt idx="4827">
                  <c:v>1.2680946599999998</c:v>
                </c:pt>
                <c:pt idx="4828">
                  <c:v>1.3061765400000001</c:v>
                </c:pt>
                <c:pt idx="4829">
                  <c:v>1.2473860999999997</c:v>
                </c:pt>
                <c:pt idx="4830">
                  <c:v>1.2311248799999996</c:v>
                </c:pt>
                <c:pt idx="4831">
                  <c:v>1.2109721899999999</c:v>
                </c:pt>
                <c:pt idx="4832">
                  <c:v>1.1834535600000002</c:v>
                </c:pt>
                <c:pt idx="4833">
                  <c:v>1.1724739100000001</c:v>
                </c:pt>
                <c:pt idx="4834">
                  <c:v>1.11284947</c:v>
                </c:pt>
                <c:pt idx="4835">
                  <c:v>1.1303615600000001</c:v>
                </c:pt>
                <c:pt idx="4836">
                  <c:v>1.1823414600000002</c:v>
                </c:pt>
                <c:pt idx="4837">
                  <c:v>1.2940920600000001</c:v>
                </c:pt>
                <c:pt idx="4838">
                  <c:v>1.2596169699999999</c:v>
                </c:pt>
                <c:pt idx="4839">
                  <c:v>1.2593388599999997</c:v>
                </c:pt>
                <c:pt idx="4840">
                  <c:v>1.27601695</c:v>
                </c:pt>
                <c:pt idx="4841">
                  <c:v>1.26837277</c:v>
                </c:pt>
                <c:pt idx="4842">
                  <c:v>1.2604503600000001</c:v>
                </c:pt>
                <c:pt idx="4843">
                  <c:v>1.2576706399999997</c:v>
                </c:pt>
                <c:pt idx="4844">
                  <c:v>1.2736542199999998</c:v>
                </c:pt>
                <c:pt idx="4845">
                  <c:v>1.27476597</c:v>
                </c:pt>
                <c:pt idx="4846">
                  <c:v>1.2749048499999998</c:v>
                </c:pt>
                <c:pt idx="4847">
                  <c:v>1.2610067099999998</c:v>
                </c:pt>
                <c:pt idx="4848">
                  <c:v>1.23022795</c:v>
                </c:pt>
                <c:pt idx="4849">
                  <c:v>1.2872744799999998</c:v>
                </c:pt>
                <c:pt idx="4850">
                  <c:v>1.29061019</c:v>
                </c:pt>
                <c:pt idx="4851">
                  <c:v>1.2525284299999999</c:v>
                </c:pt>
                <c:pt idx="4852">
                  <c:v>1.2821320300000001</c:v>
                </c:pt>
                <c:pt idx="4853">
                  <c:v>1.25238955</c:v>
                </c:pt>
                <c:pt idx="4854">
                  <c:v>1.19498909</c:v>
                </c:pt>
                <c:pt idx="4855">
                  <c:v>1.15843618</c:v>
                </c:pt>
                <c:pt idx="4856">
                  <c:v>1.0928359000000001</c:v>
                </c:pt>
                <c:pt idx="4857">
                  <c:v>1.1815075900000001</c:v>
                </c:pt>
                <c:pt idx="4858">
                  <c:v>1.2133347999999995</c:v>
                </c:pt>
                <c:pt idx="4859">
                  <c:v>1.2155590099999998</c:v>
                </c:pt>
                <c:pt idx="4860">
                  <c:v>1.29894972</c:v>
                </c:pt>
                <c:pt idx="4861">
                  <c:v>1.2931119200000001</c:v>
                </c:pt>
                <c:pt idx="4862">
                  <c:v>1.3027019499999999</c:v>
                </c:pt>
                <c:pt idx="4863">
                  <c:v>1.22737253</c:v>
                </c:pt>
                <c:pt idx="4864">
                  <c:v>1.1824805700000003</c:v>
                </c:pt>
                <c:pt idx="4865">
                  <c:v>1.1075683799999998</c:v>
                </c:pt>
                <c:pt idx="4866">
                  <c:v>1.19554508</c:v>
                </c:pt>
                <c:pt idx="4867">
                  <c:v>1.2821320300000001</c:v>
                </c:pt>
                <c:pt idx="4868">
                  <c:v>1.2453012499999996</c:v>
                </c:pt>
                <c:pt idx="4869">
                  <c:v>1.2289011499999998</c:v>
                </c:pt>
                <c:pt idx="4870">
                  <c:v>1.1956839600000002</c:v>
                </c:pt>
                <c:pt idx="4871">
                  <c:v>1.1170192999999997</c:v>
                </c:pt>
                <c:pt idx="4872">
                  <c:v>1.2140299099999998</c:v>
                </c:pt>
                <c:pt idx="4873">
                  <c:v>1.28032553</c:v>
                </c:pt>
                <c:pt idx="4874">
                  <c:v>1.18390906</c:v>
                </c:pt>
                <c:pt idx="4875">
                  <c:v>1.10590017</c:v>
                </c:pt>
                <c:pt idx="4876">
                  <c:v>1.1995758999999999</c:v>
                </c:pt>
                <c:pt idx="4877">
                  <c:v>1.26531506</c:v>
                </c:pt>
                <c:pt idx="4878">
                  <c:v>1.2922781700000001</c:v>
                </c:pt>
                <c:pt idx="4879">
                  <c:v>1.2177822599999997</c:v>
                </c:pt>
                <c:pt idx="4880">
                  <c:v>1.18859589</c:v>
                </c:pt>
                <c:pt idx="4881">
                  <c:v>1.1256364599999997</c:v>
                </c:pt>
                <c:pt idx="4882">
                  <c:v>1.1626057599999999</c:v>
                </c:pt>
                <c:pt idx="4883">
                  <c:v>1.19137537</c:v>
                </c:pt>
                <c:pt idx="4884">
                  <c:v>1.2255656699999997</c:v>
                </c:pt>
                <c:pt idx="4885">
                  <c:v>1.25447416</c:v>
                </c:pt>
                <c:pt idx="4886">
                  <c:v>1.2508608099999998</c:v>
                </c:pt>
                <c:pt idx="4887">
                  <c:v>1.2512775700000001</c:v>
                </c:pt>
                <c:pt idx="4888">
                  <c:v>1.2783795600000001</c:v>
                </c:pt>
                <c:pt idx="4889">
                  <c:v>1.2357112199999998</c:v>
                </c:pt>
                <c:pt idx="4890">
                  <c:v>1.1472748499999998</c:v>
                </c:pt>
                <c:pt idx="4891">
                  <c:v>1.1374496199999997</c:v>
                </c:pt>
                <c:pt idx="4892">
                  <c:v>1.1826455600000003</c:v>
                </c:pt>
                <c:pt idx="4893">
                  <c:v>1.2434946299999996</c:v>
                </c:pt>
                <c:pt idx="4894">
                  <c:v>1.2276633999999997</c:v>
                </c:pt>
                <c:pt idx="4895">
                  <c:v>1.1963477100000002</c:v>
                </c:pt>
                <c:pt idx="4896">
                  <c:v>1.1692047099999998</c:v>
                </c:pt>
                <c:pt idx="4897">
                  <c:v>1.21565342</c:v>
                </c:pt>
                <c:pt idx="4898">
                  <c:v>1.18138111</c:v>
                </c:pt>
                <c:pt idx="4899">
                  <c:v>1.2167086599999999</c:v>
                </c:pt>
                <c:pt idx="4900">
                  <c:v>1.2210905599999997</c:v>
                </c:pt>
                <c:pt idx="4901">
                  <c:v>1.2102011399999999</c:v>
                </c:pt>
                <c:pt idx="4902">
                  <c:v>1.2333306099999997</c:v>
                </c:pt>
                <c:pt idx="4903">
                  <c:v>1.2180874300000002</c:v>
                </c:pt>
                <c:pt idx="4904">
                  <c:v>1.1989319300000001</c:v>
                </c:pt>
                <c:pt idx="4905">
                  <c:v>1.2379038299999998</c:v>
                </c:pt>
                <c:pt idx="4906">
                  <c:v>1.21900392</c:v>
                </c:pt>
                <c:pt idx="4907">
                  <c:v>1.2329235099999998</c:v>
                </c:pt>
                <c:pt idx="4908">
                  <c:v>1.2170338599999997</c:v>
                </c:pt>
                <c:pt idx="4909">
                  <c:v>1.1786899600000003</c:v>
                </c:pt>
                <c:pt idx="4910">
                  <c:v>1.1399517099999998</c:v>
                </c:pt>
                <c:pt idx="4911">
                  <c:v>1.2336269599999998</c:v>
                </c:pt>
                <c:pt idx="4912">
                  <c:v>1.2597558499999999</c:v>
                </c:pt>
                <c:pt idx="4913">
                  <c:v>1.2150027799999998</c:v>
                </c:pt>
                <c:pt idx="4914">
                  <c:v>1.1407851000000002</c:v>
                </c:pt>
                <c:pt idx="4915">
                  <c:v>1.1267822999999999</c:v>
                </c:pt>
                <c:pt idx="4916">
                  <c:v>1.1302224400000001</c:v>
                </c:pt>
                <c:pt idx="4917">
                  <c:v>1.2119450599999997</c:v>
                </c:pt>
                <c:pt idx="4918">
                  <c:v>1.2405756699999999</c:v>
                </c:pt>
                <c:pt idx="4919">
                  <c:v>1.2558640199999997</c:v>
                </c:pt>
                <c:pt idx="4920">
                  <c:v>1.2550302699999998</c:v>
                </c:pt>
                <c:pt idx="4921">
                  <c:v>1.1777550000000001</c:v>
                </c:pt>
                <c:pt idx="4922">
                  <c:v>1.11924267</c:v>
                </c:pt>
                <c:pt idx="4923">
                  <c:v>1.13189042</c:v>
                </c:pt>
                <c:pt idx="4924">
                  <c:v>1.2118059399999999</c:v>
                </c:pt>
                <c:pt idx="4925">
                  <c:v>1.2029111399999999</c:v>
                </c:pt>
                <c:pt idx="4926">
                  <c:v>1.18359244</c:v>
                </c:pt>
                <c:pt idx="4927">
                  <c:v>1.2049957499999997</c:v>
                </c:pt>
                <c:pt idx="4928">
                  <c:v>1.19054163</c:v>
                </c:pt>
                <c:pt idx="4929">
                  <c:v>1.2209790899999997</c:v>
                </c:pt>
                <c:pt idx="4930">
                  <c:v>1.1844263099999999</c:v>
                </c:pt>
                <c:pt idx="4931">
                  <c:v>1.2051349899999997</c:v>
                </c:pt>
                <c:pt idx="4932">
                  <c:v>1.18400967</c:v>
                </c:pt>
                <c:pt idx="4933">
                  <c:v>1.1311955499999999</c:v>
                </c:pt>
                <c:pt idx="4934">
                  <c:v>1.14148045</c:v>
                </c:pt>
                <c:pt idx="4935">
                  <c:v>1.1908194999999999</c:v>
                </c:pt>
                <c:pt idx="4936">
                  <c:v>1.2364064499999998</c:v>
                </c:pt>
                <c:pt idx="4937">
                  <c:v>1.2598946099999995</c:v>
                </c:pt>
                <c:pt idx="4938">
                  <c:v>1.2369624399999999</c:v>
                </c:pt>
                <c:pt idx="4939">
                  <c:v>1.1560736899999999</c:v>
                </c:pt>
                <c:pt idx="4940">
                  <c:v>1.1987872100000001</c:v>
                </c:pt>
                <c:pt idx="4941">
                  <c:v>1.2448844899999998</c:v>
                </c:pt>
                <c:pt idx="4942">
                  <c:v>1.1468537999999999</c:v>
                </c:pt>
                <c:pt idx="4943">
                  <c:v>1.2557253799999997</c:v>
                </c:pt>
                <c:pt idx="4944">
                  <c:v>1.22765017</c:v>
                </c:pt>
                <c:pt idx="4945">
                  <c:v>1.1185480400000001</c:v>
                </c:pt>
                <c:pt idx="4946">
                  <c:v>1.2585045099999999</c:v>
                </c:pt>
                <c:pt idx="4947">
                  <c:v>1.2308471200000002</c:v>
                </c:pt>
                <c:pt idx="4948">
                  <c:v>1.1562125700000003</c:v>
                </c:pt>
                <c:pt idx="4949">
                  <c:v>1.2341826</c:v>
                </c:pt>
                <c:pt idx="4950">
                  <c:v>1.15774143</c:v>
                </c:pt>
                <c:pt idx="4951">
                  <c:v>1.2247538600000001</c:v>
                </c:pt>
                <c:pt idx="4952">
                  <c:v>1.1850317699999999</c:v>
                </c:pt>
                <c:pt idx="4953">
                  <c:v>1.27476597</c:v>
                </c:pt>
                <c:pt idx="4954">
                  <c:v>1.1612160199999999</c:v>
                </c:pt>
                <c:pt idx="4955">
                  <c:v>1.2072198399999998</c:v>
                </c:pt>
                <c:pt idx="4956">
                  <c:v>1.2587829800000001</c:v>
                </c:pt>
                <c:pt idx="4957">
                  <c:v>1.1610771400000002</c:v>
                </c:pt>
                <c:pt idx="4958">
                  <c:v>1.26003373</c:v>
                </c:pt>
                <c:pt idx="4959">
                  <c:v>1.17289054</c:v>
                </c:pt>
                <c:pt idx="4960">
                  <c:v>1.23265398</c:v>
                </c:pt>
                <c:pt idx="4961">
                  <c:v>1.1972129300000003</c:v>
                </c:pt>
                <c:pt idx="4962">
                  <c:v>1.2150028899999998</c:v>
                </c:pt>
                <c:pt idx="4963">
                  <c:v>1.1977691699999999</c:v>
                </c:pt>
                <c:pt idx="4964">
                  <c:v>1.2236199399999999</c:v>
                </c:pt>
                <c:pt idx="4965">
                  <c:v>1.1969351800000001</c:v>
                </c:pt>
                <c:pt idx="4966">
                  <c:v>1.2396032799999996</c:v>
                </c:pt>
                <c:pt idx="4967">
                  <c:v>1.19738364</c:v>
                </c:pt>
                <c:pt idx="4968">
                  <c:v>1.2400531800000001</c:v>
                </c:pt>
                <c:pt idx="4969">
                  <c:v>1.18595505</c:v>
                </c:pt>
                <c:pt idx="4970">
                  <c:v>1.2384915399999998</c:v>
                </c:pt>
                <c:pt idx="4971">
                  <c:v>1.1699719399999999</c:v>
                </c:pt>
                <c:pt idx="4972">
                  <c:v>1.3021459600000003</c:v>
                </c:pt>
                <c:pt idx="4973">
                  <c:v>1.2027723799999999</c:v>
                </c:pt>
                <c:pt idx="4974">
                  <c:v>1.1813687099999999</c:v>
                </c:pt>
                <c:pt idx="4975">
                  <c:v>1.2352946999999996</c:v>
                </c:pt>
                <c:pt idx="4976">
                  <c:v>1.1599651600000001</c:v>
                </c:pt>
                <c:pt idx="4977">
                  <c:v>1.2375184299999999</c:v>
                </c:pt>
                <c:pt idx="4978">
                  <c:v>1.2505827</c:v>
                </c:pt>
                <c:pt idx="4979">
                  <c:v>1.1996294299999999</c:v>
                </c:pt>
                <c:pt idx="4980">
                  <c:v>1.19064641</c:v>
                </c:pt>
                <c:pt idx="4981">
                  <c:v>1.24877584</c:v>
                </c:pt>
                <c:pt idx="4982">
                  <c:v>1.1588532899999999</c:v>
                </c:pt>
                <c:pt idx="4983">
                  <c:v>1.2529452999999997</c:v>
                </c:pt>
                <c:pt idx="4984">
                  <c:v>1.2541961699999999</c:v>
                </c:pt>
                <c:pt idx="4985">
                  <c:v>1.1735855300000002</c:v>
                </c:pt>
                <c:pt idx="4986">
                  <c:v>1.1877618999999997</c:v>
                </c:pt>
                <c:pt idx="4987">
                  <c:v>1.2685118899999999</c:v>
                </c:pt>
                <c:pt idx="4988">
                  <c:v>1.2056909799999997</c:v>
                </c:pt>
                <c:pt idx="4989">
                  <c:v>1.1746975200000003</c:v>
                </c:pt>
                <c:pt idx="4990">
                  <c:v>1.2377961899999996</c:v>
                </c:pt>
                <c:pt idx="4991">
                  <c:v>1.2580881100000001</c:v>
                </c:pt>
                <c:pt idx="4992">
                  <c:v>1.24335551</c:v>
                </c:pt>
                <c:pt idx="4993">
                  <c:v>1.2197009299999999</c:v>
                </c:pt>
                <c:pt idx="4994">
                  <c:v>1.12452412</c:v>
                </c:pt>
                <c:pt idx="4995">
                  <c:v>1.1867160800000001</c:v>
                </c:pt>
                <c:pt idx="4996">
                  <c:v>1.25266755</c:v>
                </c:pt>
                <c:pt idx="4997">
                  <c:v>1.2490540699999999</c:v>
                </c:pt>
                <c:pt idx="4998">
                  <c:v>1.1714169999999999</c:v>
                </c:pt>
                <c:pt idx="4999">
                  <c:v>1.1189649099999999</c:v>
                </c:pt>
                <c:pt idx="5000">
                  <c:v>1.1492633799999998</c:v>
                </c:pt>
                <c:pt idx="5001">
                  <c:v>1.1626058800000001</c:v>
                </c:pt>
                <c:pt idx="5002">
                  <c:v>1.2102771999999999</c:v>
                </c:pt>
                <c:pt idx="5003">
                  <c:v>1.2629522099999999</c:v>
                </c:pt>
                <c:pt idx="5004">
                  <c:v>1.2673997899999996</c:v>
                </c:pt>
                <c:pt idx="5005">
                  <c:v>1.2819931499999997</c:v>
                </c:pt>
                <c:pt idx="5006">
                  <c:v>1.2248707999999997</c:v>
                </c:pt>
                <c:pt idx="5007">
                  <c:v>1.1478363299999998</c:v>
                </c:pt>
                <c:pt idx="5008">
                  <c:v>1.0932529000000002</c:v>
                </c:pt>
                <c:pt idx="5009">
                  <c:v>1.1064563999999999</c:v>
                </c:pt>
                <c:pt idx="5010">
                  <c:v>1.1434261799999998</c:v>
                </c:pt>
                <c:pt idx="5011">
                  <c:v>1.1651078500000001</c:v>
                </c:pt>
                <c:pt idx="5012">
                  <c:v>1.1656634799999999</c:v>
                </c:pt>
                <c:pt idx="5013">
                  <c:v>1.1860944</c:v>
                </c:pt>
                <c:pt idx="5014">
                  <c:v>1.1498194899999998</c:v>
                </c:pt>
                <c:pt idx="5015">
                  <c:v>1.11743617</c:v>
                </c:pt>
                <c:pt idx="5016">
                  <c:v>1.14273107</c:v>
                </c:pt>
                <c:pt idx="5017">
                  <c:v>1.2215348499999996</c:v>
                </c:pt>
                <c:pt idx="5018">
                  <c:v>1.2525286699999998</c:v>
                </c:pt>
                <c:pt idx="5019">
                  <c:v>1.3121529800000002</c:v>
                </c:pt>
                <c:pt idx="5020">
                  <c:v>1.2708747399999998</c:v>
                </c:pt>
                <c:pt idx="5021">
                  <c:v>1.2501656999999997</c:v>
                </c:pt>
                <c:pt idx="5022">
                  <c:v>1.2619793399999997</c:v>
                </c:pt>
                <c:pt idx="5023">
                  <c:v>1.2671216699999996</c:v>
                </c:pt>
                <c:pt idx="5024">
                  <c:v>1.26601005</c:v>
                </c:pt>
                <c:pt idx="5025">
                  <c:v>1.2646160099999999</c:v>
                </c:pt>
                <c:pt idx="5026">
                  <c:v>1.2516945599999998</c:v>
                </c:pt>
                <c:pt idx="5027">
                  <c:v>1.2512775700000001</c:v>
                </c:pt>
                <c:pt idx="5028">
                  <c:v>1.2699016299999997</c:v>
                </c:pt>
                <c:pt idx="5029">
                  <c:v>1.2727570500000001</c:v>
                </c:pt>
                <c:pt idx="5030">
                  <c:v>1.2535015299999999</c:v>
                </c:pt>
                <c:pt idx="5031">
                  <c:v>1.2439117399999997</c:v>
                </c:pt>
                <c:pt idx="5032">
                  <c:v>1.1897078800000001</c:v>
                </c:pt>
                <c:pt idx="5033">
                  <c:v>1.1413412099999998</c:v>
                </c:pt>
                <c:pt idx="5034">
                  <c:v>1.1321686499999999</c:v>
                </c:pt>
                <c:pt idx="5035">
                  <c:v>1.2094434499999998</c:v>
                </c:pt>
                <c:pt idx="5036">
                  <c:v>1.2048569899999999</c:v>
                </c:pt>
                <c:pt idx="5037">
                  <c:v>1.2811593999999997</c:v>
                </c:pt>
                <c:pt idx="5038">
                  <c:v>1.2553081499999998</c:v>
                </c:pt>
                <c:pt idx="5039">
                  <c:v>1.26812506</c:v>
                </c:pt>
                <c:pt idx="5040">
                  <c:v>1.2781015600000001</c:v>
                </c:pt>
                <c:pt idx="5041">
                  <c:v>1.25928247</c:v>
                </c:pt>
                <c:pt idx="5042">
                  <c:v>1.26656616</c:v>
                </c:pt>
                <c:pt idx="5043">
                  <c:v>1.27698946</c:v>
                </c:pt>
                <c:pt idx="5044">
                  <c:v>1.2938066699999997</c:v>
                </c:pt>
                <c:pt idx="5045">
                  <c:v>1.2917056099999997</c:v>
                </c:pt>
                <c:pt idx="5046">
                  <c:v>1.29464066</c:v>
                </c:pt>
                <c:pt idx="5047">
                  <c:v>1.2397419199999997</c:v>
                </c:pt>
                <c:pt idx="5048">
                  <c:v>1.22626054</c:v>
                </c:pt>
                <c:pt idx="5049">
                  <c:v>1.3067325400000001</c:v>
                </c:pt>
                <c:pt idx="5050">
                  <c:v>1.3117359899999999</c:v>
                </c:pt>
                <c:pt idx="5051">
                  <c:v>1.30075622</c:v>
                </c:pt>
                <c:pt idx="5052">
                  <c:v>1.2672607899999997</c:v>
                </c:pt>
                <c:pt idx="5053">
                  <c:v>1.2464129900000001</c:v>
                </c:pt>
                <c:pt idx="5054">
                  <c:v>1.27587783</c:v>
                </c:pt>
                <c:pt idx="5055">
                  <c:v>1.28102052</c:v>
                </c:pt>
                <c:pt idx="5056">
                  <c:v>1.2640640699999999</c:v>
                </c:pt>
                <c:pt idx="5057">
                  <c:v>1.2565590099999999</c:v>
                </c:pt>
                <c:pt idx="5058">
                  <c:v>1.2906103099999999</c:v>
                </c:pt>
                <c:pt idx="5059">
                  <c:v>1.3224375200000003</c:v>
                </c:pt>
                <c:pt idx="5060">
                  <c:v>1.2507219299999999</c:v>
                </c:pt>
                <c:pt idx="5061">
                  <c:v>1.18748403</c:v>
                </c:pt>
                <c:pt idx="5062">
                  <c:v>1.1481515200000003</c:v>
                </c:pt>
                <c:pt idx="5063">
                  <c:v>1.2585048699999999</c:v>
                </c:pt>
                <c:pt idx="5064">
                  <c:v>1.2590608599999997</c:v>
                </c:pt>
                <c:pt idx="5065">
                  <c:v>1.2482202099999997</c:v>
                </c:pt>
                <c:pt idx="5066">
                  <c:v>1.1949974300000001</c:v>
                </c:pt>
                <c:pt idx="5067">
                  <c:v>1.1723347899999998</c:v>
                </c:pt>
                <c:pt idx="5068">
                  <c:v>1.2138910299999996</c:v>
                </c:pt>
                <c:pt idx="5069">
                  <c:v>1.2516946799999995</c:v>
                </c:pt>
                <c:pt idx="5070">
                  <c:v>1.2837998899999996</c:v>
                </c:pt>
                <c:pt idx="5071">
                  <c:v>1.23528087</c:v>
                </c:pt>
                <c:pt idx="5072">
                  <c:v>1.1239680099999998</c:v>
                </c:pt>
                <c:pt idx="5073">
                  <c:v>1.2268166499999997</c:v>
                </c:pt>
                <c:pt idx="5074">
                  <c:v>1.26434231</c:v>
                </c:pt>
                <c:pt idx="5075">
                  <c:v>1.2213847599999998</c:v>
                </c:pt>
                <c:pt idx="5076">
                  <c:v>1.1421752000000001</c:v>
                </c:pt>
                <c:pt idx="5077">
                  <c:v>1.19109774</c:v>
                </c:pt>
                <c:pt idx="5078">
                  <c:v>1.2640643099999997</c:v>
                </c:pt>
                <c:pt idx="5079">
                  <c:v>1.2671216699999996</c:v>
                </c:pt>
                <c:pt idx="5080">
                  <c:v>1.2640640699999999</c:v>
                </c:pt>
                <c:pt idx="5081">
                  <c:v>1.1970735800000001</c:v>
                </c:pt>
                <c:pt idx="5082">
                  <c:v>1.23223686</c:v>
                </c:pt>
                <c:pt idx="5083">
                  <c:v>1.1717786799999999</c:v>
                </c:pt>
                <c:pt idx="5084">
                  <c:v>1.1223005100000001</c:v>
                </c:pt>
                <c:pt idx="5085">
                  <c:v>1.2301522499999999</c:v>
                </c:pt>
                <c:pt idx="5086">
                  <c:v>1.2491930699999998</c:v>
                </c:pt>
                <c:pt idx="5087">
                  <c:v>1.2639254299999998</c:v>
                </c:pt>
                <c:pt idx="5088">
                  <c:v>1.2836608899999997</c:v>
                </c:pt>
                <c:pt idx="5089">
                  <c:v>1.2886644599999997</c:v>
                </c:pt>
                <c:pt idx="5090">
                  <c:v>1.2469689799999999</c:v>
                </c:pt>
                <c:pt idx="5091">
                  <c:v>1.2194503499999998</c:v>
                </c:pt>
                <c:pt idx="5092">
                  <c:v>1.2056909799999997</c:v>
                </c:pt>
                <c:pt idx="5093">
                  <c:v>1.2227860699999999</c:v>
                </c:pt>
                <c:pt idx="5094">
                  <c:v>1.2332099699999999</c:v>
                </c:pt>
                <c:pt idx="5095">
                  <c:v>1.1987413200000001</c:v>
                </c:pt>
                <c:pt idx="5096">
                  <c:v>1.13411427</c:v>
                </c:pt>
                <c:pt idx="5097">
                  <c:v>1.1203546499999999</c:v>
                </c:pt>
                <c:pt idx="5098">
                  <c:v>1.16330087</c:v>
                </c:pt>
                <c:pt idx="5099">
                  <c:v>1.2200063499999998</c:v>
                </c:pt>
                <c:pt idx="5100">
                  <c:v>1.2437723899999997</c:v>
                </c:pt>
                <c:pt idx="5101">
                  <c:v>1.2903323200000001</c:v>
                </c:pt>
                <c:pt idx="5102">
                  <c:v>1.2725421200000002</c:v>
                </c:pt>
                <c:pt idx="5103">
                  <c:v>1.28685808</c:v>
                </c:pt>
                <c:pt idx="5104">
                  <c:v>1.1923482400000001</c:v>
                </c:pt>
                <c:pt idx="5105">
                  <c:v>1.1812295899999998</c:v>
                </c:pt>
                <c:pt idx="5106">
                  <c:v>1.1648296099999997</c:v>
                </c:pt>
                <c:pt idx="5107">
                  <c:v>1.2280672799999999</c:v>
                </c:pt>
                <c:pt idx="5108">
                  <c:v>1.2687896499999998</c:v>
                </c:pt>
                <c:pt idx="5109">
                  <c:v>1.2684056799999999</c:v>
                </c:pt>
                <c:pt idx="5110">
                  <c:v>1.1555178200000003</c:v>
                </c:pt>
                <c:pt idx="5111">
                  <c:v>1.2379350699999998</c:v>
                </c:pt>
                <c:pt idx="5112">
                  <c:v>1.23907053</c:v>
                </c:pt>
                <c:pt idx="5113">
                  <c:v>1.1945720900000001</c:v>
                </c:pt>
                <c:pt idx="5114">
                  <c:v>1.1420363200000001</c:v>
                </c:pt>
                <c:pt idx="5115">
                  <c:v>1.25447416</c:v>
                </c:pt>
                <c:pt idx="5116">
                  <c:v>1.2840782399999999</c:v>
                </c:pt>
                <c:pt idx="5117">
                  <c:v>1.2207013399999997</c:v>
                </c:pt>
                <c:pt idx="5118">
                  <c:v>1.1391174800000001</c:v>
                </c:pt>
                <c:pt idx="5119">
                  <c:v>1.22728014</c:v>
                </c:pt>
                <c:pt idx="5120">
                  <c:v>1.2390470499999999</c:v>
                </c:pt>
                <c:pt idx="5121">
                  <c:v>1.1546838300000002</c:v>
                </c:pt>
                <c:pt idx="5122">
                  <c:v>1.2330708499999998</c:v>
                </c:pt>
                <c:pt idx="5123">
                  <c:v>1.2818540299999999</c:v>
                </c:pt>
                <c:pt idx="5124">
                  <c:v>1.1926264799999999</c:v>
                </c:pt>
                <c:pt idx="5125">
                  <c:v>1.1940164600000003</c:v>
                </c:pt>
                <c:pt idx="5126">
                  <c:v>1.2711527300000001</c:v>
                </c:pt>
                <c:pt idx="5127">
                  <c:v>1.2066639699999999</c:v>
                </c:pt>
                <c:pt idx="5128">
                  <c:v>1.1178531599999999</c:v>
                </c:pt>
                <c:pt idx="5129">
                  <c:v>1.2207014599999997</c:v>
                </c:pt>
                <c:pt idx="5130">
                  <c:v>1.2983932499999997</c:v>
                </c:pt>
                <c:pt idx="5131">
                  <c:v>1.2373796699999997</c:v>
                </c:pt>
                <c:pt idx="5132">
                  <c:v>1.15621269</c:v>
                </c:pt>
                <c:pt idx="5133">
                  <c:v>1.1569073200000002</c:v>
                </c:pt>
                <c:pt idx="5134">
                  <c:v>1.2778238099999997</c:v>
                </c:pt>
                <c:pt idx="5135">
                  <c:v>1.2287620299999999</c:v>
                </c:pt>
                <c:pt idx="5136">
                  <c:v>1.1361985200000002</c:v>
                </c:pt>
                <c:pt idx="5137">
                  <c:v>1.1891522400000001</c:v>
                </c:pt>
                <c:pt idx="5138">
                  <c:v>1.2611072099999998</c:v>
                </c:pt>
                <c:pt idx="5139">
                  <c:v>1.1142395700000001</c:v>
                </c:pt>
                <c:pt idx="5140">
                  <c:v>1.2215352099999996</c:v>
                </c:pt>
                <c:pt idx="5141">
                  <c:v>1.2901934399999999</c:v>
                </c:pt>
                <c:pt idx="5142">
                  <c:v>1.2273724099999999</c:v>
                </c:pt>
                <c:pt idx="5143">
                  <c:v>1.15371084</c:v>
                </c:pt>
                <c:pt idx="5144">
                  <c:v>1.2398809200000001</c:v>
                </c:pt>
                <c:pt idx="5145">
                  <c:v>1.25878274</c:v>
                </c:pt>
                <c:pt idx="5146">
                  <c:v>1.2113890599999997</c:v>
                </c:pt>
                <c:pt idx="5147">
                  <c:v>1.1414800899999999</c:v>
                </c:pt>
                <c:pt idx="5148">
                  <c:v>1.21917236</c:v>
                </c:pt>
                <c:pt idx="5149">
                  <c:v>1.28282702</c:v>
                </c:pt>
                <c:pt idx="5150">
                  <c:v>1.2735149899999998</c:v>
                </c:pt>
                <c:pt idx="5151">
                  <c:v>1.3040920499999999</c:v>
                </c:pt>
                <c:pt idx="5152">
                  <c:v>1.2493320699999999</c:v>
                </c:pt>
                <c:pt idx="5153">
                  <c:v>1.2108334299999999</c:v>
                </c:pt>
                <c:pt idx="5154">
                  <c:v>1.2065246099999996</c:v>
                </c:pt>
                <c:pt idx="5155">
                  <c:v>1.1809518300000001</c:v>
                </c:pt>
                <c:pt idx="5156">
                  <c:v>1.0974224799999999</c:v>
                </c:pt>
                <c:pt idx="5157">
                  <c:v>1.1315544799999999</c:v>
                </c:pt>
                <c:pt idx="5158">
                  <c:v>1.2711527300000001</c:v>
                </c:pt>
                <c:pt idx="5159">
                  <c:v>1.2964476300000001</c:v>
                </c:pt>
                <c:pt idx="5160">
                  <c:v>1.2986714799999999</c:v>
                </c:pt>
                <c:pt idx="5161">
                  <c:v>1.2790745499999998</c:v>
                </c:pt>
                <c:pt idx="5162">
                  <c:v>1.3043694499999998</c:v>
                </c:pt>
                <c:pt idx="5163">
                  <c:v>1.2789357899999998</c:v>
                </c:pt>
                <c:pt idx="5164">
                  <c:v>1.2908883099999999</c:v>
                </c:pt>
                <c:pt idx="5165">
                  <c:v>1.3346561200000002</c:v>
                </c:pt>
                <c:pt idx="5166">
                  <c:v>1.3304989300000001</c:v>
                </c:pt>
                <c:pt idx="5167">
                  <c:v>1.29644775</c:v>
                </c:pt>
                <c:pt idx="5168">
                  <c:v>1.2924169300000001</c:v>
                </c:pt>
                <c:pt idx="5169">
                  <c:v>1.2737929799999999</c:v>
                </c:pt>
                <c:pt idx="5170">
                  <c:v>1.2432166299999998</c:v>
                </c:pt>
                <c:pt idx="5171">
                  <c:v>1.23918617</c:v>
                </c:pt>
                <c:pt idx="5172">
                  <c:v>1.2220908399999999</c:v>
                </c:pt>
                <c:pt idx="5173">
                  <c:v>1.2150028899999998</c:v>
                </c:pt>
                <c:pt idx="5174">
                  <c:v>1.22278595</c:v>
                </c:pt>
                <c:pt idx="5175">
                  <c:v>1.2247317999999998</c:v>
                </c:pt>
                <c:pt idx="5176">
                  <c:v>1.2553083899999997</c:v>
                </c:pt>
                <c:pt idx="5177">
                  <c:v>1.2063856099999999</c:v>
                </c:pt>
                <c:pt idx="5178">
                  <c:v>1.1938770999999999</c:v>
                </c:pt>
                <c:pt idx="5179">
                  <c:v>1.2419660099999996</c:v>
                </c:pt>
                <c:pt idx="5180">
                  <c:v>1.2190333599999998</c:v>
                </c:pt>
                <c:pt idx="5181">
                  <c:v>1.15690768</c:v>
                </c:pt>
                <c:pt idx="5182">
                  <c:v>1.1185479200000001</c:v>
                </c:pt>
                <c:pt idx="5183">
                  <c:v>1.1043717899999999</c:v>
                </c:pt>
                <c:pt idx="5184">
                  <c:v>1.1268869600000002</c:v>
                </c:pt>
                <c:pt idx="5185">
                  <c:v>1.17344654</c:v>
                </c:pt>
                <c:pt idx="5186">
                  <c:v>1.2170878599999999</c:v>
                </c:pt>
                <c:pt idx="5187">
                  <c:v>1.2851897499999998</c:v>
                </c:pt>
                <c:pt idx="5188">
                  <c:v>1.2808812899999997</c:v>
                </c:pt>
                <c:pt idx="5189">
                  <c:v>1.2629518499999999</c:v>
                </c:pt>
                <c:pt idx="5190">
                  <c:v>1.2440506200000001</c:v>
                </c:pt>
                <c:pt idx="5191">
                  <c:v>1.2379350699999998</c:v>
                </c:pt>
                <c:pt idx="5192">
                  <c:v>1.2437725099999999</c:v>
                </c:pt>
                <c:pt idx="5193">
                  <c:v>1.2716339799999998</c:v>
                </c:pt>
                <c:pt idx="5194">
                  <c:v>1.2324734899999998</c:v>
                </c:pt>
                <c:pt idx="5195">
                  <c:v>1.1891517599999999</c:v>
                </c:pt>
                <c:pt idx="5196">
                  <c:v>1.2027723799999999</c:v>
                </c:pt>
                <c:pt idx="5197">
                  <c:v>1.18456519</c:v>
                </c:pt>
                <c:pt idx="5198">
                  <c:v>1.2379351899999997</c:v>
                </c:pt>
                <c:pt idx="5199">
                  <c:v>1.24738646</c:v>
                </c:pt>
                <c:pt idx="5200">
                  <c:v>1.2539181699999999</c:v>
                </c:pt>
                <c:pt idx="5201">
                  <c:v>1.2918611799999997</c:v>
                </c:pt>
                <c:pt idx="5202">
                  <c:v>1.2664270399999999</c:v>
                </c:pt>
                <c:pt idx="5203">
                  <c:v>1.27420986</c:v>
                </c:pt>
                <c:pt idx="5204">
                  <c:v>1.2571151300000001</c:v>
                </c:pt>
                <c:pt idx="5205">
                  <c:v>1.2632125599999999</c:v>
                </c:pt>
                <c:pt idx="5206">
                  <c:v>1.2482198499999999</c:v>
                </c:pt>
                <c:pt idx="5207">
                  <c:v>1.2341826</c:v>
                </c:pt>
                <c:pt idx="5208">
                  <c:v>1.2379352999999997</c:v>
                </c:pt>
                <c:pt idx="5209">
                  <c:v>1.22737253</c:v>
                </c:pt>
                <c:pt idx="5210">
                  <c:v>1.25016594</c:v>
                </c:pt>
                <c:pt idx="5211">
                  <c:v>1.26531506</c:v>
                </c:pt>
                <c:pt idx="5212">
                  <c:v>1.2341826</c:v>
                </c:pt>
                <c:pt idx="5213">
                  <c:v>1.1644125000000003</c:v>
                </c:pt>
                <c:pt idx="5214">
                  <c:v>1.1086802499999999</c:v>
                </c:pt>
                <c:pt idx="5215">
                  <c:v>1.11924267</c:v>
                </c:pt>
                <c:pt idx="5216">
                  <c:v>1.2097214499999995</c:v>
                </c:pt>
                <c:pt idx="5217">
                  <c:v>1.2084706999999997</c:v>
                </c:pt>
                <c:pt idx="5218">
                  <c:v>1.2512775700000001</c:v>
                </c:pt>
                <c:pt idx="5219">
                  <c:v>1.2490359499999999</c:v>
                </c:pt>
                <c:pt idx="5220">
                  <c:v>1.2058297399999995</c:v>
                </c:pt>
                <c:pt idx="5221">
                  <c:v>1.1865110400000001</c:v>
                </c:pt>
                <c:pt idx="5222">
                  <c:v>1.25002682</c:v>
                </c:pt>
                <c:pt idx="5223">
                  <c:v>1.2928339200000001</c:v>
                </c:pt>
                <c:pt idx="5224">
                  <c:v>1.3043693299999999</c:v>
                </c:pt>
                <c:pt idx="5225">
                  <c:v>1.31965804</c:v>
                </c:pt>
                <c:pt idx="5226">
                  <c:v>1.31131876</c:v>
                </c:pt>
                <c:pt idx="5227">
                  <c:v>1.2964476300000001</c:v>
                </c:pt>
                <c:pt idx="5228">
                  <c:v>1.3042309300000001</c:v>
                </c:pt>
                <c:pt idx="5229">
                  <c:v>1.32341051</c:v>
                </c:pt>
                <c:pt idx="5230">
                  <c:v>1.31145775</c:v>
                </c:pt>
                <c:pt idx="5231">
                  <c:v>1.3050641999999997</c:v>
                </c:pt>
                <c:pt idx="5232">
                  <c:v>1.3074274099999998</c:v>
                </c:pt>
                <c:pt idx="5233">
                  <c:v>1.2326538600000001</c:v>
                </c:pt>
                <c:pt idx="5234">
                  <c:v>1.2205622199999997</c:v>
                </c:pt>
                <c:pt idx="5235">
                  <c:v>1.1977688099999999</c:v>
                </c:pt>
                <c:pt idx="5236">
                  <c:v>1.1759480200000001</c:v>
                </c:pt>
                <c:pt idx="5237">
                  <c:v>1.1082631300000001</c:v>
                </c:pt>
                <c:pt idx="5238">
                  <c:v>1.1956840799999999</c:v>
                </c:pt>
                <c:pt idx="5239">
                  <c:v>1.2501658200000001</c:v>
                </c:pt>
                <c:pt idx="5240">
                  <c:v>1.24724722</c:v>
                </c:pt>
                <c:pt idx="5241">
                  <c:v>1.26698303</c:v>
                </c:pt>
                <c:pt idx="5242">
                  <c:v>1.1841485500000002</c:v>
                </c:pt>
                <c:pt idx="5243">
                  <c:v>1.1324462899999999</c:v>
                </c:pt>
                <c:pt idx="5244">
                  <c:v>1.1880398999999999</c:v>
                </c:pt>
                <c:pt idx="5245">
                  <c:v>1.2539488099999998</c:v>
                </c:pt>
                <c:pt idx="5246">
                  <c:v>1.11246562</c:v>
                </c:pt>
                <c:pt idx="5247">
                  <c:v>1.19081974</c:v>
                </c:pt>
                <c:pt idx="5248">
                  <c:v>1.2612845899999998</c:v>
                </c:pt>
                <c:pt idx="5249">
                  <c:v>1.2578099999999999</c:v>
                </c:pt>
                <c:pt idx="5250">
                  <c:v>1.2061079700000001</c:v>
                </c:pt>
                <c:pt idx="5251">
                  <c:v>1.1717788</c:v>
                </c:pt>
                <c:pt idx="5252">
                  <c:v>1.1506530000000001</c:v>
                </c:pt>
                <c:pt idx="5253">
                  <c:v>1.1802569600000001</c:v>
                </c:pt>
                <c:pt idx="5254">
                  <c:v>1.2409931399999998</c:v>
                </c:pt>
                <c:pt idx="5255">
                  <c:v>1.27031863</c:v>
                </c:pt>
                <c:pt idx="5256">
                  <c:v>1.21347392</c:v>
                </c:pt>
                <c:pt idx="5257">
                  <c:v>1.16955531</c:v>
                </c:pt>
                <c:pt idx="5258">
                  <c:v>1.1393955899999999</c:v>
                </c:pt>
                <c:pt idx="5259">
                  <c:v>1.20444</c:v>
                </c:pt>
                <c:pt idx="5260">
                  <c:v>1.2387690499999997</c:v>
                </c:pt>
                <c:pt idx="5261">
                  <c:v>1.2637863199999997</c:v>
                </c:pt>
                <c:pt idx="5262">
                  <c:v>1.2254265499999997</c:v>
                </c:pt>
                <c:pt idx="5263">
                  <c:v>1.1062899800000001</c:v>
                </c:pt>
                <c:pt idx="5264">
                  <c:v>1.1834535600000002</c:v>
                </c:pt>
                <c:pt idx="5265">
                  <c:v>1.2343219499999998</c:v>
                </c:pt>
                <c:pt idx="5266">
                  <c:v>1.2597558499999999</c:v>
                </c:pt>
                <c:pt idx="5267">
                  <c:v>1.1770601300000001</c:v>
                </c:pt>
                <c:pt idx="5268">
                  <c:v>1.1256362199999999</c:v>
                </c:pt>
                <c:pt idx="5269">
                  <c:v>1.2314031099999998</c:v>
                </c:pt>
                <c:pt idx="5270">
                  <c:v>1.25016606</c:v>
                </c:pt>
                <c:pt idx="5271">
                  <c:v>1.1208871600000003</c:v>
                </c:pt>
                <c:pt idx="5272">
                  <c:v>1.2675390199999998</c:v>
                </c:pt>
                <c:pt idx="5273">
                  <c:v>1.1909583800000001</c:v>
                </c:pt>
                <c:pt idx="5274">
                  <c:v>1.1360600000000001</c:v>
                </c:pt>
                <c:pt idx="5275">
                  <c:v>1.2434947499999995</c:v>
                </c:pt>
                <c:pt idx="5276">
                  <c:v>1.2197283499999996</c:v>
                </c:pt>
                <c:pt idx="5277">
                  <c:v>1.1089581300000002</c:v>
                </c:pt>
                <c:pt idx="5278">
                  <c:v>1.2188945999999996</c:v>
                </c:pt>
                <c:pt idx="5279">
                  <c:v>1.2736540999999997</c:v>
                </c:pt>
                <c:pt idx="5280">
                  <c:v>1.2170877499999999</c:v>
                </c:pt>
                <c:pt idx="5281">
                  <c:v>1.1211885200000002</c:v>
                </c:pt>
                <c:pt idx="5282">
                  <c:v>1.1716394399999999</c:v>
                </c:pt>
                <c:pt idx="5283">
                  <c:v>1.2276505200000001</c:v>
                </c:pt>
                <c:pt idx="5284">
                  <c:v>1.21611476</c:v>
                </c:pt>
                <c:pt idx="5285">
                  <c:v>1.14745641</c:v>
                </c:pt>
                <c:pt idx="5286">
                  <c:v>1.14273107</c:v>
                </c:pt>
                <c:pt idx="5287">
                  <c:v>1.2421047699999999</c:v>
                </c:pt>
                <c:pt idx="5288">
                  <c:v>1.2437726299999998</c:v>
                </c:pt>
                <c:pt idx="5289">
                  <c:v>1.2455270299999999</c:v>
                </c:pt>
                <c:pt idx="5290">
                  <c:v>1.0779644299999998</c:v>
                </c:pt>
                <c:pt idx="5291">
                  <c:v>1.1357820000000001</c:v>
                </c:pt>
                <c:pt idx="5292">
                  <c:v>1.2086095799999999</c:v>
                </c:pt>
                <c:pt idx="5293">
                  <c:v>1.2418267699999996</c:v>
                </c:pt>
                <c:pt idx="5294">
                  <c:v>1.2888032199999997</c:v>
                </c:pt>
                <c:pt idx="5295">
                  <c:v>1.2193117099999997</c:v>
                </c:pt>
                <c:pt idx="5296">
                  <c:v>1.1817854600000002</c:v>
                </c:pt>
                <c:pt idx="5297">
                  <c:v>1.1443274000000001</c:v>
                </c:pt>
                <c:pt idx="5298">
                  <c:v>1.1557956899999997</c:v>
                </c:pt>
                <c:pt idx="5299">
                  <c:v>1.1755316299999998</c:v>
                </c:pt>
                <c:pt idx="5300">
                  <c:v>1.1645517300000001</c:v>
                </c:pt>
                <c:pt idx="5301">
                  <c:v>1.20888734</c:v>
                </c:pt>
                <c:pt idx="5302">
                  <c:v>1.1863721600000001</c:v>
                </c:pt>
                <c:pt idx="5303">
                  <c:v>1.19165349</c:v>
                </c:pt>
                <c:pt idx="5304">
                  <c:v>1.1749753999999999</c:v>
                </c:pt>
                <c:pt idx="5305">
                  <c:v>1.1021478200000001</c:v>
                </c:pt>
                <c:pt idx="5306">
                  <c:v>1.0414117599999997</c:v>
                </c:pt>
                <c:pt idx="5307">
                  <c:v>1.1170189400000001</c:v>
                </c:pt>
                <c:pt idx="5308">
                  <c:v>1.16913819</c:v>
                </c:pt>
                <c:pt idx="5309">
                  <c:v>1.1891517599999999</c:v>
                </c:pt>
                <c:pt idx="5310">
                  <c:v>1.1866501600000001</c:v>
                </c:pt>
                <c:pt idx="5311">
                  <c:v>1.1464836599999999</c:v>
                </c:pt>
                <c:pt idx="5312">
                  <c:v>1.0525306499999998</c:v>
                </c:pt>
                <c:pt idx="5313">
                  <c:v>1.0473880799999999</c:v>
                </c:pt>
                <c:pt idx="5314">
                  <c:v>1.1223003899999999</c:v>
                </c:pt>
                <c:pt idx="5315">
                  <c:v>1.1549617099999998</c:v>
                </c:pt>
                <c:pt idx="5316">
                  <c:v>1.2208402199999997</c:v>
                </c:pt>
                <c:pt idx="5317">
                  <c:v>1.2286230299999998</c:v>
                </c:pt>
                <c:pt idx="5318">
                  <c:v>1.25447452</c:v>
                </c:pt>
                <c:pt idx="5319">
                  <c:v>1.1973516899999999</c:v>
                </c:pt>
                <c:pt idx="5320">
                  <c:v>1.15913117</c:v>
                </c:pt>
                <c:pt idx="5321">
                  <c:v>1.0732388499999999</c:v>
                </c:pt>
                <c:pt idx="5322">
                  <c:v>1.18442643</c:v>
                </c:pt>
                <c:pt idx="5323">
                  <c:v>1.2291793799999997</c:v>
                </c:pt>
                <c:pt idx="5324">
                  <c:v>1.1812421100000001</c:v>
                </c:pt>
                <c:pt idx="5325">
                  <c:v>1.1801177300000003</c:v>
                </c:pt>
                <c:pt idx="5326">
                  <c:v>1.2554472699999999</c:v>
                </c:pt>
                <c:pt idx="5327">
                  <c:v>1.2289011499999998</c:v>
                </c:pt>
                <c:pt idx="5328">
                  <c:v>1.2380741799999999</c:v>
                </c:pt>
                <c:pt idx="5329">
                  <c:v>1.1828975700000002</c:v>
                </c:pt>
                <c:pt idx="5330">
                  <c:v>1.1924876000000002</c:v>
                </c:pt>
                <c:pt idx="5331">
                  <c:v>1.09394777</c:v>
                </c:pt>
                <c:pt idx="5332">
                  <c:v>1.1015919399999998</c:v>
                </c:pt>
                <c:pt idx="5333">
                  <c:v>1.14856851</c:v>
                </c:pt>
                <c:pt idx="5334">
                  <c:v>1.2005486499999998</c:v>
                </c:pt>
                <c:pt idx="5335">
                  <c:v>1.23890817</c:v>
                </c:pt>
                <c:pt idx="5336">
                  <c:v>1.2076368299999998</c:v>
                </c:pt>
                <c:pt idx="5337">
                  <c:v>1.2016600399999997</c:v>
                </c:pt>
                <c:pt idx="5338">
                  <c:v>1.1937384600000001</c:v>
                </c:pt>
                <c:pt idx="5339">
                  <c:v>1.1994365499999999</c:v>
                </c:pt>
                <c:pt idx="5340">
                  <c:v>1.2015215199999998</c:v>
                </c:pt>
                <c:pt idx="5341">
                  <c:v>1.2339045999999996</c:v>
                </c:pt>
                <c:pt idx="5342">
                  <c:v>1.2427997599999998</c:v>
                </c:pt>
                <c:pt idx="5343">
                  <c:v>1.2530841799999999</c:v>
                </c:pt>
                <c:pt idx="5344">
                  <c:v>1.2483591999999999</c:v>
                </c:pt>
                <c:pt idx="5345">
                  <c:v>1.2416878899999999</c:v>
                </c:pt>
                <c:pt idx="5346">
                  <c:v>1.2358504499999998</c:v>
                </c:pt>
                <c:pt idx="5347">
                  <c:v>1.2311249999999998</c:v>
                </c:pt>
                <c:pt idx="5348">
                  <c:v>1.2017992699999995</c:v>
                </c:pt>
                <c:pt idx="5349">
                  <c:v>1.2118061799999997</c:v>
                </c:pt>
                <c:pt idx="5350">
                  <c:v>1.1994888800000001</c:v>
                </c:pt>
                <c:pt idx="5351">
                  <c:v>1.2076299199999998</c:v>
                </c:pt>
                <c:pt idx="5352">
                  <c:v>1.1512089999999999</c:v>
                </c:pt>
                <c:pt idx="5353">
                  <c:v>1.1407855700000002</c:v>
                </c:pt>
                <c:pt idx="5354">
                  <c:v>1.1603820300000003</c:v>
                </c:pt>
                <c:pt idx="5355">
                  <c:v>1.1649682499999998</c:v>
                </c:pt>
                <c:pt idx="5356">
                  <c:v>1.1771992399999998</c:v>
                </c:pt>
                <c:pt idx="5357">
                  <c:v>1.1405073400000001</c:v>
                </c:pt>
                <c:pt idx="5358">
                  <c:v>1.1992977899999999</c:v>
                </c:pt>
                <c:pt idx="5359">
                  <c:v>1.1895233399999998</c:v>
                </c:pt>
                <c:pt idx="5360">
                  <c:v>1.1356431199999999</c:v>
                </c:pt>
                <c:pt idx="5361">
                  <c:v>1.1085412499999998</c:v>
                </c:pt>
                <c:pt idx="5362">
                  <c:v>1.10881889</c:v>
                </c:pt>
                <c:pt idx="5363">
                  <c:v>1.1345310200000001</c:v>
                </c:pt>
                <c:pt idx="5364">
                  <c:v>1.1862332799999999</c:v>
                </c:pt>
                <c:pt idx="5365">
                  <c:v>1.2396027999999997</c:v>
                </c:pt>
                <c:pt idx="5366">
                  <c:v>1.2229247099999996</c:v>
                </c:pt>
                <c:pt idx="5367">
                  <c:v>1.2409926699999998</c:v>
                </c:pt>
                <c:pt idx="5368">
                  <c:v>1.1749753999999999</c:v>
                </c:pt>
                <c:pt idx="5369">
                  <c:v>1.1614514600000001</c:v>
                </c:pt>
                <c:pt idx="5370">
                  <c:v>1.1514868700000001</c:v>
                </c:pt>
                <c:pt idx="5371">
                  <c:v>1.1047886600000001</c:v>
                </c:pt>
                <c:pt idx="5372">
                  <c:v>1.0393272599999999</c:v>
                </c:pt>
                <c:pt idx="5373">
                  <c:v>1.1553788199999999</c:v>
                </c:pt>
                <c:pt idx="5374">
                  <c:v>1.1406465800000001</c:v>
                </c:pt>
                <c:pt idx="5375">
                  <c:v>1.2093043299999997</c:v>
                </c:pt>
                <c:pt idx="5376">
                  <c:v>1.2056907399999996</c:v>
                </c:pt>
                <c:pt idx="5377">
                  <c:v>1.13309872</c:v>
                </c:pt>
                <c:pt idx="5378">
                  <c:v>1.1298704099999999</c:v>
                </c:pt>
                <c:pt idx="5379">
                  <c:v>1.2194505899999999</c:v>
                </c:pt>
                <c:pt idx="5380">
                  <c:v>1.2270944099999996</c:v>
                </c:pt>
                <c:pt idx="5381">
                  <c:v>1.2166706299999999</c:v>
                </c:pt>
                <c:pt idx="5382">
                  <c:v>1.1881789000000003</c:v>
                </c:pt>
                <c:pt idx="5383">
                  <c:v>1.1619108899999999</c:v>
                </c:pt>
                <c:pt idx="5384">
                  <c:v>1.1336971499999999</c:v>
                </c:pt>
                <c:pt idx="5385">
                  <c:v>1.1263309700000002</c:v>
                </c:pt>
                <c:pt idx="5386">
                  <c:v>1.1313345399999999</c:v>
                </c:pt>
                <c:pt idx="5387">
                  <c:v>1.1612156600000001</c:v>
                </c:pt>
                <c:pt idx="5388">
                  <c:v>1.1616330099999999</c:v>
                </c:pt>
                <c:pt idx="5389">
                  <c:v>1.17066705</c:v>
                </c:pt>
                <c:pt idx="5390">
                  <c:v>1.0828289999999998</c:v>
                </c:pt>
                <c:pt idx="5391">
                  <c:v>1.0383541599999999</c:v>
                </c:pt>
                <c:pt idx="5392">
                  <c:v>1.1350871300000003</c:v>
                </c:pt>
                <c:pt idx="5393">
                  <c:v>1.1569075600000003</c:v>
                </c:pt>
                <c:pt idx="5394">
                  <c:v>1.1999924200000001</c:v>
                </c:pt>
                <c:pt idx="5395">
                  <c:v>1.21917236</c:v>
                </c:pt>
                <c:pt idx="5396">
                  <c:v>1.2590608599999997</c:v>
                </c:pt>
                <c:pt idx="5397">
                  <c:v>1.17525339</c:v>
                </c:pt>
                <c:pt idx="5398">
                  <c:v>1.1367476000000001</c:v>
                </c:pt>
                <c:pt idx="5399">
                  <c:v>1.2022159100000001</c:v>
                </c:pt>
                <c:pt idx="5400">
                  <c:v>1.2301522499999999</c:v>
                </c:pt>
                <c:pt idx="5401">
                  <c:v>1.20624697</c:v>
                </c:pt>
                <c:pt idx="5402">
                  <c:v>1.1293890499999999</c:v>
                </c:pt>
                <c:pt idx="5403">
                  <c:v>1.1263310899999999</c:v>
                </c:pt>
                <c:pt idx="5404">
                  <c:v>1.2042609499999999</c:v>
                </c:pt>
                <c:pt idx="5405">
                  <c:v>1.1949894400000001</c:v>
                </c:pt>
                <c:pt idx="5406">
                  <c:v>1.1132663499999997</c:v>
                </c:pt>
                <c:pt idx="5407">
                  <c:v>1.1059002899999997</c:v>
                </c:pt>
                <c:pt idx="5408">
                  <c:v>1.2001317699999998</c:v>
                </c:pt>
                <c:pt idx="5409">
                  <c:v>1.1984639200000002</c:v>
                </c:pt>
                <c:pt idx="5410">
                  <c:v>1.1823415800000001</c:v>
                </c:pt>
                <c:pt idx="5411">
                  <c:v>1.1748366399999999</c:v>
                </c:pt>
                <c:pt idx="5412">
                  <c:v>1.1601878400000003</c:v>
                </c:pt>
                <c:pt idx="5413">
                  <c:v>1.0838019799999998</c:v>
                </c:pt>
                <c:pt idx="5414">
                  <c:v>1.12285638</c:v>
                </c:pt>
                <c:pt idx="5415">
                  <c:v>1.14717877</c:v>
                </c:pt>
                <c:pt idx="5416">
                  <c:v>1.19874144</c:v>
                </c:pt>
                <c:pt idx="5417">
                  <c:v>1.2032785399999999</c:v>
                </c:pt>
                <c:pt idx="5418">
                  <c:v>1.094365</c:v>
                </c:pt>
                <c:pt idx="5419">
                  <c:v>1.11229372</c:v>
                </c:pt>
                <c:pt idx="5420">
                  <c:v>1.2183383699999999</c:v>
                </c:pt>
                <c:pt idx="5421">
                  <c:v>1.1951280799999999</c:v>
                </c:pt>
                <c:pt idx="5422">
                  <c:v>1.1410632099999998</c:v>
                </c:pt>
                <c:pt idx="5423">
                  <c:v>1.07212734</c:v>
                </c:pt>
                <c:pt idx="5424">
                  <c:v>1.1738636499999997</c:v>
                </c:pt>
                <c:pt idx="5425">
                  <c:v>1.2230637099999997</c:v>
                </c:pt>
                <c:pt idx="5426">
                  <c:v>1.19610119</c:v>
                </c:pt>
                <c:pt idx="5427">
                  <c:v>1.1086802499999999</c:v>
                </c:pt>
                <c:pt idx="5428">
                  <c:v>1.1294493699999999</c:v>
                </c:pt>
                <c:pt idx="5429">
                  <c:v>1.2073588399999999</c:v>
                </c:pt>
                <c:pt idx="5430">
                  <c:v>1.2158366399999996</c:v>
                </c:pt>
                <c:pt idx="5431">
                  <c:v>1.1249575600000001</c:v>
                </c:pt>
                <c:pt idx="5432">
                  <c:v>1.2212572099999999</c:v>
                </c:pt>
                <c:pt idx="5433">
                  <c:v>1.2159757599999999</c:v>
                </c:pt>
                <c:pt idx="5434">
                  <c:v>1.2528065399999999</c:v>
                </c:pt>
                <c:pt idx="5435">
                  <c:v>1.1880398999999999</c:v>
                </c:pt>
                <c:pt idx="5436">
                  <c:v>1.17219579</c:v>
                </c:pt>
                <c:pt idx="5437">
                  <c:v>1.1551007</c:v>
                </c:pt>
                <c:pt idx="5438">
                  <c:v>1.1270259600000001</c:v>
                </c:pt>
                <c:pt idx="5439">
                  <c:v>1.1206325300000002</c:v>
                </c:pt>
                <c:pt idx="5440">
                  <c:v>1.1443992899999997</c:v>
                </c:pt>
                <c:pt idx="5441">
                  <c:v>1.1281379500000002</c:v>
                </c:pt>
                <c:pt idx="5442">
                  <c:v>1.1584365400000001</c:v>
                </c:pt>
                <c:pt idx="5443">
                  <c:v>1.1685816</c:v>
                </c:pt>
                <c:pt idx="5444">
                  <c:v>1.1603822700000002</c:v>
                </c:pt>
                <c:pt idx="5445">
                  <c:v>1.1816465899999999</c:v>
                </c:pt>
                <c:pt idx="5446">
                  <c:v>1.24224377</c:v>
                </c:pt>
                <c:pt idx="5447">
                  <c:v>1.2168098699999998</c:v>
                </c:pt>
                <c:pt idx="5448">
                  <c:v>1.2127790499999997</c:v>
                </c:pt>
                <c:pt idx="5449">
                  <c:v>1.1327242899999996</c:v>
                </c:pt>
                <c:pt idx="5450">
                  <c:v>1.0569782299999999</c:v>
                </c:pt>
                <c:pt idx="5451">
                  <c:v>1.1678873300000001</c:v>
                </c:pt>
                <c:pt idx="5452">
                  <c:v>1.1870670300000001</c:v>
                </c:pt>
                <c:pt idx="5453">
                  <c:v>1.2119450599999997</c:v>
                </c:pt>
                <c:pt idx="5454">
                  <c:v>1.1557952199999997</c:v>
                </c:pt>
                <c:pt idx="5455">
                  <c:v>1.0669846499999998</c:v>
                </c:pt>
                <c:pt idx="5456">
                  <c:v>1.1342532599999999</c:v>
                </c:pt>
                <c:pt idx="5457">
                  <c:v>1.1610301700000001</c:v>
                </c:pt>
                <c:pt idx="5458">
                  <c:v>1.1352040799999998</c:v>
                </c:pt>
                <c:pt idx="5459">
                  <c:v>1.2130571600000002</c:v>
                </c:pt>
                <c:pt idx="5460">
                  <c:v>1.2351557</c:v>
                </c:pt>
                <c:pt idx="5461">
                  <c:v>1.2204230999999999</c:v>
                </c:pt>
                <c:pt idx="5462">
                  <c:v>1.19554508</c:v>
                </c:pt>
                <c:pt idx="5463">
                  <c:v>1.14453804</c:v>
                </c:pt>
                <c:pt idx="5464">
                  <c:v>1.109653</c:v>
                </c:pt>
                <c:pt idx="5465">
                  <c:v>1.10207868</c:v>
                </c:pt>
                <c:pt idx="5466">
                  <c:v>1.0793542899999997</c:v>
                </c:pt>
                <c:pt idx="5467">
                  <c:v>1.1203547700000001</c:v>
                </c:pt>
                <c:pt idx="5468">
                  <c:v>1.14926314</c:v>
                </c:pt>
                <c:pt idx="5469">
                  <c:v>1.1974908099999999</c:v>
                </c:pt>
                <c:pt idx="5470">
                  <c:v>1.2034668899999996</c:v>
                </c:pt>
                <c:pt idx="5471">
                  <c:v>1.1842870700000003</c:v>
                </c:pt>
                <c:pt idx="5472">
                  <c:v>1.1452325600000002</c:v>
                </c:pt>
                <c:pt idx="5473">
                  <c:v>1.1551007</c:v>
                </c:pt>
                <c:pt idx="5474">
                  <c:v>1.13590586</c:v>
                </c:pt>
                <c:pt idx="5475">
                  <c:v>1.20235538</c:v>
                </c:pt>
                <c:pt idx="5476">
                  <c:v>1.2343214799999997</c:v>
                </c:pt>
                <c:pt idx="5477">
                  <c:v>1.21097243</c:v>
                </c:pt>
                <c:pt idx="5478">
                  <c:v>1.1250799899999999</c:v>
                </c:pt>
                <c:pt idx="5479">
                  <c:v>1.1268867300000001</c:v>
                </c:pt>
                <c:pt idx="5480">
                  <c:v>1.2173657399999998</c:v>
                </c:pt>
                <c:pt idx="5481">
                  <c:v>1.1417583200000001</c:v>
                </c:pt>
                <c:pt idx="5482">
                  <c:v>1.1095139999999999</c:v>
                </c:pt>
                <c:pt idx="5483">
                  <c:v>1.22728002</c:v>
                </c:pt>
                <c:pt idx="5484">
                  <c:v>1.13967347</c:v>
                </c:pt>
                <c:pt idx="5485">
                  <c:v>1.2145859000000001</c:v>
                </c:pt>
                <c:pt idx="5486">
                  <c:v>1.1488188500000001</c:v>
                </c:pt>
                <c:pt idx="5487">
                  <c:v>1.21277916</c:v>
                </c:pt>
                <c:pt idx="5488">
                  <c:v>1.1202154200000003</c:v>
                </c:pt>
                <c:pt idx="5489">
                  <c:v>1.21264017</c:v>
                </c:pt>
                <c:pt idx="5490">
                  <c:v>1.1163241899999998</c:v>
                </c:pt>
                <c:pt idx="5491">
                  <c:v>1.1972126999999999</c:v>
                </c:pt>
                <c:pt idx="5492">
                  <c:v>1.2074979499999998</c:v>
                </c:pt>
                <c:pt idx="5493">
                  <c:v>1.1352260099999998</c:v>
                </c:pt>
                <c:pt idx="5494">
                  <c:v>1.2216739699999999</c:v>
                </c:pt>
                <c:pt idx="5495">
                  <c:v>1.1421753200000002</c:v>
                </c:pt>
                <c:pt idx="5496">
                  <c:v>1.2163926399999998</c:v>
                </c:pt>
                <c:pt idx="5497">
                  <c:v>1.1670533400000001</c:v>
                </c:pt>
                <c:pt idx="5498">
                  <c:v>1.1492636199999997</c:v>
                </c:pt>
                <c:pt idx="5499">
                  <c:v>1.2086092199999998</c:v>
                </c:pt>
                <c:pt idx="5500">
                  <c:v>1.1288325800000001</c:v>
                </c:pt>
                <c:pt idx="5501">
                  <c:v>1.2155590099999998</c:v>
                </c:pt>
                <c:pt idx="5502">
                  <c:v>1.2230640599999998</c:v>
                </c:pt>
                <c:pt idx="5503">
                  <c:v>1.11813104</c:v>
                </c:pt>
                <c:pt idx="5504">
                  <c:v>1.2156978799999998</c:v>
                </c:pt>
                <c:pt idx="5505">
                  <c:v>1.1710838100000001</c:v>
                </c:pt>
                <c:pt idx="5506">
                  <c:v>1.1412020899999999</c:v>
                </c:pt>
                <c:pt idx="5507">
                  <c:v>1.2319587499999998</c:v>
                </c:pt>
                <c:pt idx="5508">
                  <c:v>1.1261923300000001</c:v>
                </c:pt>
                <c:pt idx="5509">
                  <c:v>1.1967958200000002</c:v>
                </c:pt>
                <c:pt idx="5510">
                  <c:v>1.1701535000000003</c:v>
                </c:pt>
                <c:pt idx="5511">
                  <c:v>1.22054303</c:v>
                </c:pt>
                <c:pt idx="5512">
                  <c:v>1.2058299799999996</c:v>
                </c:pt>
                <c:pt idx="5513">
                  <c:v>1.1109038600000001</c:v>
                </c:pt>
                <c:pt idx="5514">
                  <c:v>1.2184776099999999</c:v>
                </c:pt>
                <c:pt idx="5515">
                  <c:v>1.2176434999999999</c:v>
                </c:pt>
                <c:pt idx="5516">
                  <c:v>1.1266090899999999</c:v>
                </c:pt>
                <c:pt idx="5517">
                  <c:v>1.1674704600000001</c:v>
                </c:pt>
                <c:pt idx="5518">
                  <c:v>1.2476640899999996</c:v>
                </c:pt>
                <c:pt idx="5519">
                  <c:v>1.18442643</c:v>
                </c:pt>
                <c:pt idx="5520">
                  <c:v>1.1089581300000002</c:v>
                </c:pt>
                <c:pt idx="5521">
                  <c:v>1.21597552</c:v>
                </c:pt>
                <c:pt idx="5522">
                  <c:v>1.23487747</c:v>
                </c:pt>
                <c:pt idx="5523">
                  <c:v>1.1399513499999998</c:v>
                </c:pt>
                <c:pt idx="5524">
                  <c:v>1.19929767</c:v>
                </c:pt>
                <c:pt idx="5525">
                  <c:v>1.23001301</c:v>
                </c:pt>
                <c:pt idx="5526">
                  <c:v>1.1360595200000003</c:v>
                </c:pt>
                <c:pt idx="5527">
                  <c:v>1.14398193</c:v>
                </c:pt>
                <c:pt idx="5528">
                  <c:v>1.2195893499999997</c:v>
                </c:pt>
                <c:pt idx="5529">
                  <c:v>1.1633006299999999</c:v>
                </c:pt>
                <c:pt idx="5530">
                  <c:v>1.1220223899999999</c:v>
                </c:pt>
                <c:pt idx="5531">
                  <c:v>1.2294573799999999</c:v>
                </c:pt>
                <c:pt idx="5532">
                  <c:v>1.2138907899999996</c:v>
                </c:pt>
                <c:pt idx="5533">
                  <c:v>1.1606602699999999</c:v>
                </c:pt>
                <c:pt idx="5534">
                  <c:v>1.1050662999999998</c:v>
                </c:pt>
                <c:pt idx="5535">
                  <c:v>1.1745584000000002</c:v>
                </c:pt>
                <c:pt idx="5536">
                  <c:v>1.2304302499999997</c:v>
                </c:pt>
                <c:pt idx="5537">
                  <c:v>1.1934530700000001</c:v>
                </c:pt>
                <c:pt idx="5538">
                  <c:v>1.1701537400000002</c:v>
                </c:pt>
                <c:pt idx="5539">
                  <c:v>1.2333487299999999</c:v>
                </c:pt>
                <c:pt idx="5540">
                  <c:v>1.2516945599999998</c:v>
                </c:pt>
                <c:pt idx="5541">
                  <c:v>1.16955531</c:v>
                </c:pt>
                <c:pt idx="5542">
                  <c:v>1.0960322600000001</c:v>
                </c:pt>
                <c:pt idx="5543">
                  <c:v>1.0897781799999999</c:v>
                </c:pt>
                <c:pt idx="5544">
                  <c:v>1.1489852700000001</c:v>
                </c:pt>
                <c:pt idx="5545">
                  <c:v>1.14412117</c:v>
                </c:pt>
                <c:pt idx="5546">
                  <c:v>1.1445376899999999</c:v>
                </c:pt>
                <c:pt idx="5547">
                  <c:v>1.1614939</c:v>
                </c:pt>
                <c:pt idx="5548">
                  <c:v>1.1274429600000002</c:v>
                </c:pt>
                <c:pt idx="5549">
                  <c:v>1.1285548200000002</c:v>
                </c:pt>
                <c:pt idx="5550">
                  <c:v>1.0714323499999998</c:v>
                </c:pt>
                <c:pt idx="5551">
                  <c:v>1.1377276199999997</c:v>
                </c:pt>
                <c:pt idx="5552">
                  <c:v>1.1412020899999999</c:v>
                </c:pt>
                <c:pt idx="5553">
                  <c:v>1.2209792099999996</c:v>
                </c:pt>
                <c:pt idx="5554">
                  <c:v>1.25211191</c:v>
                </c:pt>
                <c:pt idx="5555">
                  <c:v>1.2391860499999998</c:v>
                </c:pt>
                <c:pt idx="5556">
                  <c:v>1.2017992699999995</c:v>
                </c:pt>
                <c:pt idx="5557">
                  <c:v>1.2027720200000001</c:v>
                </c:pt>
                <c:pt idx="5558">
                  <c:v>1.2190333599999998</c:v>
                </c:pt>
                <c:pt idx="5559">
                  <c:v>1.2603114799999999</c:v>
                </c:pt>
                <c:pt idx="5560">
                  <c:v>1.16663647</c:v>
                </c:pt>
                <c:pt idx="5561">
                  <c:v>1.1996291899999998</c:v>
                </c:pt>
                <c:pt idx="5562">
                  <c:v>1.2639251899999997</c:v>
                </c:pt>
                <c:pt idx="5563">
                  <c:v>1.1895686399999998</c:v>
                </c:pt>
                <c:pt idx="5564">
                  <c:v>1.1819245799999998</c:v>
                </c:pt>
                <c:pt idx="5565">
                  <c:v>1.1366158700000002</c:v>
                </c:pt>
                <c:pt idx="5566">
                  <c:v>1.07045937</c:v>
                </c:pt>
                <c:pt idx="5567">
                  <c:v>1.17747724</c:v>
                </c:pt>
                <c:pt idx="5568">
                  <c:v>1.2266774199999999</c:v>
                </c:pt>
                <c:pt idx="5569">
                  <c:v>1.2265386599999997</c:v>
                </c:pt>
                <c:pt idx="5570">
                  <c:v>1.1835928</c:v>
                </c:pt>
                <c:pt idx="5571">
                  <c:v>1.1519041099999998</c:v>
                </c:pt>
                <c:pt idx="5572">
                  <c:v>1.11048675</c:v>
                </c:pt>
                <c:pt idx="5573">
                  <c:v>1.0686526300000001</c:v>
                </c:pt>
                <c:pt idx="5574">
                  <c:v>1.1368935099999999</c:v>
                </c:pt>
                <c:pt idx="5575">
                  <c:v>1.1755312699999998</c:v>
                </c:pt>
                <c:pt idx="5576">
                  <c:v>1.2237585799999999</c:v>
                </c:pt>
                <c:pt idx="5577">
                  <c:v>1.22028399</c:v>
                </c:pt>
                <c:pt idx="5578">
                  <c:v>1.2305694799999998</c:v>
                </c:pt>
                <c:pt idx="5579">
                  <c:v>1.22695541</c:v>
                </c:pt>
                <c:pt idx="5580">
                  <c:v>1.1502361300000001</c:v>
                </c:pt>
                <c:pt idx="5581">
                  <c:v>1.1453717899999998</c:v>
                </c:pt>
                <c:pt idx="5582">
                  <c:v>1.04071677</c:v>
                </c:pt>
                <c:pt idx="5583">
                  <c:v>1.1136834600000001</c:v>
                </c:pt>
                <c:pt idx="5584">
                  <c:v>1.1927653600000001</c:v>
                </c:pt>
                <c:pt idx="5585">
                  <c:v>1.1922091200000002</c:v>
                </c:pt>
                <c:pt idx="5586">
                  <c:v>1.1680262099999998</c:v>
                </c:pt>
                <c:pt idx="5587">
                  <c:v>1.0977003599999997</c:v>
                </c:pt>
                <c:pt idx="5588">
                  <c:v>1.16941607</c:v>
                </c:pt>
                <c:pt idx="5589">
                  <c:v>1.21444738</c:v>
                </c:pt>
                <c:pt idx="5590">
                  <c:v>1.1457308499999999</c:v>
                </c:pt>
                <c:pt idx="5591">
                  <c:v>1.17650414</c:v>
                </c:pt>
                <c:pt idx="5592">
                  <c:v>1.2069418399999998</c:v>
                </c:pt>
                <c:pt idx="5593">
                  <c:v>1.1107646199999999</c:v>
                </c:pt>
                <c:pt idx="5594">
                  <c:v>1.1395344699999999</c:v>
                </c:pt>
                <c:pt idx="5595">
                  <c:v>1.2111113099999997</c:v>
                </c:pt>
                <c:pt idx="5596">
                  <c:v>1.1028425700000002</c:v>
                </c:pt>
                <c:pt idx="5597">
                  <c:v>1.15357172</c:v>
                </c:pt>
                <c:pt idx="5598">
                  <c:v>1.18331444</c:v>
                </c:pt>
                <c:pt idx="5599">
                  <c:v>1.1227172599999999</c:v>
                </c:pt>
                <c:pt idx="5600">
                  <c:v>1.1966569400000002</c:v>
                </c:pt>
                <c:pt idx="5601">
                  <c:v>1.1231344899999998</c:v>
                </c:pt>
                <c:pt idx="5602">
                  <c:v>1.1961010700000001</c:v>
                </c:pt>
                <c:pt idx="5603">
                  <c:v>1.1614936599999999</c:v>
                </c:pt>
                <c:pt idx="5604">
                  <c:v>1.13091779</c:v>
                </c:pt>
                <c:pt idx="5605">
                  <c:v>1.18915164</c:v>
                </c:pt>
                <c:pt idx="5606">
                  <c:v>1.1022865800000001</c:v>
                </c:pt>
                <c:pt idx="5607">
                  <c:v>1.1752535100000001</c:v>
                </c:pt>
                <c:pt idx="5608">
                  <c:v>1.1842868300000002</c:v>
                </c:pt>
                <c:pt idx="5609">
                  <c:v>1.0938088899999998</c:v>
                </c:pt>
                <c:pt idx="5610">
                  <c:v>1.1989269300000001</c:v>
                </c:pt>
                <c:pt idx="5611">
                  <c:v>1.11535132</c:v>
                </c:pt>
                <c:pt idx="5612">
                  <c:v>1.1496803799999999</c:v>
                </c:pt>
                <c:pt idx="5613">
                  <c:v>1.15954804</c:v>
                </c:pt>
                <c:pt idx="5614">
                  <c:v>1.15527523</c:v>
                </c:pt>
                <c:pt idx="5615">
                  <c:v>1.2091656899999996</c:v>
                </c:pt>
                <c:pt idx="5616">
                  <c:v>1.1638567399999999</c:v>
                </c:pt>
                <c:pt idx="5617">
                  <c:v>1.0628155500000001</c:v>
                </c:pt>
                <c:pt idx="5618">
                  <c:v>1.1685823200000003</c:v>
                </c:pt>
                <c:pt idx="5619">
                  <c:v>1.2158366399999996</c:v>
                </c:pt>
                <c:pt idx="5620">
                  <c:v>1.14551091</c:v>
                </c:pt>
                <c:pt idx="5621">
                  <c:v>1.15899241</c:v>
                </c:pt>
                <c:pt idx="5622">
                  <c:v>1.14161932</c:v>
                </c:pt>
                <c:pt idx="5623">
                  <c:v>1.1332802799999999</c:v>
                </c:pt>
                <c:pt idx="5624">
                  <c:v>1.1609380199999999</c:v>
                </c:pt>
                <c:pt idx="5625">
                  <c:v>1.1609381400000001</c:v>
                </c:pt>
                <c:pt idx="5626">
                  <c:v>1.1314734200000001</c:v>
                </c:pt>
                <c:pt idx="5627">
                  <c:v>1.17316854</c:v>
                </c:pt>
                <c:pt idx="5628">
                  <c:v>1.2361284499999998</c:v>
                </c:pt>
                <c:pt idx="5629">
                  <c:v>1.2302911299999999</c:v>
                </c:pt>
                <c:pt idx="5630">
                  <c:v>1.2052739899999998</c:v>
                </c:pt>
                <c:pt idx="5631">
                  <c:v>1.1962399500000001</c:v>
                </c:pt>
                <c:pt idx="5632">
                  <c:v>1.1487072700000001</c:v>
                </c:pt>
                <c:pt idx="5633">
                  <c:v>1.0881104500000001</c:v>
                </c:pt>
                <c:pt idx="5634">
                  <c:v>1.0946425200000003</c:v>
                </c:pt>
                <c:pt idx="5635">
                  <c:v>1.1623281200000002</c:v>
                </c:pt>
                <c:pt idx="5636">
                  <c:v>1.1841484300000003</c:v>
                </c:pt>
                <c:pt idx="5637">
                  <c:v>1.1820637000000001</c:v>
                </c:pt>
                <c:pt idx="5638">
                  <c:v>1.2382286799999997</c:v>
                </c:pt>
                <c:pt idx="5639">
                  <c:v>1.1837314399999999</c:v>
                </c:pt>
                <c:pt idx="5640">
                  <c:v>1.2061079700000001</c:v>
                </c:pt>
                <c:pt idx="5641">
                  <c:v>1.1545448300000001</c:v>
                </c:pt>
                <c:pt idx="5642">
                  <c:v>1.0629543099999998</c:v>
                </c:pt>
                <c:pt idx="5643">
                  <c:v>1.14273107</c:v>
                </c:pt>
                <c:pt idx="5644">
                  <c:v>1.1266421100000001</c:v>
                </c:pt>
                <c:pt idx="5645">
                  <c:v>1.1569075600000003</c:v>
                </c:pt>
                <c:pt idx="5646">
                  <c:v>1.1471790099999999</c:v>
                </c:pt>
                <c:pt idx="5647">
                  <c:v>1.1815075900000001</c:v>
                </c:pt>
                <c:pt idx="5648">
                  <c:v>1.2325149799999999</c:v>
                </c:pt>
                <c:pt idx="5649">
                  <c:v>1.2537792899999995</c:v>
                </c:pt>
                <c:pt idx="5650">
                  <c:v>1.1790061000000001</c:v>
                </c:pt>
                <c:pt idx="5651">
                  <c:v>1.1620496499999999</c:v>
                </c:pt>
                <c:pt idx="5652">
                  <c:v>1.1462057800000001</c:v>
                </c:pt>
                <c:pt idx="5653">
                  <c:v>1.0926966699999998</c:v>
                </c:pt>
                <c:pt idx="5654">
                  <c:v>1.11257136</c:v>
                </c:pt>
                <c:pt idx="5655">
                  <c:v>1.1923484800000002</c:v>
                </c:pt>
                <c:pt idx="5656">
                  <c:v>1.2011042799999996</c:v>
                </c:pt>
                <c:pt idx="5657">
                  <c:v>1.1935989899999999</c:v>
                </c:pt>
                <c:pt idx="5658">
                  <c:v>1.1353648899999997</c:v>
                </c:pt>
                <c:pt idx="5659">
                  <c:v>1.0876934499999997</c:v>
                </c:pt>
                <c:pt idx="5660">
                  <c:v>1.1981856800000001</c:v>
                </c:pt>
                <c:pt idx="5661">
                  <c:v>1.2172263899999995</c:v>
                </c:pt>
                <c:pt idx="5662">
                  <c:v>1.1063176400000001</c:v>
                </c:pt>
                <c:pt idx="5663">
                  <c:v>1.1253584599999999</c:v>
                </c:pt>
                <c:pt idx="5664">
                  <c:v>1.2015212799999995</c:v>
                </c:pt>
                <c:pt idx="5665">
                  <c:v>1.1781719900000001</c:v>
                </c:pt>
                <c:pt idx="5666">
                  <c:v>1.08811021</c:v>
                </c:pt>
                <c:pt idx="5667">
                  <c:v>1.1880401400000002</c:v>
                </c:pt>
                <c:pt idx="5668">
                  <c:v>1.1959623099999999</c:v>
                </c:pt>
                <c:pt idx="5669">
                  <c:v>1.1225784999999999</c:v>
                </c:pt>
                <c:pt idx="5670">
                  <c:v>1.2013136099999997</c:v>
                </c:pt>
                <c:pt idx="5671">
                  <c:v>1.11243224</c:v>
                </c:pt>
                <c:pt idx="5672">
                  <c:v>1.1505141300000001</c:v>
                </c:pt>
                <c:pt idx="5673">
                  <c:v>1.24002016</c:v>
                </c:pt>
                <c:pt idx="5674">
                  <c:v>1.1920704800000002</c:v>
                </c:pt>
                <c:pt idx="5675">
                  <c:v>1.10187006</c:v>
                </c:pt>
                <c:pt idx="5676">
                  <c:v>1.1539885999999999</c:v>
                </c:pt>
                <c:pt idx="5677">
                  <c:v>1.18678927</c:v>
                </c:pt>
                <c:pt idx="5678">
                  <c:v>1.1385722199999999</c:v>
                </c:pt>
                <c:pt idx="5679">
                  <c:v>1.14356506</c:v>
                </c:pt>
                <c:pt idx="5680">
                  <c:v>1.23219287</c:v>
                </c:pt>
                <c:pt idx="5681">
                  <c:v>1.1958231899999998</c:v>
                </c:pt>
                <c:pt idx="5682">
                  <c:v>1.1228564999999999</c:v>
                </c:pt>
                <c:pt idx="5683">
                  <c:v>1.1147952099999998</c:v>
                </c:pt>
                <c:pt idx="5684">
                  <c:v>1.1958230699999999</c:v>
                </c:pt>
                <c:pt idx="5685">
                  <c:v>1.1955449600000001</c:v>
                </c:pt>
                <c:pt idx="5686">
                  <c:v>1.1652412399999998</c:v>
                </c:pt>
                <c:pt idx="5687">
                  <c:v>1.2151416499999996</c:v>
                </c:pt>
                <c:pt idx="5688">
                  <c:v>1.1748365199999999</c:v>
                </c:pt>
                <c:pt idx="5689">
                  <c:v>1.08644271</c:v>
                </c:pt>
                <c:pt idx="5690">
                  <c:v>1.1551009400000001</c:v>
                </c:pt>
                <c:pt idx="5691">
                  <c:v>1.2122226999999999</c:v>
                </c:pt>
                <c:pt idx="5692">
                  <c:v>1.19123673</c:v>
                </c:pt>
                <c:pt idx="5693">
                  <c:v>1.1503750100000001</c:v>
                </c:pt>
                <c:pt idx="5694">
                  <c:v>1.0548931399999999</c:v>
                </c:pt>
                <c:pt idx="5695">
                  <c:v>1.1599651600000001</c:v>
                </c:pt>
                <c:pt idx="5696">
                  <c:v>1.2101563200000001</c:v>
                </c:pt>
                <c:pt idx="5697">
                  <c:v>1.11892211</c:v>
                </c:pt>
                <c:pt idx="5698">
                  <c:v>1.1204938899999999</c:v>
                </c:pt>
                <c:pt idx="5699">
                  <c:v>1.1942941</c:v>
                </c:pt>
                <c:pt idx="5700">
                  <c:v>1.1931823500000001</c:v>
                </c:pt>
                <c:pt idx="5701">
                  <c:v>1.1179919199999997</c:v>
                </c:pt>
                <c:pt idx="5702">
                  <c:v>1.1780329900000002</c:v>
                </c:pt>
                <c:pt idx="5703">
                  <c:v>1.2484981999999998</c:v>
                </c:pt>
                <c:pt idx="5704">
                  <c:v>1.2056908599999998</c:v>
                </c:pt>
                <c:pt idx="5705">
                  <c:v>1.1021475800000002</c:v>
                </c:pt>
                <c:pt idx="5706">
                  <c:v>1.1115984899999998</c:v>
                </c:pt>
                <c:pt idx="5707">
                  <c:v>1.204162</c:v>
                </c:pt>
                <c:pt idx="5708">
                  <c:v>1.2068028499999999</c:v>
                </c:pt>
                <c:pt idx="5709">
                  <c:v>1.2158367599999997</c:v>
                </c:pt>
                <c:pt idx="5710">
                  <c:v>1.13355827</c:v>
                </c:pt>
                <c:pt idx="5711">
                  <c:v>1.1637178700000002</c:v>
                </c:pt>
                <c:pt idx="5712">
                  <c:v>1.0589238399999998</c:v>
                </c:pt>
                <c:pt idx="5713">
                  <c:v>1.0657339099999998</c:v>
                </c:pt>
                <c:pt idx="5714">
                  <c:v>1.07518494</c:v>
                </c:pt>
                <c:pt idx="5715">
                  <c:v>1.0739340799999997</c:v>
                </c:pt>
                <c:pt idx="5716">
                  <c:v>1.08685958</c:v>
                </c:pt>
                <c:pt idx="5717">
                  <c:v>1.0764356899999998</c:v>
                </c:pt>
                <c:pt idx="5718">
                  <c:v>1.0945035200000002</c:v>
                </c:pt>
                <c:pt idx="5719">
                  <c:v>1.13564289</c:v>
                </c:pt>
                <c:pt idx="5720">
                  <c:v>1.1357820000000001</c:v>
                </c:pt>
                <c:pt idx="5721">
                  <c:v>1.13105655</c:v>
                </c:pt>
                <c:pt idx="5722">
                  <c:v>1.1366159900000001</c:v>
                </c:pt>
                <c:pt idx="5723">
                  <c:v>1.13969517</c:v>
                </c:pt>
                <c:pt idx="5724">
                  <c:v>1.19109774</c:v>
                </c:pt>
                <c:pt idx="5725">
                  <c:v>1.1626057599999999</c:v>
                </c:pt>
                <c:pt idx="5726">
                  <c:v>1.1184088000000001</c:v>
                </c:pt>
                <c:pt idx="5727">
                  <c:v>1.0786596499999999</c:v>
                </c:pt>
                <c:pt idx="5728">
                  <c:v>1.1499582499999998</c:v>
                </c:pt>
                <c:pt idx="5729">
                  <c:v>1.1744195200000003</c:v>
                </c:pt>
                <c:pt idx="5730">
                  <c:v>1.17324162</c:v>
                </c:pt>
                <c:pt idx="5731">
                  <c:v>1.1742804100000002</c:v>
                </c:pt>
                <c:pt idx="5732">
                  <c:v>1.2148638999999999</c:v>
                </c:pt>
                <c:pt idx="5733">
                  <c:v>1.2478028499999998</c:v>
                </c:pt>
                <c:pt idx="5734">
                  <c:v>1.24446762</c:v>
                </c:pt>
                <c:pt idx="5735">
                  <c:v>1.1941554500000002</c:v>
                </c:pt>
                <c:pt idx="5736">
                  <c:v>1.2325147399999998</c:v>
                </c:pt>
                <c:pt idx="5737">
                  <c:v>1.2248706799999998</c:v>
                </c:pt>
                <c:pt idx="5738">
                  <c:v>1.1777551200000003</c:v>
                </c:pt>
                <c:pt idx="5739">
                  <c:v>1.1498193699999999</c:v>
                </c:pt>
                <c:pt idx="5740">
                  <c:v>1.10520566</c:v>
                </c:pt>
                <c:pt idx="5741">
                  <c:v>1.07504606</c:v>
                </c:pt>
                <c:pt idx="5742">
                  <c:v>1.1378668499999998</c:v>
                </c:pt>
                <c:pt idx="5743">
                  <c:v>1.1569073200000002</c:v>
                </c:pt>
                <c:pt idx="5744">
                  <c:v>1.1452326799999999</c:v>
                </c:pt>
                <c:pt idx="5745">
                  <c:v>1.1866501600000001</c:v>
                </c:pt>
                <c:pt idx="5746">
                  <c:v>1.23487759</c:v>
                </c:pt>
                <c:pt idx="5747">
                  <c:v>1.2443283799999998</c:v>
                </c:pt>
                <c:pt idx="5748">
                  <c:v>1.2551693899999996</c:v>
                </c:pt>
                <c:pt idx="5749">
                  <c:v>1.2516950399999998</c:v>
                </c:pt>
                <c:pt idx="5750">
                  <c:v>1.1740839500000002</c:v>
                </c:pt>
                <c:pt idx="5751">
                  <c:v>1.06781876</c:v>
                </c:pt>
                <c:pt idx="5752">
                  <c:v>1.1292494499999999</c:v>
                </c:pt>
                <c:pt idx="5753">
                  <c:v>1.1588531700000002</c:v>
                </c:pt>
                <c:pt idx="5754">
                  <c:v>1.1609381400000001</c:v>
                </c:pt>
                <c:pt idx="5755">
                  <c:v>1.1763652600000001</c:v>
                </c:pt>
                <c:pt idx="5756">
                  <c:v>1.1719179200000003</c:v>
                </c:pt>
                <c:pt idx="5757">
                  <c:v>1.1634396299999998</c:v>
                </c:pt>
                <c:pt idx="5758">
                  <c:v>1.11020863</c:v>
                </c:pt>
                <c:pt idx="5759">
                  <c:v>1.0879712099999996</c:v>
                </c:pt>
                <c:pt idx="5760">
                  <c:v>1.09130704</c:v>
                </c:pt>
                <c:pt idx="5761">
                  <c:v>1.1580193000000001</c:v>
                </c:pt>
                <c:pt idx="5762">
                  <c:v>1.1631615200000001</c:v>
                </c:pt>
                <c:pt idx="5763">
                  <c:v>1.24474537</c:v>
                </c:pt>
                <c:pt idx="5764">
                  <c:v>1.2696235199999997</c:v>
                </c:pt>
                <c:pt idx="5765">
                  <c:v>1.22348082</c:v>
                </c:pt>
                <c:pt idx="5766">
                  <c:v>1.2238979299999999</c:v>
                </c:pt>
                <c:pt idx="5767">
                  <c:v>1.1748362799999998</c:v>
                </c:pt>
                <c:pt idx="5768">
                  <c:v>1.09936798</c:v>
                </c:pt>
                <c:pt idx="5769">
                  <c:v>1.05850708</c:v>
                </c:pt>
                <c:pt idx="5770">
                  <c:v>1.16413462</c:v>
                </c:pt>
                <c:pt idx="5771">
                  <c:v>1.1705277000000001</c:v>
                </c:pt>
                <c:pt idx="5772">
                  <c:v>1.2118062999999994</c:v>
                </c:pt>
                <c:pt idx="5773">
                  <c:v>1.2030500200000001</c:v>
                </c:pt>
                <c:pt idx="5774">
                  <c:v>1.11479533</c:v>
                </c:pt>
                <c:pt idx="5775">
                  <c:v>1.10770726</c:v>
                </c:pt>
                <c:pt idx="5776">
                  <c:v>1.1581584200000001</c:v>
                </c:pt>
                <c:pt idx="5777">
                  <c:v>1.2335964399999997</c:v>
                </c:pt>
                <c:pt idx="5778">
                  <c:v>1.18447065</c:v>
                </c:pt>
                <c:pt idx="5779">
                  <c:v>1.24015868</c:v>
                </c:pt>
                <c:pt idx="5780">
                  <c:v>1.2305688899999998</c:v>
                </c:pt>
                <c:pt idx="5781">
                  <c:v>1.1210495199999999</c:v>
                </c:pt>
                <c:pt idx="5782">
                  <c:v>1.1328175100000002</c:v>
                </c:pt>
                <c:pt idx="5783">
                  <c:v>1.18400931</c:v>
                </c:pt>
                <c:pt idx="5784">
                  <c:v>1.19738364</c:v>
                </c:pt>
                <c:pt idx="5785">
                  <c:v>1.1257751</c:v>
                </c:pt>
                <c:pt idx="5786">
                  <c:v>1.1004800800000001</c:v>
                </c:pt>
                <c:pt idx="5787">
                  <c:v>1.1981855600000004</c:v>
                </c:pt>
                <c:pt idx="5788">
                  <c:v>1.2056907399999996</c:v>
                </c:pt>
                <c:pt idx="5789">
                  <c:v>1.2106944299999998</c:v>
                </c:pt>
                <c:pt idx="5790">
                  <c:v>1.1311955499999999</c:v>
                </c:pt>
                <c:pt idx="5791">
                  <c:v>1.0657340299999998</c:v>
                </c:pt>
                <c:pt idx="5792">
                  <c:v>1.13955534</c:v>
                </c:pt>
                <c:pt idx="5793">
                  <c:v>1.1410634499999999</c:v>
                </c:pt>
                <c:pt idx="5794">
                  <c:v>1.1851215399999999</c:v>
                </c:pt>
                <c:pt idx="5795">
                  <c:v>1.2222299599999997</c:v>
                </c:pt>
                <c:pt idx="5796">
                  <c:v>1.1619108899999999</c:v>
                </c:pt>
                <c:pt idx="5797">
                  <c:v>1.0746290699999999</c:v>
                </c:pt>
                <c:pt idx="5798">
                  <c:v>1.1449549200000002</c:v>
                </c:pt>
                <c:pt idx="5799">
                  <c:v>1.16510761</c:v>
                </c:pt>
                <c:pt idx="5800">
                  <c:v>1.2610068299999999</c:v>
                </c:pt>
                <c:pt idx="5801">
                  <c:v>1.2101385600000001</c:v>
                </c:pt>
                <c:pt idx="5802">
                  <c:v>1.18194354</c:v>
                </c:pt>
                <c:pt idx="5803">
                  <c:v>1.2136652499999996</c:v>
                </c:pt>
                <c:pt idx="5804">
                  <c:v>1.2263997799999997</c:v>
                </c:pt>
                <c:pt idx="5805">
                  <c:v>1.1117373699999999</c:v>
                </c:pt>
                <c:pt idx="5806">
                  <c:v>1.0977003599999997</c:v>
                </c:pt>
                <c:pt idx="5807">
                  <c:v>1.17066705</c:v>
                </c:pt>
                <c:pt idx="5808">
                  <c:v>1.20874858</c:v>
                </c:pt>
                <c:pt idx="5809">
                  <c:v>1.18734491</c:v>
                </c:pt>
                <c:pt idx="5810">
                  <c:v>1.0757406899999997</c:v>
                </c:pt>
                <c:pt idx="5811">
                  <c:v>1.1353652499999998</c:v>
                </c:pt>
                <c:pt idx="5812">
                  <c:v>1.21430767</c:v>
                </c:pt>
                <c:pt idx="5813">
                  <c:v>1.2247316799999997</c:v>
                </c:pt>
                <c:pt idx="5814">
                  <c:v>1.1596873999999999</c:v>
                </c:pt>
                <c:pt idx="5815">
                  <c:v>1.0633712999999998</c:v>
                </c:pt>
                <c:pt idx="5816">
                  <c:v>1.1342530300000002</c:v>
                </c:pt>
                <c:pt idx="5817">
                  <c:v>1.1560738100000001</c:v>
                </c:pt>
                <c:pt idx="5818">
                  <c:v>1.2074977199999999</c:v>
                </c:pt>
                <c:pt idx="5819">
                  <c:v>1.2197284699999997</c:v>
                </c:pt>
                <c:pt idx="5820">
                  <c:v>1.17469728</c:v>
                </c:pt>
                <c:pt idx="5821">
                  <c:v>1.12396812</c:v>
                </c:pt>
                <c:pt idx="5822">
                  <c:v>1.0854697199999999</c:v>
                </c:pt>
                <c:pt idx="5823">
                  <c:v>1.0465542099999998</c:v>
                </c:pt>
                <c:pt idx="5824">
                  <c:v>1.0339068199999997</c:v>
                </c:pt>
                <c:pt idx="5825">
                  <c:v>1.0457202199999998</c:v>
                </c:pt>
                <c:pt idx="5826">
                  <c:v>1.1038157899999999</c:v>
                </c:pt>
                <c:pt idx="5827">
                  <c:v>1.12118864</c:v>
                </c:pt>
                <c:pt idx="5828">
                  <c:v>1.13842273</c:v>
                </c:pt>
                <c:pt idx="5829">
                  <c:v>1.12102759</c:v>
                </c:pt>
                <c:pt idx="5830">
                  <c:v>1.0961841300000001</c:v>
                </c:pt>
                <c:pt idx="5831">
                  <c:v>1.13689387</c:v>
                </c:pt>
                <c:pt idx="5832">
                  <c:v>1.1803959600000002</c:v>
                </c:pt>
                <c:pt idx="5833">
                  <c:v>1.2136126799999998</c:v>
                </c:pt>
                <c:pt idx="5834">
                  <c:v>1.1702500600000003</c:v>
                </c:pt>
                <c:pt idx="5835">
                  <c:v>1.1981856800000001</c:v>
                </c:pt>
                <c:pt idx="5836">
                  <c:v>1.1742804100000002</c:v>
                </c:pt>
                <c:pt idx="5837">
                  <c:v>1.16121626</c:v>
                </c:pt>
                <c:pt idx="5838">
                  <c:v>1.0608133099999999</c:v>
                </c:pt>
                <c:pt idx="5839">
                  <c:v>1.10187006</c:v>
                </c:pt>
                <c:pt idx="5840">
                  <c:v>1.1935989899999999</c:v>
                </c:pt>
                <c:pt idx="5841">
                  <c:v>1.2069418399999998</c:v>
                </c:pt>
                <c:pt idx="5842">
                  <c:v>1.1352261299999999</c:v>
                </c:pt>
                <c:pt idx="5843">
                  <c:v>1.08616483</c:v>
                </c:pt>
                <c:pt idx="5844">
                  <c:v>1.0943646399999998</c:v>
                </c:pt>
                <c:pt idx="5845">
                  <c:v>1.1771990099999998</c:v>
                </c:pt>
                <c:pt idx="5846">
                  <c:v>1.1580828400000003</c:v>
                </c:pt>
                <c:pt idx="5847">
                  <c:v>1.0649001600000001</c:v>
                </c:pt>
                <c:pt idx="5848">
                  <c:v>1.1573244299999998</c:v>
                </c:pt>
                <c:pt idx="5849">
                  <c:v>1.18734491</c:v>
                </c:pt>
                <c:pt idx="5850">
                  <c:v>1.1616329000000001</c:v>
                </c:pt>
                <c:pt idx="5851">
                  <c:v>1.0811610199999997</c:v>
                </c:pt>
                <c:pt idx="5852">
                  <c:v>1.1767820100000002</c:v>
                </c:pt>
                <c:pt idx="5853">
                  <c:v>1.15982652</c:v>
                </c:pt>
                <c:pt idx="5854">
                  <c:v>1.0949203999999997</c:v>
                </c:pt>
                <c:pt idx="5855">
                  <c:v>1.17956197</c:v>
                </c:pt>
                <c:pt idx="5856">
                  <c:v>1.1270630399999999</c:v>
                </c:pt>
                <c:pt idx="5857">
                  <c:v>1.15065324</c:v>
                </c:pt>
                <c:pt idx="5858">
                  <c:v>1.07393396</c:v>
                </c:pt>
                <c:pt idx="5859">
                  <c:v>1.1810911899999998</c:v>
                </c:pt>
                <c:pt idx="5860">
                  <c:v>1.1931823500000001</c:v>
                </c:pt>
                <c:pt idx="5861">
                  <c:v>1.1830366799999998</c:v>
                </c:pt>
                <c:pt idx="5862">
                  <c:v>1.1302229200000002</c:v>
                </c:pt>
                <c:pt idx="5863">
                  <c:v>1.0762968099999999</c:v>
                </c:pt>
                <c:pt idx="5864">
                  <c:v>1.0346014499999998</c:v>
                </c:pt>
                <c:pt idx="5865">
                  <c:v>1.0642052899999999</c:v>
                </c:pt>
                <c:pt idx="5866">
                  <c:v>1.0728220899999998</c:v>
                </c:pt>
                <c:pt idx="5867">
                  <c:v>1.0658730299999999</c:v>
                </c:pt>
                <c:pt idx="5868">
                  <c:v>1.0307097399999998</c:v>
                </c:pt>
                <c:pt idx="5869">
                  <c:v>1.1029815700000001</c:v>
                </c:pt>
                <c:pt idx="5870">
                  <c:v>1.1242463599999999</c:v>
                </c:pt>
                <c:pt idx="5871">
                  <c:v>1.2184774899999999</c:v>
                </c:pt>
                <c:pt idx="5872">
                  <c:v>1.2055519799999999</c:v>
                </c:pt>
                <c:pt idx="5873">
                  <c:v>1.1542668300000001</c:v>
                </c:pt>
                <c:pt idx="5874">
                  <c:v>1.0408558800000001</c:v>
                </c:pt>
                <c:pt idx="5875">
                  <c:v>1.10381544</c:v>
                </c:pt>
                <c:pt idx="5876">
                  <c:v>1.1473177700000001</c:v>
                </c:pt>
                <c:pt idx="5877">
                  <c:v>1.2111113099999997</c:v>
                </c:pt>
                <c:pt idx="5878">
                  <c:v>1.1844263099999999</c:v>
                </c:pt>
                <c:pt idx="5879">
                  <c:v>1.0550324899999999</c:v>
                </c:pt>
                <c:pt idx="5880">
                  <c:v>1.1549617099999998</c:v>
                </c:pt>
                <c:pt idx="5881">
                  <c:v>1.2129181600000001</c:v>
                </c:pt>
                <c:pt idx="5882">
                  <c:v>1.18152273</c:v>
                </c:pt>
                <c:pt idx="5883">
                  <c:v>1.20861244</c:v>
                </c:pt>
                <c:pt idx="5884">
                  <c:v>1.13661575</c:v>
                </c:pt>
                <c:pt idx="5885">
                  <c:v>1.0914459200000002</c:v>
                </c:pt>
                <c:pt idx="5886">
                  <c:v>1.1571855500000001</c:v>
                </c:pt>
                <c:pt idx="5887">
                  <c:v>1.1670534600000002</c:v>
                </c:pt>
                <c:pt idx="5888">
                  <c:v>1.06114745</c:v>
                </c:pt>
                <c:pt idx="5889">
                  <c:v>1.1624666499999998</c:v>
                </c:pt>
                <c:pt idx="5890">
                  <c:v>1.1991586700000001</c:v>
                </c:pt>
                <c:pt idx="5891">
                  <c:v>1.1039546699999998</c:v>
                </c:pt>
                <c:pt idx="5892">
                  <c:v>1.13239646</c:v>
                </c:pt>
                <c:pt idx="5893">
                  <c:v>1.1792839800000001</c:v>
                </c:pt>
                <c:pt idx="5894">
                  <c:v>1.09936798</c:v>
                </c:pt>
                <c:pt idx="5895">
                  <c:v>1.15287709</c:v>
                </c:pt>
                <c:pt idx="5896">
                  <c:v>1.2223688399999999</c:v>
                </c:pt>
                <c:pt idx="5897">
                  <c:v>1.1576023099999999</c:v>
                </c:pt>
                <c:pt idx="5898">
                  <c:v>1.0935310099999997</c:v>
                </c:pt>
                <c:pt idx="5899">
                  <c:v>1.1626058800000001</c:v>
                </c:pt>
                <c:pt idx="5900">
                  <c:v>1.2179214999999997</c:v>
                </c:pt>
                <c:pt idx="5901">
                  <c:v>1.20005059</c:v>
                </c:pt>
                <c:pt idx="5902">
                  <c:v>1.09895122</c:v>
                </c:pt>
                <c:pt idx="5903">
                  <c:v>1.1274428400000001</c:v>
                </c:pt>
                <c:pt idx="5904">
                  <c:v>1.2074975999999997</c:v>
                </c:pt>
                <c:pt idx="5905">
                  <c:v>1.1885957700000001</c:v>
                </c:pt>
                <c:pt idx="5906">
                  <c:v>1.0672628899999999</c:v>
                </c:pt>
                <c:pt idx="5907">
                  <c:v>1.1544058300000002</c:v>
                </c:pt>
                <c:pt idx="5908">
                  <c:v>1.20650697</c:v>
                </c:pt>
                <c:pt idx="5909">
                  <c:v>1.18840027</c:v>
                </c:pt>
                <c:pt idx="5910">
                  <c:v>1.1797006099999998</c:v>
                </c:pt>
                <c:pt idx="5911">
                  <c:v>1.0619813199999997</c:v>
                </c:pt>
                <c:pt idx="5912">
                  <c:v>1.1373108599999999</c:v>
                </c:pt>
                <c:pt idx="5913">
                  <c:v>1.2238976999999998</c:v>
                </c:pt>
                <c:pt idx="5914">
                  <c:v>1.1680262099999998</c:v>
                </c:pt>
                <c:pt idx="5915">
                  <c:v>1.06629014</c:v>
                </c:pt>
                <c:pt idx="5916">
                  <c:v>1.1179919199999997</c:v>
                </c:pt>
                <c:pt idx="5917">
                  <c:v>1.1595482799999999</c:v>
                </c:pt>
                <c:pt idx="5918">
                  <c:v>1.1778944699999998</c:v>
                </c:pt>
                <c:pt idx="5919">
                  <c:v>1.1840094300000001</c:v>
                </c:pt>
                <c:pt idx="5920">
                  <c:v>1.13175154</c:v>
                </c:pt>
                <c:pt idx="5921">
                  <c:v>1.0560050000000001</c:v>
                </c:pt>
                <c:pt idx="5922">
                  <c:v>1.09158504</c:v>
                </c:pt>
                <c:pt idx="5923">
                  <c:v>1.1217445099999999</c:v>
                </c:pt>
                <c:pt idx="5924">
                  <c:v>1.1809614899999998</c:v>
                </c:pt>
                <c:pt idx="5925">
                  <c:v>1.18053484</c:v>
                </c:pt>
                <c:pt idx="5926">
                  <c:v>1.18840027</c:v>
                </c:pt>
                <c:pt idx="5927">
                  <c:v>1.1906803800000001</c:v>
                </c:pt>
                <c:pt idx="5928">
                  <c:v>1.23765719</c:v>
                </c:pt>
                <c:pt idx="5929">
                  <c:v>1.1986025600000003</c:v>
                </c:pt>
                <c:pt idx="5930">
                  <c:v>1.1941552200000003</c:v>
                </c:pt>
                <c:pt idx="5931">
                  <c:v>1.2070804799999999</c:v>
                </c:pt>
                <c:pt idx="5932">
                  <c:v>1.1944332099999999</c:v>
                </c:pt>
                <c:pt idx="5933">
                  <c:v>1.1899855100000001</c:v>
                </c:pt>
                <c:pt idx="5934">
                  <c:v>1.2144469</c:v>
                </c:pt>
                <c:pt idx="5935">
                  <c:v>1.1983245600000001</c:v>
                </c:pt>
                <c:pt idx="5936">
                  <c:v>1.1909586200000002</c:v>
                </c:pt>
                <c:pt idx="5937">
                  <c:v>1.2120839400000001</c:v>
                </c:pt>
                <c:pt idx="5938">
                  <c:v>1.1225781400000001</c:v>
                </c:pt>
                <c:pt idx="5939">
                  <c:v>1.1007579600000001</c:v>
                </c:pt>
                <c:pt idx="5940">
                  <c:v>1.03348982</c:v>
                </c:pt>
                <c:pt idx="5941">
                  <c:v>1.1375886200000001</c:v>
                </c:pt>
                <c:pt idx="5942">
                  <c:v>1.1823415800000001</c:v>
                </c:pt>
                <c:pt idx="5943">
                  <c:v>1.1987417899999999</c:v>
                </c:pt>
                <c:pt idx="5944">
                  <c:v>1.1585754200000002</c:v>
                </c:pt>
                <c:pt idx="5945">
                  <c:v>1.0660121400000002</c:v>
                </c:pt>
                <c:pt idx="5946">
                  <c:v>1.1128497099999999</c:v>
                </c:pt>
                <c:pt idx="5947">
                  <c:v>1.1538498399999999</c:v>
                </c:pt>
                <c:pt idx="5948">
                  <c:v>1.1922096</c:v>
                </c:pt>
                <c:pt idx="5949">
                  <c:v>1.16066015</c:v>
                </c:pt>
                <c:pt idx="5950">
                  <c:v>1.0804662699999998</c:v>
                </c:pt>
                <c:pt idx="5951">
                  <c:v>1.1017309399999999</c:v>
                </c:pt>
                <c:pt idx="5952">
                  <c:v>1.1714167600000001</c:v>
                </c:pt>
                <c:pt idx="5953">
                  <c:v>1.1374497399999999</c:v>
                </c:pt>
                <c:pt idx="5954">
                  <c:v>1.11854768</c:v>
                </c:pt>
                <c:pt idx="5955">
                  <c:v>1.0466933299999999</c:v>
                </c:pt>
                <c:pt idx="5956">
                  <c:v>1.1633004</c:v>
                </c:pt>
                <c:pt idx="5957">
                  <c:v>1.19081974</c:v>
                </c:pt>
                <c:pt idx="5958">
                  <c:v>1.1551009400000001</c:v>
                </c:pt>
                <c:pt idx="5959">
                  <c:v>1.0582286099999998</c:v>
                </c:pt>
                <c:pt idx="5960">
                  <c:v>1.09533763</c:v>
                </c:pt>
                <c:pt idx="5961">
                  <c:v>1.1892909999999999</c:v>
                </c:pt>
                <c:pt idx="5962">
                  <c:v>1.13955498</c:v>
                </c:pt>
                <c:pt idx="5963">
                  <c:v>1.1130269799999999</c:v>
                </c:pt>
                <c:pt idx="5964">
                  <c:v>1.11604619</c:v>
                </c:pt>
                <c:pt idx="5965">
                  <c:v>1.1816465899999999</c:v>
                </c:pt>
                <c:pt idx="5966">
                  <c:v>1.16302299</c:v>
                </c:pt>
                <c:pt idx="5967">
                  <c:v>1.1974904499999999</c:v>
                </c:pt>
                <c:pt idx="5968">
                  <c:v>1.12674809</c:v>
                </c:pt>
                <c:pt idx="5969">
                  <c:v>1.0671238899999997</c:v>
                </c:pt>
                <c:pt idx="5970">
                  <c:v>1.0997847299999999</c:v>
                </c:pt>
                <c:pt idx="5971">
                  <c:v>1.19262636</c:v>
                </c:pt>
                <c:pt idx="5972">
                  <c:v>1.1720565600000001</c:v>
                </c:pt>
                <c:pt idx="5973">
                  <c:v>1.10645628</c:v>
                </c:pt>
                <c:pt idx="5974">
                  <c:v>1.08157814</c:v>
                </c:pt>
                <c:pt idx="5975">
                  <c:v>1.1649684899999999</c:v>
                </c:pt>
                <c:pt idx="5976">
                  <c:v>1.1812297099999998</c:v>
                </c:pt>
                <c:pt idx="5977">
                  <c:v>1.18220305</c:v>
                </c:pt>
                <c:pt idx="5978">
                  <c:v>1.1332802799999999</c:v>
                </c:pt>
                <c:pt idx="5979">
                  <c:v>1.0575340999999998</c:v>
                </c:pt>
                <c:pt idx="5980">
                  <c:v>1.0105575300000003</c:v>
                </c:pt>
                <c:pt idx="5981">
                  <c:v>1.04641509</c:v>
                </c:pt>
                <c:pt idx="5982">
                  <c:v>1.08755457</c:v>
                </c:pt>
                <c:pt idx="5983">
                  <c:v>1.1232733699999999</c:v>
                </c:pt>
                <c:pt idx="5984">
                  <c:v>1.1271651999999999</c:v>
                </c:pt>
                <c:pt idx="5985">
                  <c:v>1.16872132</c:v>
                </c:pt>
                <c:pt idx="5986">
                  <c:v>1.1572405100000001</c:v>
                </c:pt>
                <c:pt idx="5987">
                  <c:v>1.0164593499999999</c:v>
                </c:pt>
                <c:pt idx="5988">
                  <c:v>1.0451641099999998</c:v>
                </c:pt>
                <c:pt idx="5989">
                  <c:v>1.13202918</c:v>
                </c:pt>
                <c:pt idx="5990">
                  <c:v>1.1873450300000001</c:v>
                </c:pt>
                <c:pt idx="5991">
                  <c:v>1.1915146099999998</c:v>
                </c:pt>
                <c:pt idx="5992">
                  <c:v>1.2161150000000001</c:v>
                </c:pt>
                <c:pt idx="5993">
                  <c:v>1.1300834400000002</c:v>
                </c:pt>
                <c:pt idx="5994">
                  <c:v>1.1047884200000002</c:v>
                </c:pt>
                <c:pt idx="5995">
                  <c:v>1.0497509199999999</c:v>
                </c:pt>
                <c:pt idx="5996">
                  <c:v>1.07018149</c:v>
                </c:pt>
                <c:pt idx="5997">
                  <c:v>1.07935417</c:v>
                </c:pt>
                <c:pt idx="5998">
                  <c:v>1.12035489</c:v>
                </c:pt>
                <c:pt idx="5999">
                  <c:v>1.14426005</c:v>
                </c:pt>
                <c:pt idx="6000">
                  <c:v>1.1498194899999998</c:v>
                </c:pt>
                <c:pt idx="6001">
                  <c:v>1.06629014</c:v>
                </c:pt>
                <c:pt idx="6002">
                  <c:v>1.0409948799999997</c:v>
                </c:pt>
                <c:pt idx="6003">
                  <c:v>1.0458593399999998</c:v>
                </c:pt>
                <c:pt idx="6004">
                  <c:v>1.0144491200000001</c:v>
                </c:pt>
                <c:pt idx="6005">
                  <c:v>1.0622593199999999</c:v>
                </c:pt>
                <c:pt idx="6006">
                  <c:v>1.0936698899999997</c:v>
                </c:pt>
                <c:pt idx="6007">
                  <c:v>1.0748494899999999</c:v>
                </c:pt>
                <c:pt idx="6008">
                  <c:v>1.0605912199999998</c:v>
                </c:pt>
                <c:pt idx="6009">
                  <c:v>1.0480831900000001</c:v>
                </c:pt>
                <c:pt idx="6010">
                  <c:v>1.0371034099999998</c:v>
                </c:pt>
                <c:pt idx="6011">
                  <c:v>1.1284158200000003</c:v>
                </c:pt>
                <c:pt idx="6012">
                  <c:v>1.1282770600000003</c:v>
                </c:pt>
                <c:pt idx="6013">
                  <c:v>1.16274476</c:v>
                </c:pt>
                <c:pt idx="6014">
                  <c:v>1.2005485300000001</c:v>
                </c:pt>
                <c:pt idx="6015">
                  <c:v>1.1720567900000001</c:v>
                </c:pt>
                <c:pt idx="6016">
                  <c:v>1.1933213499999997</c:v>
                </c:pt>
                <c:pt idx="6017">
                  <c:v>1.1242559000000003</c:v>
                </c:pt>
                <c:pt idx="6018">
                  <c:v>1.1628551500000002</c:v>
                </c:pt>
                <c:pt idx="6019">
                  <c:v>1.18359244</c:v>
                </c:pt>
                <c:pt idx="6020">
                  <c:v>1.1141004600000002</c:v>
                </c:pt>
                <c:pt idx="6021">
                  <c:v>1.03015411</c:v>
                </c:pt>
                <c:pt idx="6022">
                  <c:v>1.0883883200000002</c:v>
                </c:pt>
                <c:pt idx="6023">
                  <c:v>1.10784602</c:v>
                </c:pt>
                <c:pt idx="6024">
                  <c:v>1.11312747</c:v>
                </c:pt>
                <c:pt idx="6025">
                  <c:v>1.1696940699999998</c:v>
                </c:pt>
                <c:pt idx="6026">
                  <c:v>1.18387032</c:v>
                </c:pt>
                <c:pt idx="6027">
                  <c:v>1.1577413099999998</c:v>
                </c:pt>
                <c:pt idx="6028">
                  <c:v>1.0838023399999999</c:v>
                </c:pt>
                <c:pt idx="6029">
                  <c:v>1.0248727799999999</c:v>
                </c:pt>
                <c:pt idx="6030">
                  <c:v>1.0731003299999999</c:v>
                </c:pt>
                <c:pt idx="6031">
                  <c:v>1.12007678</c:v>
                </c:pt>
                <c:pt idx="6032">
                  <c:v>1.12257838</c:v>
                </c:pt>
                <c:pt idx="6033">
                  <c:v>1.1286936999999997</c:v>
                </c:pt>
                <c:pt idx="6034">
                  <c:v>1.17622626</c:v>
                </c:pt>
                <c:pt idx="6035">
                  <c:v>1.2080534700000001</c:v>
                </c:pt>
                <c:pt idx="6036">
                  <c:v>1.2190332399999997</c:v>
                </c:pt>
                <c:pt idx="6037">
                  <c:v>1.2031889</c:v>
                </c:pt>
                <c:pt idx="6038">
                  <c:v>1.22375882</c:v>
                </c:pt>
                <c:pt idx="6039">
                  <c:v>1.1898467499999998</c:v>
                </c:pt>
                <c:pt idx="6040">
                  <c:v>1.2073585999999998</c:v>
                </c:pt>
                <c:pt idx="6041">
                  <c:v>1.2159757599999999</c:v>
                </c:pt>
                <c:pt idx="6042">
                  <c:v>1.18278635</c:v>
                </c:pt>
                <c:pt idx="6043">
                  <c:v>1.03835571</c:v>
                </c:pt>
                <c:pt idx="6044">
                  <c:v>1.0569777499999999</c:v>
                </c:pt>
                <c:pt idx="6045">
                  <c:v>1.0836628699999999</c:v>
                </c:pt>
                <c:pt idx="6046">
                  <c:v>1.14731765</c:v>
                </c:pt>
                <c:pt idx="6047">
                  <c:v>1.18873501</c:v>
                </c:pt>
                <c:pt idx="6048">
                  <c:v>1.1523209800000001</c:v>
                </c:pt>
                <c:pt idx="6049">
                  <c:v>1.17719913</c:v>
                </c:pt>
                <c:pt idx="6050">
                  <c:v>1.1281379500000002</c:v>
                </c:pt>
                <c:pt idx="6051">
                  <c:v>1.1141000999999999</c:v>
                </c:pt>
                <c:pt idx="6052">
                  <c:v>1.0454423399999999</c:v>
                </c:pt>
                <c:pt idx="6053">
                  <c:v>1.13244641</c:v>
                </c:pt>
                <c:pt idx="6054">
                  <c:v>1.1881791400000001</c:v>
                </c:pt>
                <c:pt idx="6055">
                  <c:v>1.1380053800000001</c:v>
                </c:pt>
                <c:pt idx="6056">
                  <c:v>1.0536426299999999</c:v>
                </c:pt>
                <c:pt idx="6057">
                  <c:v>1.1499582499999998</c:v>
                </c:pt>
                <c:pt idx="6058">
                  <c:v>1.1395345899999998</c:v>
                </c:pt>
                <c:pt idx="6059">
                  <c:v>1.08018875</c:v>
                </c:pt>
                <c:pt idx="6060">
                  <c:v>1.1623275300000002</c:v>
                </c:pt>
                <c:pt idx="6061">
                  <c:v>1.06545603</c:v>
                </c:pt>
                <c:pt idx="6062">
                  <c:v>1.1623277700000001</c:v>
                </c:pt>
                <c:pt idx="6063">
                  <c:v>1.1196597799999999</c:v>
                </c:pt>
                <c:pt idx="6064">
                  <c:v>1.0768524400000001</c:v>
                </c:pt>
                <c:pt idx="6065">
                  <c:v>1.18456531</c:v>
                </c:pt>
                <c:pt idx="6066">
                  <c:v>1.0683745099999999</c:v>
                </c:pt>
                <c:pt idx="6067">
                  <c:v>1.14356506</c:v>
                </c:pt>
                <c:pt idx="6068">
                  <c:v>1.1393957099999998</c:v>
                </c:pt>
                <c:pt idx="6069">
                  <c:v>1.15078378</c:v>
                </c:pt>
                <c:pt idx="6070">
                  <c:v>1.1491242599999998</c:v>
                </c:pt>
                <c:pt idx="6071">
                  <c:v>1.0630931899999998</c:v>
                </c:pt>
                <c:pt idx="6072">
                  <c:v>1.1813687099999999</c:v>
                </c:pt>
                <c:pt idx="6073">
                  <c:v>1.0869986999999999</c:v>
                </c:pt>
                <c:pt idx="6074">
                  <c:v>1.1046493099999999</c:v>
                </c:pt>
                <c:pt idx="6075">
                  <c:v>1.1977686899999997</c:v>
                </c:pt>
                <c:pt idx="6076">
                  <c:v>1.1366158700000002</c:v>
                </c:pt>
                <c:pt idx="6077">
                  <c:v>1.0782425400000002</c:v>
                </c:pt>
                <c:pt idx="6078">
                  <c:v>1.15996492</c:v>
                </c:pt>
                <c:pt idx="6079">
                  <c:v>1.12160587</c:v>
                </c:pt>
                <c:pt idx="6080">
                  <c:v>1.0564218799999998</c:v>
                </c:pt>
                <c:pt idx="6081">
                  <c:v>1.1863720400000002</c:v>
                </c:pt>
                <c:pt idx="6082">
                  <c:v>1.0899170600000001</c:v>
                </c:pt>
                <c:pt idx="6083">
                  <c:v>1.0846360899999998</c:v>
                </c:pt>
                <c:pt idx="6084">
                  <c:v>1.1696940699999998</c:v>
                </c:pt>
                <c:pt idx="6085">
                  <c:v>1.0876935699999999</c:v>
                </c:pt>
                <c:pt idx="6086">
                  <c:v>1.07212722</c:v>
                </c:pt>
                <c:pt idx="6087">
                  <c:v>1.1937383399999999</c:v>
                </c:pt>
                <c:pt idx="6088">
                  <c:v>1.0861647099999998</c:v>
                </c:pt>
                <c:pt idx="6089">
                  <c:v>1.1321682899999999</c:v>
                </c:pt>
                <c:pt idx="6090">
                  <c:v>1.1296666899999996</c:v>
                </c:pt>
                <c:pt idx="6091">
                  <c:v>1.0566997499999997</c:v>
                </c:pt>
                <c:pt idx="6092">
                  <c:v>1.1496801400000001</c:v>
                </c:pt>
                <c:pt idx="6093">
                  <c:v>1.19679618</c:v>
                </c:pt>
                <c:pt idx="6094">
                  <c:v>1.12216151</c:v>
                </c:pt>
                <c:pt idx="6095">
                  <c:v>1.0516897399999998</c:v>
                </c:pt>
                <c:pt idx="6096">
                  <c:v>1.1695922599999997</c:v>
                </c:pt>
                <c:pt idx="6097">
                  <c:v>1.0979782299999998</c:v>
                </c:pt>
                <c:pt idx="6098">
                  <c:v>1.0749070599999999</c:v>
                </c:pt>
                <c:pt idx="6099">
                  <c:v>1.02890313</c:v>
                </c:pt>
                <c:pt idx="6100">
                  <c:v>1.1113208499999998</c:v>
                </c:pt>
                <c:pt idx="6101">
                  <c:v>1.1143783300000001</c:v>
                </c:pt>
                <c:pt idx="6102">
                  <c:v>1.1042321900000001</c:v>
                </c:pt>
                <c:pt idx="6103">
                  <c:v>1.06781876</c:v>
                </c:pt>
                <c:pt idx="6104">
                  <c:v>1.0308492199999997</c:v>
                </c:pt>
                <c:pt idx="6105">
                  <c:v>1.0993681</c:v>
                </c:pt>
                <c:pt idx="6106">
                  <c:v>1.1286936999999997</c:v>
                </c:pt>
                <c:pt idx="6107">
                  <c:v>1.1104868700000001</c:v>
                </c:pt>
                <c:pt idx="6108">
                  <c:v>1.1045106600000001</c:v>
                </c:pt>
                <c:pt idx="6109">
                  <c:v>1.1364768700000001</c:v>
                </c:pt>
                <c:pt idx="6110">
                  <c:v>1.1717789199999999</c:v>
                </c:pt>
                <c:pt idx="6111">
                  <c:v>1.1580194200000002</c:v>
                </c:pt>
                <c:pt idx="6112">
                  <c:v>1.1610771400000002</c:v>
                </c:pt>
                <c:pt idx="6113">
                  <c:v>1.1744195200000003</c:v>
                </c:pt>
                <c:pt idx="6114">
                  <c:v>1.1128493499999998</c:v>
                </c:pt>
                <c:pt idx="6115">
                  <c:v>1.0529472799999999</c:v>
                </c:pt>
                <c:pt idx="6116">
                  <c:v>1.0799102799999998</c:v>
                </c:pt>
                <c:pt idx="6117">
                  <c:v>1.1090971199999999</c:v>
                </c:pt>
                <c:pt idx="6118">
                  <c:v>1.1837314399999999</c:v>
                </c:pt>
                <c:pt idx="6119">
                  <c:v>1.1535719600000001</c:v>
                </c:pt>
                <c:pt idx="6120">
                  <c:v>1.0357135499999999</c:v>
                </c:pt>
                <c:pt idx="6121">
                  <c:v>1.11354446</c:v>
                </c:pt>
                <c:pt idx="6122">
                  <c:v>1.11639559</c:v>
                </c:pt>
                <c:pt idx="6123">
                  <c:v>1.1300834400000002</c:v>
                </c:pt>
                <c:pt idx="6124">
                  <c:v>1.1313342999999998</c:v>
                </c:pt>
                <c:pt idx="6125">
                  <c:v>1.1352258899999998</c:v>
                </c:pt>
                <c:pt idx="6126">
                  <c:v>1.0455813399999998</c:v>
                </c:pt>
                <c:pt idx="6127">
                  <c:v>1.0789376499999999</c:v>
                </c:pt>
                <c:pt idx="6128">
                  <c:v>1.1267478500000001</c:v>
                </c:pt>
                <c:pt idx="6129">
                  <c:v>1.1767820100000002</c:v>
                </c:pt>
                <c:pt idx="6130">
                  <c:v>1.1580190700000002</c:v>
                </c:pt>
                <c:pt idx="6131">
                  <c:v>1.1519039899999999</c:v>
                </c:pt>
                <c:pt idx="6132">
                  <c:v>1.0975615999999997</c:v>
                </c:pt>
                <c:pt idx="6133">
                  <c:v>1.0572561</c:v>
                </c:pt>
                <c:pt idx="6134">
                  <c:v>1.0211203099999997</c:v>
                </c:pt>
                <c:pt idx="6135">
                  <c:v>1.0215370699999999</c:v>
                </c:pt>
                <c:pt idx="6136">
                  <c:v>1.0585066099999998</c:v>
                </c:pt>
                <c:pt idx="6137">
                  <c:v>1.0811612599999998</c:v>
                </c:pt>
                <c:pt idx="6138">
                  <c:v>1.0968664899999998</c:v>
                </c:pt>
                <c:pt idx="6139">
                  <c:v>1.1163243099999998</c:v>
                </c:pt>
                <c:pt idx="6140">
                  <c:v>1.1498193699999999</c:v>
                </c:pt>
                <c:pt idx="6141">
                  <c:v>1.16941607</c:v>
                </c:pt>
                <c:pt idx="6142">
                  <c:v>1.1027039300000001</c:v>
                </c:pt>
                <c:pt idx="6143">
                  <c:v>1.0610086899999998</c:v>
                </c:pt>
                <c:pt idx="6144">
                  <c:v>1.10506642</c:v>
                </c:pt>
                <c:pt idx="6145">
                  <c:v>1.1559346899999996</c:v>
                </c:pt>
                <c:pt idx="6146">
                  <c:v>1.1186869100000001</c:v>
                </c:pt>
                <c:pt idx="6147">
                  <c:v>1.0432184899999999</c:v>
                </c:pt>
                <c:pt idx="6148">
                  <c:v>1.1596869200000002</c:v>
                </c:pt>
                <c:pt idx="6149">
                  <c:v>1.1306395499999999</c:v>
                </c:pt>
                <c:pt idx="6150">
                  <c:v>1.09197283</c:v>
                </c:pt>
                <c:pt idx="6151">
                  <c:v>1.0585672899999998</c:v>
                </c:pt>
                <c:pt idx="6152">
                  <c:v>1.1578804300000001</c:v>
                </c:pt>
                <c:pt idx="6153">
                  <c:v>1.0614252099999997</c:v>
                </c:pt>
                <c:pt idx="6154">
                  <c:v>1.1434260599999997</c:v>
                </c:pt>
                <c:pt idx="6155">
                  <c:v>1.0731000899999998</c:v>
                </c:pt>
                <c:pt idx="6156">
                  <c:v>1.1692770700000001</c:v>
                </c:pt>
                <c:pt idx="6157">
                  <c:v>1.0776867899999998</c:v>
                </c:pt>
                <c:pt idx="6158">
                  <c:v>1.1363380000000001</c:v>
                </c:pt>
                <c:pt idx="6159">
                  <c:v>1.0754630599999997</c:v>
                </c:pt>
                <c:pt idx="6160">
                  <c:v>1.1366156300000001</c:v>
                </c:pt>
                <c:pt idx="6161">
                  <c:v>1.11507332</c:v>
                </c:pt>
                <c:pt idx="6162">
                  <c:v>1.11006999</c:v>
                </c:pt>
                <c:pt idx="6163">
                  <c:v>1.07435071</c:v>
                </c:pt>
                <c:pt idx="6164">
                  <c:v>1.14370394</c:v>
                </c:pt>
                <c:pt idx="6165">
                  <c:v>1.06253731</c:v>
                </c:pt>
                <c:pt idx="6166">
                  <c:v>1.1443992899999997</c:v>
                </c:pt>
                <c:pt idx="6167">
                  <c:v>1.0967274899999999</c:v>
                </c:pt>
                <c:pt idx="6168">
                  <c:v>1.0893613099999997</c:v>
                </c:pt>
                <c:pt idx="6169">
                  <c:v>1.13147318</c:v>
                </c:pt>
                <c:pt idx="6170">
                  <c:v>1.0819953699999998</c:v>
                </c:pt>
                <c:pt idx="6171">
                  <c:v>1.1560733300000001</c:v>
                </c:pt>
                <c:pt idx="6172">
                  <c:v>1.11020875</c:v>
                </c:pt>
                <c:pt idx="6173">
                  <c:v>1.0961713799999999</c:v>
                </c:pt>
                <c:pt idx="6174">
                  <c:v>1.15513515</c:v>
                </c:pt>
                <c:pt idx="6175">
                  <c:v>1.10839522</c:v>
                </c:pt>
                <c:pt idx="6176">
                  <c:v>1.09116817</c:v>
                </c:pt>
                <c:pt idx="6177">
                  <c:v>1.1523209800000001</c:v>
                </c:pt>
                <c:pt idx="6178">
                  <c:v>1.0810223799999998</c:v>
                </c:pt>
                <c:pt idx="6179">
                  <c:v>1.1513483499999999</c:v>
                </c:pt>
                <c:pt idx="6180">
                  <c:v>1.0854697199999999</c:v>
                </c:pt>
                <c:pt idx="6181">
                  <c:v>1.1652466099999998</c:v>
                </c:pt>
                <c:pt idx="6182">
                  <c:v>1.0633712999999998</c:v>
                </c:pt>
                <c:pt idx="6183">
                  <c:v>1.13564289</c:v>
                </c:pt>
                <c:pt idx="6184">
                  <c:v>1.07737577</c:v>
                </c:pt>
                <c:pt idx="6185">
                  <c:v>1.1505142499999998</c:v>
                </c:pt>
                <c:pt idx="6186">
                  <c:v>1.07754767</c:v>
                </c:pt>
                <c:pt idx="6187">
                  <c:v>1.1552396999999999</c:v>
                </c:pt>
                <c:pt idx="6188">
                  <c:v>1.0964493799999999</c:v>
                </c:pt>
                <c:pt idx="6189">
                  <c:v>1.1106257399999999</c:v>
                </c:pt>
                <c:pt idx="6190">
                  <c:v>1.1866499200000002</c:v>
                </c:pt>
                <c:pt idx="6191">
                  <c:v>1.0715711099999998</c:v>
                </c:pt>
                <c:pt idx="6192">
                  <c:v>1.0711544799999999</c:v>
                </c:pt>
                <c:pt idx="6193">
                  <c:v>1.1371717499999998</c:v>
                </c:pt>
                <c:pt idx="6194">
                  <c:v>1.1309175500000002</c:v>
                </c:pt>
                <c:pt idx="6195">
                  <c:v>1.0642052899999999</c:v>
                </c:pt>
                <c:pt idx="6196">
                  <c:v>1.1559346899999996</c:v>
                </c:pt>
                <c:pt idx="6197">
                  <c:v>1.1965180600000003</c:v>
                </c:pt>
                <c:pt idx="6198">
                  <c:v>1.1178529300000002</c:v>
                </c:pt>
                <c:pt idx="6199">
                  <c:v>1.0357135499999999</c:v>
                </c:pt>
                <c:pt idx="6200">
                  <c:v>1.1141004600000002</c:v>
                </c:pt>
                <c:pt idx="6201">
                  <c:v>1.15704644</c:v>
                </c:pt>
                <c:pt idx="6202">
                  <c:v>1.1184089200000003</c:v>
                </c:pt>
                <c:pt idx="6203">
                  <c:v>1.0643223499999999</c:v>
                </c:pt>
                <c:pt idx="6204">
                  <c:v>1.1891024100000001</c:v>
                </c:pt>
                <c:pt idx="6205">
                  <c:v>1.11340547</c:v>
                </c:pt>
                <c:pt idx="6206">
                  <c:v>1.0461372099999999</c:v>
                </c:pt>
                <c:pt idx="6207">
                  <c:v>1.1538495999999998</c:v>
                </c:pt>
                <c:pt idx="6208">
                  <c:v>1.1631616399999998</c:v>
                </c:pt>
                <c:pt idx="6209">
                  <c:v>1.11479533</c:v>
                </c:pt>
                <c:pt idx="6210">
                  <c:v>1.0546152600000001</c:v>
                </c:pt>
                <c:pt idx="6211">
                  <c:v>1.0947816399999999</c:v>
                </c:pt>
                <c:pt idx="6212">
                  <c:v>1.1424529600000004</c:v>
                </c:pt>
                <c:pt idx="6213">
                  <c:v>1.1596871600000003</c:v>
                </c:pt>
                <c:pt idx="6214">
                  <c:v>1.16232789</c:v>
                </c:pt>
                <c:pt idx="6215">
                  <c:v>1.1171576999999999</c:v>
                </c:pt>
                <c:pt idx="6216">
                  <c:v>1.06545603</c:v>
                </c:pt>
                <c:pt idx="6217">
                  <c:v>1.1015918299999998</c:v>
                </c:pt>
                <c:pt idx="6218">
                  <c:v>1.1401165700000002</c:v>
                </c:pt>
                <c:pt idx="6219">
                  <c:v>1.05948007</c:v>
                </c:pt>
                <c:pt idx="6220">
                  <c:v>1.1425923099999999</c:v>
                </c:pt>
                <c:pt idx="6221">
                  <c:v>1.17622626</c:v>
                </c:pt>
                <c:pt idx="6222">
                  <c:v>1.1150731999999999</c:v>
                </c:pt>
                <c:pt idx="6223">
                  <c:v>1.0562831200000002</c:v>
                </c:pt>
                <c:pt idx="6224">
                  <c:v>1.1548228300000001</c:v>
                </c:pt>
                <c:pt idx="6225">
                  <c:v>1.12563598</c:v>
                </c:pt>
                <c:pt idx="6226">
                  <c:v>1.0651780399999999</c:v>
                </c:pt>
                <c:pt idx="6227">
                  <c:v>1.1382837300000002</c:v>
                </c:pt>
                <c:pt idx="6228">
                  <c:v>1.1291686299999999</c:v>
                </c:pt>
                <c:pt idx="6229">
                  <c:v>1.0760188100000001</c:v>
                </c:pt>
                <c:pt idx="6230">
                  <c:v>1.1322562700000001</c:v>
                </c:pt>
                <c:pt idx="6231">
                  <c:v>1.0521135300000002</c:v>
                </c:pt>
                <c:pt idx="6232">
                  <c:v>1.1264703300000001</c:v>
                </c:pt>
                <c:pt idx="6233">
                  <c:v>1.1777550000000001</c:v>
                </c:pt>
                <c:pt idx="6234">
                  <c:v>1.0963105000000002</c:v>
                </c:pt>
                <c:pt idx="6235">
                  <c:v>1.0872765799999999</c:v>
                </c:pt>
                <c:pt idx="6236">
                  <c:v>1.18039608</c:v>
                </c:pt>
                <c:pt idx="6237">
                  <c:v>1.0781035400000001</c:v>
                </c:pt>
                <c:pt idx="6238">
                  <c:v>1.08630359</c:v>
                </c:pt>
                <c:pt idx="6239">
                  <c:v>1.1781724700000002</c:v>
                </c:pt>
                <c:pt idx="6240">
                  <c:v>1.1366158700000002</c:v>
                </c:pt>
                <c:pt idx="6241">
                  <c:v>1.0400220200000001</c:v>
                </c:pt>
                <c:pt idx="6242">
                  <c:v>1.15287685</c:v>
                </c:pt>
                <c:pt idx="6243">
                  <c:v>1.150792</c:v>
                </c:pt>
                <c:pt idx="6244">
                  <c:v>1.0786594199999999</c:v>
                </c:pt>
                <c:pt idx="6245">
                  <c:v>1.11660194</c:v>
                </c:pt>
                <c:pt idx="6246">
                  <c:v>1.18303633</c:v>
                </c:pt>
                <c:pt idx="6247">
                  <c:v>1.11437809</c:v>
                </c:pt>
                <c:pt idx="6248">
                  <c:v>1.0376590499999998</c:v>
                </c:pt>
                <c:pt idx="6249">
                  <c:v>1.1168801800000001</c:v>
                </c:pt>
                <c:pt idx="6250">
                  <c:v>1.1731689000000001</c:v>
                </c:pt>
                <c:pt idx="6251">
                  <c:v>1.1236902499999997</c:v>
                </c:pt>
                <c:pt idx="6252">
                  <c:v>1.0219539399999999</c:v>
                </c:pt>
                <c:pt idx="6253">
                  <c:v>1.1555177000000001</c:v>
                </c:pt>
                <c:pt idx="6254">
                  <c:v>1.1858164099999999</c:v>
                </c:pt>
                <c:pt idx="6255">
                  <c:v>1.04481208</c:v>
                </c:pt>
                <c:pt idx="6256">
                  <c:v>1.1634397499999998</c:v>
                </c:pt>
                <c:pt idx="6257">
                  <c:v>1.1434260599999997</c:v>
                </c:pt>
                <c:pt idx="6258">
                  <c:v>1.1096531199999999</c:v>
                </c:pt>
                <c:pt idx="6259">
                  <c:v>1.0316828499999999</c:v>
                </c:pt>
                <c:pt idx="6260">
                  <c:v>1.1074290299999998</c:v>
                </c:pt>
                <c:pt idx="6261">
                  <c:v>1.1566294399999999</c:v>
                </c:pt>
                <c:pt idx="6262">
                  <c:v>1.1712228099999999</c:v>
                </c:pt>
                <c:pt idx="6263">
                  <c:v>1.1676092099999997</c:v>
                </c:pt>
                <c:pt idx="6264">
                  <c:v>1.1192429100000001</c:v>
                </c:pt>
                <c:pt idx="6265">
                  <c:v>1.0505847899999998</c:v>
                </c:pt>
                <c:pt idx="6266">
                  <c:v>1.09505951</c:v>
                </c:pt>
                <c:pt idx="6267">
                  <c:v>1.1505142499999998</c:v>
                </c:pt>
                <c:pt idx="6268">
                  <c:v>1.1571855500000001</c:v>
                </c:pt>
                <c:pt idx="6269">
                  <c:v>1.1481515200000003</c:v>
                </c:pt>
                <c:pt idx="6270">
                  <c:v>1.11257172</c:v>
                </c:pt>
                <c:pt idx="6271">
                  <c:v>1.04155087</c:v>
                </c:pt>
                <c:pt idx="6272">
                  <c:v>1.0797716399999997</c:v>
                </c:pt>
                <c:pt idx="6273">
                  <c:v>1.1153511999999999</c:v>
                </c:pt>
                <c:pt idx="6274">
                  <c:v>1.1542670700000002</c:v>
                </c:pt>
                <c:pt idx="6275">
                  <c:v>1.1666362299999999</c:v>
                </c:pt>
                <c:pt idx="6276">
                  <c:v>1.07504606</c:v>
                </c:pt>
                <c:pt idx="6277">
                  <c:v>1.0643440499999999</c:v>
                </c:pt>
                <c:pt idx="6278">
                  <c:v>1.1389783600000001</c:v>
                </c:pt>
                <c:pt idx="6279">
                  <c:v>1.1735856499999999</c:v>
                </c:pt>
                <c:pt idx="6280">
                  <c:v>1.0817171300000001</c:v>
                </c:pt>
                <c:pt idx="6281">
                  <c:v>1.0134760099999998</c:v>
                </c:pt>
                <c:pt idx="6282">
                  <c:v>1.0790766499999997</c:v>
                </c:pt>
                <c:pt idx="6283">
                  <c:v>1.1482576100000002</c:v>
                </c:pt>
                <c:pt idx="6284">
                  <c:v>1.1078462599999999</c:v>
                </c:pt>
                <c:pt idx="6285">
                  <c:v>1.0188963399999997</c:v>
                </c:pt>
                <c:pt idx="6286">
                  <c:v>1.06351018</c:v>
                </c:pt>
                <c:pt idx="6287">
                  <c:v>1.0936697699999998</c:v>
                </c:pt>
                <c:pt idx="6288">
                  <c:v>1.1595484</c:v>
                </c:pt>
                <c:pt idx="6289">
                  <c:v>1.13842237</c:v>
                </c:pt>
                <c:pt idx="6290">
                  <c:v>1.1364768700000001</c:v>
                </c:pt>
                <c:pt idx="6291">
                  <c:v>1.0851920799999999</c:v>
                </c:pt>
                <c:pt idx="6292">
                  <c:v>1.0434962499999996</c:v>
                </c:pt>
                <c:pt idx="6293">
                  <c:v>1.0011063799999997</c:v>
                </c:pt>
                <c:pt idx="6294">
                  <c:v>1.05808985</c:v>
                </c:pt>
                <c:pt idx="6295">
                  <c:v>1.1013140699999999</c:v>
                </c:pt>
                <c:pt idx="6296">
                  <c:v>1.1527382099999999</c:v>
                </c:pt>
                <c:pt idx="6297">
                  <c:v>1.15009725</c:v>
                </c:pt>
                <c:pt idx="6298">
                  <c:v>1.1514871100000001</c:v>
                </c:pt>
                <c:pt idx="6299">
                  <c:v>1.1865110400000001</c:v>
                </c:pt>
                <c:pt idx="6300">
                  <c:v>1.2106943099999996</c:v>
                </c:pt>
                <c:pt idx="6301">
                  <c:v>1.18929076</c:v>
                </c:pt>
                <c:pt idx="6302">
                  <c:v>1.1945719700000001</c:v>
                </c:pt>
                <c:pt idx="6303">
                  <c:v>1.1877618999999997</c:v>
                </c:pt>
                <c:pt idx="6304">
                  <c:v>1.1924874800000003</c:v>
                </c:pt>
                <c:pt idx="6305">
                  <c:v>1.1285548200000002</c:v>
                </c:pt>
                <c:pt idx="6306">
                  <c:v>1.14064634</c:v>
                </c:pt>
                <c:pt idx="6307">
                  <c:v>1.1695550700000001</c:v>
                </c:pt>
                <c:pt idx="6308">
                  <c:v>1.1260805100000002</c:v>
                </c:pt>
                <c:pt idx="6309">
                  <c:v>1.1542928200000002</c:v>
                </c:pt>
                <c:pt idx="6310">
                  <c:v>1.16052103</c:v>
                </c:pt>
                <c:pt idx="6311">
                  <c:v>1.1620500100000002</c:v>
                </c:pt>
                <c:pt idx="6312">
                  <c:v>1.1060392899999998</c:v>
                </c:pt>
                <c:pt idx="6313">
                  <c:v>1.06017458</c:v>
                </c:pt>
                <c:pt idx="6314">
                  <c:v>1.0211203099999997</c:v>
                </c:pt>
                <c:pt idx="6315">
                  <c:v>1.10867977</c:v>
                </c:pt>
                <c:pt idx="6316">
                  <c:v>1.11604619</c:v>
                </c:pt>
                <c:pt idx="6317">
                  <c:v>1.162606</c:v>
                </c:pt>
                <c:pt idx="6318">
                  <c:v>1.1531549700000001</c:v>
                </c:pt>
                <c:pt idx="6319">
                  <c:v>1.0840799800000001</c:v>
                </c:pt>
                <c:pt idx="6320">
                  <c:v>1.0209810699999999</c:v>
                </c:pt>
                <c:pt idx="6321">
                  <c:v>1.05850708</c:v>
                </c:pt>
                <c:pt idx="6322">
                  <c:v>1.0504265999999998</c:v>
                </c:pt>
                <c:pt idx="6323">
                  <c:v>1.1274427199999999</c:v>
                </c:pt>
                <c:pt idx="6324">
                  <c:v>1.1468541600000002</c:v>
                </c:pt>
                <c:pt idx="6325">
                  <c:v>1.1673313399999998</c:v>
                </c:pt>
                <c:pt idx="6326">
                  <c:v>1.19971454</c:v>
                </c:pt>
                <c:pt idx="6327">
                  <c:v>1.15454495</c:v>
                </c:pt>
                <c:pt idx="6328">
                  <c:v>1.1664975900000001</c:v>
                </c:pt>
                <c:pt idx="6329">
                  <c:v>1.1284160599999999</c:v>
                </c:pt>
                <c:pt idx="6330">
                  <c:v>1.06684589</c:v>
                </c:pt>
                <c:pt idx="6331">
                  <c:v>0.9865128999999998</c:v>
                </c:pt>
                <c:pt idx="6332">
                  <c:v>1.0177847099999997</c:v>
                </c:pt>
                <c:pt idx="6333">
                  <c:v>1.09505963</c:v>
                </c:pt>
                <c:pt idx="6334">
                  <c:v>1.0711544799999999</c:v>
                </c:pt>
                <c:pt idx="6335">
                  <c:v>1.1277209499999998</c:v>
                </c:pt>
                <c:pt idx="6336">
                  <c:v>1.1491248599999997</c:v>
                </c:pt>
                <c:pt idx="6337">
                  <c:v>1.1234135599999999</c:v>
                </c:pt>
                <c:pt idx="6338">
                  <c:v>1.0799103999999997</c:v>
                </c:pt>
                <c:pt idx="6339">
                  <c:v>1.0711542399999998</c:v>
                </c:pt>
                <c:pt idx="6340">
                  <c:v>1.08394086</c:v>
                </c:pt>
                <c:pt idx="6341">
                  <c:v>1.1371722200000001</c:v>
                </c:pt>
                <c:pt idx="6342">
                  <c:v>1.1474565300000001</c:v>
                </c:pt>
                <c:pt idx="6343">
                  <c:v>1.1450937999999997</c:v>
                </c:pt>
                <c:pt idx="6344">
                  <c:v>1.1521821000000003</c:v>
                </c:pt>
                <c:pt idx="6345">
                  <c:v>1.1506533600000002</c:v>
                </c:pt>
                <c:pt idx="6346">
                  <c:v>1.1673312199999997</c:v>
                </c:pt>
                <c:pt idx="6347">
                  <c:v>1.1715008</c:v>
                </c:pt>
                <c:pt idx="6348">
                  <c:v>1.1584364199999999</c:v>
                </c:pt>
                <c:pt idx="6349">
                  <c:v>1.1331411600000001</c:v>
                </c:pt>
                <c:pt idx="6350">
                  <c:v>1.0694863799999998</c:v>
                </c:pt>
                <c:pt idx="6351">
                  <c:v>1.0874157</c:v>
                </c:pt>
                <c:pt idx="6352">
                  <c:v>1.0744898300000001</c:v>
                </c:pt>
                <c:pt idx="6353">
                  <c:v>0.97817409</c:v>
                </c:pt>
                <c:pt idx="6354">
                  <c:v>1.0717103499999998</c:v>
                </c:pt>
                <c:pt idx="6355">
                  <c:v>1.12911081</c:v>
                </c:pt>
                <c:pt idx="6356">
                  <c:v>1.15954804</c:v>
                </c:pt>
                <c:pt idx="6357">
                  <c:v>1.1306395499999999</c:v>
                </c:pt>
                <c:pt idx="6358">
                  <c:v>1.0786387899999998</c:v>
                </c:pt>
                <c:pt idx="6359">
                  <c:v>1.1342533800000001</c:v>
                </c:pt>
                <c:pt idx="6360">
                  <c:v>1.16802633</c:v>
                </c:pt>
                <c:pt idx="6361">
                  <c:v>1.1525988599999999</c:v>
                </c:pt>
                <c:pt idx="6362">
                  <c:v>1.07316506</c:v>
                </c:pt>
                <c:pt idx="6363">
                  <c:v>1.1224392699999999</c:v>
                </c:pt>
                <c:pt idx="6364">
                  <c:v>1.14662278</c:v>
                </c:pt>
                <c:pt idx="6365">
                  <c:v>1.1360597600000002</c:v>
                </c:pt>
                <c:pt idx="6366">
                  <c:v>1.06684577</c:v>
                </c:pt>
                <c:pt idx="6367">
                  <c:v>1.06017458</c:v>
                </c:pt>
                <c:pt idx="6368">
                  <c:v>1.1548228300000001</c:v>
                </c:pt>
                <c:pt idx="6369">
                  <c:v>1.10673416</c:v>
                </c:pt>
                <c:pt idx="6370">
                  <c:v>1.0439134799999998</c:v>
                </c:pt>
                <c:pt idx="6371">
                  <c:v>1.12591386</c:v>
                </c:pt>
                <c:pt idx="6372">
                  <c:v>1.1309173100000001</c:v>
                </c:pt>
                <c:pt idx="6373">
                  <c:v>1.0697644899999996</c:v>
                </c:pt>
                <c:pt idx="6374">
                  <c:v>1.0947815200000002</c:v>
                </c:pt>
                <c:pt idx="6375">
                  <c:v>1.1524599800000002</c:v>
                </c:pt>
                <c:pt idx="6376">
                  <c:v>1.0653043999999998</c:v>
                </c:pt>
                <c:pt idx="6377">
                  <c:v>1.0678188799999999</c:v>
                </c:pt>
                <c:pt idx="6378">
                  <c:v>1.1502361300000001</c:v>
                </c:pt>
                <c:pt idx="6379">
                  <c:v>1.0504456799999999</c:v>
                </c:pt>
                <c:pt idx="6380">
                  <c:v>1.05322552</c:v>
                </c:pt>
                <c:pt idx="6381">
                  <c:v>1.1702498200000002</c:v>
                </c:pt>
                <c:pt idx="6382">
                  <c:v>1.0728839600000002</c:v>
                </c:pt>
                <c:pt idx="6383">
                  <c:v>1.1047884200000002</c:v>
                </c:pt>
                <c:pt idx="6384">
                  <c:v>1.1120157200000003</c:v>
                </c:pt>
                <c:pt idx="6385">
                  <c:v>1.0483608200000001</c:v>
                </c:pt>
                <c:pt idx="6386">
                  <c:v>1.1614941399999998</c:v>
                </c:pt>
                <c:pt idx="6387">
                  <c:v>1.1076933099999997</c:v>
                </c:pt>
                <c:pt idx="6388">
                  <c:v>1.1341140300000001</c:v>
                </c:pt>
                <c:pt idx="6389">
                  <c:v>1.1537109600000002</c:v>
                </c:pt>
                <c:pt idx="6390">
                  <c:v>1.0458593399999998</c:v>
                </c:pt>
                <c:pt idx="6391">
                  <c:v>1.15398884</c:v>
                </c:pt>
                <c:pt idx="6392">
                  <c:v>1.10520518</c:v>
                </c:pt>
                <c:pt idx="6393">
                  <c:v>1.1025644499999998</c:v>
                </c:pt>
                <c:pt idx="6394">
                  <c:v>1.1350870100000001</c:v>
                </c:pt>
                <c:pt idx="6395">
                  <c:v>1.0575339799999999</c:v>
                </c:pt>
                <c:pt idx="6396">
                  <c:v>1.1531549700000001</c:v>
                </c:pt>
                <c:pt idx="6397">
                  <c:v>1.0423843899999998</c:v>
                </c:pt>
                <c:pt idx="6398">
                  <c:v>1.1409242199999998</c:v>
                </c:pt>
                <c:pt idx="6399">
                  <c:v>1.1146562099999999</c:v>
                </c:pt>
                <c:pt idx="6400">
                  <c:v>1.0441912399999997</c:v>
                </c:pt>
                <c:pt idx="6401">
                  <c:v>1.1496803799999999</c:v>
                </c:pt>
                <c:pt idx="6402">
                  <c:v>1.0718493499999997</c:v>
                </c:pt>
                <c:pt idx="6403">
                  <c:v>1.05725622</c:v>
                </c:pt>
                <c:pt idx="6404">
                  <c:v>1.17914498</c:v>
                </c:pt>
                <c:pt idx="6405">
                  <c:v>1.07643545</c:v>
                </c:pt>
                <c:pt idx="6406">
                  <c:v>1.0369645399999998</c:v>
                </c:pt>
                <c:pt idx="6407">
                  <c:v>1.1610772600000001</c:v>
                </c:pt>
                <c:pt idx="6408">
                  <c:v>1.1204934099999999</c:v>
                </c:pt>
                <c:pt idx="6409">
                  <c:v>1.0473879600000002</c:v>
                </c:pt>
                <c:pt idx="6410">
                  <c:v>1.1150731999999999</c:v>
                </c:pt>
                <c:pt idx="6411">
                  <c:v>1.1855382899999998</c:v>
                </c:pt>
                <c:pt idx="6412">
                  <c:v>1.10437155</c:v>
                </c:pt>
                <c:pt idx="6413">
                  <c:v>1.0066657099999998</c:v>
                </c:pt>
                <c:pt idx="6414">
                  <c:v>1.10937774</c:v>
                </c:pt>
                <c:pt idx="6415">
                  <c:v>1.1455905399999999</c:v>
                </c:pt>
                <c:pt idx="6416">
                  <c:v>0.98401116999999994</c:v>
                </c:pt>
                <c:pt idx="6417">
                  <c:v>1.0893613099999997</c:v>
                </c:pt>
                <c:pt idx="6418">
                  <c:v>1.1464836599999999</c:v>
                </c:pt>
                <c:pt idx="6419">
                  <c:v>1.1368936299999999</c:v>
                </c:pt>
                <c:pt idx="6420">
                  <c:v>1.0744898300000001</c:v>
                </c:pt>
                <c:pt idx="6421">
                  <c:v>1.03835404</c:v>
                </c:pt>
                <c:pt idx="6422">
                  <c:v>1.05211389</c:v>
                </c:pt>
                <c:pt idx="6423">
                  <c:v>1.1299446799999997</c:v>
                </c:pt>
                <c:pt idx="6424">
                  <c:v>1.1589922899999998</c:v>
                </c:pt>
                <c:pt idx="6425">
                  <c:v>1.1364771100000002</c:v>
                </c:pt>
                <c:pt idx="6426">
                  <c:v>1.1601042699999999</c:v>
                </c:pt>
                <c:pt idx="6427">
                  <c:v>1.1002019599999999</c:v>
                </c:pt>
                <c:pt idx="6428">
                  <c:v>1.06239843</c:v>
                </c:pt>
                <c:pt idx="6429">
                  <c:v>1.0521109100000001</c:v>
                </c:pt>
                <c:pt idx="6430">
                  <c:v>1.0063880700000001</c:v>
                </c:pt>
                <c:pt idx="6431">
                  <c:v>1.1384322600000001</c:v>
                </c:pt>
                <c:pt idx="6432">
                  <c:v>1.1635787499999999</c:v>
                </c:pt>
                <c:pt idx="6433">
                  <c:v>1.1977689300000001</c:v>
                </c:pt>
                <c:pt idx="6434">
                  <c:v>1.1278599499999999</c:v>
                </c:pt>
                <c:pt idx="6435">
                  <c:v>1.1045105500000001</c:v>
                </c:pt>
                <c:pt idx="6436">
                  <c:v>0.98720794999999972</c:v>
                </c:pt>
                <c:pt idx="6437">
                  <c:v>1.0295978799999999</c:v>
                </c:pt>
                <c:pt idx="6438">
                  <c:v>1.05544913</c:v>
                </c:pt>
                <c:pt idx="6439">
                  <c:v>1.08060551</c:v>
                </c:pt>
                <c:pt idx="6440">
                  <c:v>1.0799101600000001</c:v>
                </c:pt>
                <c:pt idx="6441">
                  <c:v>1.14376593</c:v>
                </c:pt>
                <c:pt idx="6442">
                  <c:v>1.1273440099999998</c:v>
                </c:pt>
                <c:pt idx="6443">
                  <c:v>1.1399515899999999</c:v>
                </c:pt>
                <c:pt idx="6444">
                  <c:v>1.1691377199999999</c:v>
                </c:pt>
                <c:pt idx="6445">
                  <c:v>1.1342531400000002</c:v>
                </c:pt>
                <c:pt idx="6446">
                  <c:v>1.1099309899999998</c:v>
                </c:pt>
                <c:pt idx="6447">
                  <c:v>1.1061783999999999</c:v>
                </c:pt>
                <c:pt idx="6448">
                  <c:v>1.06754053</c:v>
                </c:pt>
                <c:pt idx="6449">
                  <c:v>1.08463573</c:v>
                </c:pt>
                <c:pt idx="6450">
                  <c:v>1.0619811999999997</c:v>
                </c:pt>
                <c:pt idx="6451">
                  <c:v>1.06503916</c:v>
                </c:pt>
                <c:pt idx="6452">
                  <c:v>1.0728218599999997</c:v>
                </c:pt>
                <c:pt idx="6453">
                  <c:v>1.0799103999999997</c:v>
                </c:pt>
                <c:pt idx="6454">
                  <c:v>1.0560051200000002</c:v>
                </c:pt>
                <c:pt idx="6455">
                  <c:v>0.99999452</c:v>
                </c:pt>
                <c:pt idx="6456">
                  <c:v>1.0176454799999999</c:v>
                </c:pt>
                <c:pt idx="6457">
                  <c:v>1.07754767</c:v>
                </c:pt>
                <c:pt idx="6458">
                  <c:v>1.1512089999999999</c:v>
                </c:pt>
                <c:pt idx="6459">
                  <c:v>1.1453720300000001</c:v>
                </c:pt>
                <c:pt idx="6460">
                  <c:v>1.04155076</c:v>
                </c:pt>
                <c:pt idx="6461">
                  <c:v>1.0806053899999999</c:v>
                </c:pt>
                <c:pt idx="6462">
                  <c:v>1.13508677</c:v>
                </c:pt>
                <c:pt idx="6463">
                  <c:v>1.1225784999999999</c:v>
                </c:pt>
                <c:pt idx="6464">
                  <c:v>1.0408558800000001</c:v>
                </c:pt>
                <c:pt idx="6465">
                  <c:v>1.1292498099999999</c:v>
                </c:pt>
                <c:pt idx="6466">
                  <c:v>1.1395343499999997</c:v>
                </c:pt>
                <c:pt idx="6467">
                  <c:v>1.0250119</c:v>
                </c:pt>
                <c:pt idx="6468">
                  <c:v>1.109653</c:v>
                </c:pt>
                <c:pt idx="6469">
                  <c:v>1.1138225799999999</c:v>
                </c:pt>
                <c:pt idx="6470">
                  <c:v>1.06965566</c:v>
                </c:pt>
                <c:pt idx="6471">
                  <c:v>1.0507235499999998</c:v>
                </c:pt>
                <c:pt idx="6472">
                  <c:v>1.1296665699999999</c:v>
                </c:pt>
                <c:pt idx="6473">
                  <c:v>1.0758796899999996</c:v>
                </c:pt>
                <c:pt idx="6474">
                  <c:v>1.0714323499999998</c:v>
                </c:pt>
                <c:pt idx="6475">
                  <c:v>1.1492632599999997</c:v>
                </c:pt>
                <c:pt idx="6476">
                  <c:v>1.0951983899999997</c:v>
                </c:pt>
                <c:pt idx="6477">
                  <c:v>1.0387710299999999</c:v>
                </c:pt>
                <c:pt idx="6478">
                  <c:v>1.0415506399999999</c:v>
                </c:pt>
                <c:pt idx="6479">
                  <c:v>1.10520566</c:v>
                </c:pt>
                <c:pt idx="6480">
                  <c:v>1.18136883</c:v>
                </c:pt>
                <c:pt idx="6481">
                  <c:v>1.13508689</c:v>
                </c:pt>
                <c:pt idx="6482">
                  <c:v>1.13397503</c:v>
                </c:pt>
                <c:pt idx="6483">
                  <c:v>1.07143247</c:v>
                </c:pt>
                <c:pt idx="6484">
                  <c:v>1.0012453799999999</c:v>
                </c:pt>
                <c:pt idx="6485">
                  <c:v>1.0486391799999999</c:v>
                </c:pt>
                <c:pt idx="6486">
                  <c:v>1.0983952299999999</c:v>
                </c:pt>
                <c:pt idx="6487">
                  <c:v>1.0850528500000001</c:v>
                </c:pt>
                <c:pt idx="6488">
                  <c:v>1.1449549200000002</c:v>
                </c:pt>
                <c:pt idx="6489">
                  <c:v>1.1449550400000001</c:v>
                </c:pt>
                <c:pt idx="6490">
                  <c:v>1.1249412299999999</c:v>
                </c:pt>
                <c:pt idx="6491">
                  <c:v>1.1021478200000001</c:v>
                </c:pt>
                <c:pt idx="6492">
                  <c:v>1.13480914</c:v>
                </c:pt>
                <c:pt idx="6493">
                  <c:v>1.1395343499999997</c:v>
                </c:pt>
                <c:pt idx="6494">
                  <c:v>1.15934575</c:v>
                </c:pt>
                <c:pt idx="6495">
                  <c:v>1.12734377</c:v>
                </c:pt>
                <c:pt idx="6496">
                  <c:v>1.0926970199999999</c:v>
                </c:pt>
                <c:pt idx="6497">
                  <c:v>1.0954767499999998</c:v>
                </c:pt>
                <c:pt idx="6498">
                  <c:v>1.0533642799999996</c:v>
                </c:pt>
                <c:pt idx="6499">
                  <c:v>0.97622823999999997</c:v>
                </c:pt>
                <c:pt idx="6500">
                  <c:v>1.04155076</c:v>
                </c:pt>
                <c:pt idx="6501">
                  <c:v>1.0473878400000001</c:v>
                </c:pt>
                <c:pt idx="6502">
                  <c:v>1.1064561600000002</c:v>
                </c:pt>
                <c:pt idx="6503">
                  <c:v>1.1420816199999999</c:v>
                </c:pt>
                <c:pt idx="6504">
                  <c:v>1.1223005100000001</c:v>
                </c:pt>
                <c:pt idx="6505">
                  <c:v>1.07990217</c:v>
                </c:pt>
                <c:pt idx="6506">
                  <c:v>1.0030521200000002</c:v>
                </c:pt>
                <c:pt idx="6507">
                  <c:v>1.1011748299999999</c:v>
                </c:pt>
                <c:pt idx="6508">
                  <c:v>1.1392566</c:v>
                </c:pt>
                <c:pt idx="6509">
                  <c:v>1.0846353799999999</c:v>
                </c:pt>
                <c:pt idx="6510">
                  <c:v>1.0782426599999999</c:v>
                </c:pt>
                <c:pt idx="6511">
                  <c:v>0.98998785</c:v>
                </c:pt>
                <c:pt idx="6512">
                  <c:v>1.0507236699999998</c:v>
                </c:pt>
                <c:pt idx="6513">
                  <c:v>1.1257749799999999</c:v>
                </c:pt>
                <c:pt idx="6514">
                  <c:v>1.1238348499999997</c:v>
                </c:pt>
                <c:pt idx="6515">
                  <c:v>1.0707372399999999</c:v>
                </c:pt>
                <c:pt idx="6516">
                  <c:v>0.98373347999999994</c:v>
                </c:pt>
                <c:pt idx="6517">
                  <c:v>1.0655947899999996</c:v>
                </c:pt>
                <c:pt idx="6518">
                  <c:v>1.1375884999999999</c:v>
                </c:pt>
                <c:pt idx="6519">
                  <c:v>1.1360597600000002</c:v>
                </c:pt>
                <c:pt idx="6520">
                  <c:v>1.0409948799999997</c:v>
                </c:pt>
                <c:pt idx="6521">
                  <c:v>1.1093774999999999</c:v>
                </c:pt>
                <c:pt idx="6522">
                  <c:v>1.13619888</c:v>
                </c:pt>
                <c:pt idx="6523">
                  <c:v>1.0366862999999997</c:v>
                </c:pt>
                <c:pt idx="6524">
                  <c:v>1.04210687</c:v>
                </c:pt>
                <c:pt idx="6525">
                  <c:v>1.1132662299999998</c:v>
                </c:pt>
                <c:pt idx="6526">
                  <c:v>1.1475956399999998</c:v>
                </c:pt>
                <c:pt idx="6527">
                  <c:v>1.0657339099999998</c:v>
                </c:pt>
                <c:pt idx="6528">
                  <c:v>1.03891003</c:v>
                </c:pt>
                <c:pt idx="6529">
                  <c:v>0.98303859999999987</c:v>
                </c:pt>
                <c:pt idx="6530">
                  <c:v>1.0730999699999999</c:v>
                </c:pt>
                <c:pt idx="6531">
                  <c:v>1.1367547499999999</c:v>
                </c:pt>
                <c:pt idx="6532">
                  <c:v>1.15662932</c:v>
                </c:pt>
                <c:pt idx="6533">
                  <c:v>1.1667752300000001</c:v>
                </c:pt>
                <c:pt idx="6534">
                  <c:v>1.0699034899999997</c:v>
                </c:pt>
                <c:pt idx="6535">
                  <c:v>1.08560872</c:v>
                </c:pt>
                <c:pt idx="6536">
                  <c:v>1.00444198</c:v>
                </c:pt>
                <c:pt idx="6537">
                  <c:v>0.98053675999999979</c:v>
                </c:pt>
                <c:pt idx="6538">
                  <c:v>1.0621204399999999</c:v>
                </c:pt>
                <c:pt idx="6539">
                  <c:v>1.1081243799999998</c:v>
                </c:pt>
                <c:pt idx="6540">
                  <c:v>1.1296664499999998</c:v>
                </c:pt>
                <c:pt idx="6541">
                  <c:v>1.1004797200000001</c:v>
                </c:pt>
                <c:pt idx="6542">
                  <c:v>1.0651779200000002</c:v>
                </c:pt>
                <c:pt idx="6543">
                  <c:v>1.0585064899999999</c:v>
                </c:pt>
                <c:pt idx="6544">
                  <c:v>0.98498415999999989</c:v>
                </c:pt>
                <c:pt idx="6545">
                  <c:v>0.97734003999999997</c:v>
                </c:pt>
                <c:pt idx="6546">
                  <c:v>1.0257066499999996</c:v>
                </c:pt>
                <c:pt idx="6547">
                  <c:v>1.1033421800000001</c:v>
                </c:pt>
                <c:pt idx="6548">
                  <c:v>1.1419413099999998</c:v>
                </c:pt>
                <c:pt idx="6549">
                  <c:v>1.09978497</c:v>
                </c:pt>
                <c:pt idx="6550">
                  <c:v>1.07018149</c:v>
                </c:pt>
                <c:pt idx="6551">
                  <c:v>1.0808833799999999</c:v>
                </c:pt>
                <c:pt idx="6552">
                  <c:v>1.0703207299999999</c:v>
                </c:pt>
                <c:pt idx="6553">
                  <c:v>0.95009935000000012</c:v>
                </c:pt>
                <c:pt idx="6554">
                  <c:v>1.0034694699999998</c:v>
                </c:pt>
                <c:pt idx="6555">
                  <c:v>1.06114745</c:v>
                </c:pt>
                <c:pt idx="6556">
                  <c:v>1.0883884400000001</c:v>
                </c:pt>
                <c:pt idx="6557">
                  <c:v>1.1268869600000002</c:v>
                </c:pt>
                <c:pt idx="6558">
                  <c:v>1.11173773</c:v>
                </c:pt>
                <c:pt idx="6559">
                  <c:v>1.1159073099999999</c:v>
                </c:pt>
                <c:pt idx="6560">
                  <c:v>1.0446081199999999</c:v>
                </c:pt>
                <c:pt idx="6561">
                  <c:v>1.0683747499999998</c:v>
                </c:pt>
                <c:pt idx="6562">
                  <c:v>1.0069436999999999</c:v>
                </c:pt>
                <c:pt idx="6563">
                  <c:v>0.95955007999999997</c:v>
                </c:pt>
                <c:pt idx="6564">
                  <c:v>0.94884818999999998</c:v>
                </c:pt>
                <c:pt idx="6565">
                  <c:v>0.98303836999999994</c:v>
                </c:pt>
                <c:pt idx="6566">
                  <c:v>1.01111317</c:v>
                </c:pt>
                <c:pt idx="6567">
                  <c:v>1.0740729600000003</c:v>
                </c:pt>
                <c:pt idx="6568">
                  <c:v>1.0800492799999999</c:v>
                </c:pt>
                <c:pt idx="6569">
                  <c:v>1.0989511000000001</c:v>
                </c:pt>
                <c:pt idx="6570">
                  <c:v>1.1274427199999999</c:v>
                </c:pt>
                <c:pt idx="6571">
                  <c:v>1.10530722</c:v>
                </c:pt>
                <c:pt idx="6572">
                  <c:v>1.1118766099999997</c:v>
                </c:pt>
                <c:pt idx="6573">
                  <c:v>1.1072903899999997</c:v>
                </c:pt>
                <c:pt idx="6574">
                  <c:v>1.1081145999999999</c:v>
                </c:pt>
                <c:pt idx="6575">
                  <c:v>1.0933917799999997</c:v>
                </c:pt>
                <c:pt idx="6576">
                  <c:v>1.1007578400000002</c:v>
                </c:pt>
                <c:pt idx="6577">
                  <c:v>1.1746973999999999</c:v>
                </c:pt>
                <c:pt idx="6578">
                  <c:v>1.1712228099999999</c:v>
                </c:pt>
                <c:pt idx="6579">
                  <c:v>1.1384226099999999</c:v>
                </c:pt>
                <c:pt idx="6580">
                  <c:v>1.1474565300000001</c:v>
                </c:pt>
                <c:pt idx="6581">
                  <c:v>1.1296668099999998</c:v>
                </c:pt>
                <c:pt idx="6582">
                  <c:v>1.11535132</c:v>
                </c:pt>
                <c:pt idx="6583">
                  <c:v>1.0853761399999999</c:v>
                </c:pt>
                <c:pt idx="6584">
                  <c:v>1.0330727099999999</c:v>
                </c:pt>
                <c:pt idx="6585">
                  <c:v>1.0179234699999997</c:v>
                </c:pt>
                <c:pt idx="6586">
                  <c:v>1.02207363</c:v>
                </c:pt>
                <c:pt idx="6587">
                  <c:v>1.02487218</c:v>
                </c:pt>
                <c:pt idx="6588">
                  <c:v>0.98317741999999997</c:v>
                </c:pt>
                <c:pt idx="6589">
                  <c:v>0.96649956999999997</c:v>
                </c:pt>
                <c:pt idx="6590">
                  <c:v>1.04298723</c:v>
                </c:pt>
                <c:pt idx="6591">
                  <c:v>1.0047200899999997</c:v>
                </c:pt>
                <c:pt idx="6592">
                  <c:v>1.0781034199999999</c:v>
                </c:pt>
                <c:pt idx="6593">
                  <c:v>1.0874157</c:v>
                </c:pt>
                <c:pt idx="6594">
                  <c:v>1.1763652600000001</c:v>
                </c:pt>
                <c:pt idx="6595">
                  <c:v>1.1505141300000001</c:v>
                </c:pt>
                <c:pt idx="6596">
                  <c:v>1.1278599499999999</c:v>
                </c:pt>
                <c:pt idx="6597">
                  <c:v>1.06531715</c:v>
                </c:pt>
                <c:pt idx="6598">
                  <c:v>0.95148902999999996</c:v>
                </c:pt>
                <c:pt idx="6599">
                  <c:v>1.0211200699999998</c:v>
                </c:pt>
                <c:pt idx="6600">
                  <c:v>1.0615646799999996</c:v>
                </c:pt>
                <c:pt idx="6601">
                  <c:v>1.0704978700000001</c:v>
                </c:pt>
                <c:pt idx="6602">
                  <c:v>1.0711544799999999</c:v>
                </c:pt>
                <c:pt idx="6603">
                  <c:v>1.10242581</c:v>
                </c:pt>
                <c:pt idx="6604">
                  <c:v>1.1573241899999998</c:v>
                </c:pt>
                <c:pt idx="6605">
                  <c:v>1.1256362199999999</c:v>
                </c:pt>
                <c:pt idx="6606">
                  <c:v>1.1279987099999997</c:v>
                </c:pt>
                <c:pt idx="6607">
                  <c:v>1.0597574700000001</c:v>
                </c:pt>
                <c:pt idx="6608">
                  <c:v>0.96177374999999998</c:v>
                </c:pt>
                <c:pt idx="6609">
                  <c:v>1.04252386</c:v>
                </c:pt>
                <c:pt idx="6610">
                  <c:v>1.0687915099999998</c:v>
                </c:pt>
                <c:pt idx="6611">
                  <c:v>1.0658725499999999</c:v>
                </c:pt>
                <c:pt idx="6612">
                  <c:v>1.1302226799999999</c:v>
                </c:pt>
                <c:pt idx="6613">
                  <c:v>1.1214663999999999</c:v>
                </c:pt>
                <c:pt idx="6614">
                  <c:v>1.10895765</c:v>
                </c:pt>
                <c:pt idx="6615">
                  <c:v>1.14481604</c:v>
                </c:pt>
                <c:pt idx="6616">
                  <c:v>1.10034108</c:v>
                </c:pt>
                <c:pt idx="6617">
                  <c:v>1.05767298</c:v>
                </c:pt>
                <c:pt idx="6618">
                  <c:v>1.0779647799999996</c:v>
                </c:pt>
                <c:pt idx="6619">
                  <c:v>1.0639269399999998</c:v>
                </c:pt>
                <c:pt idx="6620">
                  <c:v>0.95399093999999995</c:v>
                </c:pt>
                <c:pt idx="6621">
                  <c:v>1.0257064099999997</c:v>
                </c:pt>
                <c:pt idx="6622">
                  <c:v>1.10951388</c:v>
                </c:pt>
                <c:pt idx="6623">
                  <c:v>1.1320294099999999</c:v>
                </c:pt>
                <c:pt idx="6624">
                  <c:v>1.14926314</c:v>
                </c:pt>
                <c:pt idx="6625">
                  <c:v>1.0836628699999999</c:v>
                </c:pt>
                <c:pt idx="6626">
                  <c:v>1.0758798099999998</c:v>
                </c:pt>
                <c:pt idx="6627">
                  <c:v>0.97136389999999972</c:v>
                </c:pt>
                <c:pt idx="6628">
                  <c:v>1.0136150099999999</c:v>
                </c:pt>
                <c:pt idx="6629">
                  <c:v>1.0804636499999998</c:v>
                </c:pt>
                <c:pt idx="6630">
                  <c:v>1.0792006299999999</c:v>
                </c:pt>
                <c:pt idx="6631">
                  <c:v>1.0097235399999998</c:v>
                </c:pt>
                <c:pt idx="6632">
                  <c:v>0.99874353000000005</c:v>
                </c:pt>
                <c:pt idx="6633">
                  <c:v>1.08282912</c:v>
                </c:pt>
                <c:pt idx="6634">
                  <c:v>1.1018698199999999</c:v>
                </c:pt>
                <c:pt idx="6635">
                  <c:v>1.11920273</c:v>
                </c:pt>
                <c:pt idx="6636">
                  <c:v>1.0761579300000004</c:v>
                </c:pt>
                <c:pt idx="6637">
                  <c:v>1.01403153</c:v>
                </c:pt>
                <c:pt idx="6638">
                  <c:v>1.0462156499999999</c:v>
                </c:pt>
                <c:pt idx="6639">
                  <c:v>1.1291106899999999</c:v>
                </c:pt>
                <c:pt idx="6640">
                  <c:v>1.1456496699999998</c:v>
                </c:pt>
                <c:pt idx="6641">
                  <c:v>1.0899169399999999</c:v>
                </c:pt>
                <c:pt idx="6642">
                  <c:v>1.0555884799999999</c:v>
                </c:pt>
                <c:pt idx="6643">
                  <c:v>1.0477596499999997</c:v>
                </c:pt>
                <c:pt idx="6644">
                  <c:v>1.1500974900000001</c:v>
                </c:pt>
                <c:pt idx="6645">
                  <c:v>1.1033986799999997</c:v>
                </c:pt>
                <c:pt idx="6646">
                  <c:v>1.0254284099999997</c:v>
                </c:pt>
                <c:pt idx="6647">
                  <c:v>1.03640819</c:v>
                </c:pt>
                <c:pt idx="6648">
                  <c:v>1.1109040999999997</c:v>
                </c:pt>
                <c:pt idx="6649">
                  <c:v>1.1477343999999998</c:v>
                </c:pt>
                <c:pt idx="6650">
                  <c:v>1.1191036699999999</c:v>
                </c:pt>
                <c:pt idx="6651">
                  <c:v>1.0709189200000002</c:v>
                </c:pt>
                <c:pt idx="6652">
                  <c:v>1.00388598</c:v>
                </c:pt>
                <c:pt idx="6653">
                  <c:v>1.1090968799999998</c:v>
                </c:pt>
                <c:pt idx="6654">
                  <c:v>1.08574748</c:v>
                </c:pt>
                <c:pt idx="6655">
                  <c:v>1.0548934899999998</c:v>
                </c:pt>
                <c:pt idx="6656">
                  <c:v>0.97859113999999991</c:v>
                </c:pt>
                <c:pt idx="6657">
                  <c:v>1.0669848899999999</c:v>
                </c:pt>
                <c:pt idx="6658">
                  <c:v>1.1403685800000001</c:v>
                </c:pt>
                <c:pt idx="6659">
                  <c:v>1.1171581700000002</c:v>
                </c:pt>
                <c:pt idx="6660">
                  <c:v>1.1541277200000002</c:v>
                </c:pt>
                <c:pt idx="6661">
                  <c:v>1.10812402</c:v>
                </c:pt>
                <c:pt idx="6662">
                  <c:v>1.06809676</c:v>
                </c:pt>
                <c:pt idx="6663">
                  <c:v>1.0514184200000001</c:v>
                </c:pt>
                <c:pt idx="6664">
                  <c:v>0.96260786000000009</c:v>
                </c:pt>
                <c:pt idx="6665">
                  <c:v>0.97636734999999975</c:v>
                </c:pt>
                <c:pt idx="6666">
                  <c:v>1.0297369999999997</c:v>
                </c:pt>
                <c:pt idx="6667">
                  <c:v>1.0630935399999999</c:v>
                </c:pt>
                <c:pt idx="6668">
                  <c:v>1.1059004099999998</c:v>
                </c:pt>
                <c:pt idx="6669">
                  <c:v>1.10590017</c:v>
                </c:pt>
                <c:pt idx="6670">
                  <c:v>1.1325851700000003</c:v>
                </c:pt>
                <c:pt idx="6671">
                  <c:v>1.1356430099999999</c:v>
                </c:pt>
                <c:pt idx="6672">
                  <c:v>1.1161854300000003</c:v>
                </c:pt>
                <c:pt idx="6673">
                  <c:v>1.12230027</c:v>
                </c:pt>
                <c:pt idx="6674">
                  <c:v>1.1122939599999999</c:v>
                </c:pt>
                <c:pt idx="6675">
                  <c:v>1.07059813</c:v>
                </c:pt>
                <c:pt idx="6676">
                  <c:v>1.0005503899999999</c:v>
                </c:pt>
                <c:pt idx="6677">
                  <c:v>0.95718782999999996</c:v>
                </c:pt>
                <c:pt idx="6678">
                  <c:v>0.97608887999999994</c:v>
                </c:pt>
                <c:pt idx="6679">
                  <c:v>0.96816729999999984</c:v>
                </c:pt>
                <c:pt idx="6680">
                  <c:v>0.9749128199999999</c:v>
                </c:pt>
                <c:pt idx="6681">
                  <c:v>1.1110622899999998</c:v>
                </c:pt>
                <c:pt idx="6682">
                  <c:v>1.1343920199999999</c:v>
                </c:pt>
                <c:pt idx="6683">
                  <c:v>1.12230027</c:v>
                </c:pt>
                <c:pt idx="6684">
                  <c:v>1.08685958</c:v>
                </c:pt>
                <c:pt idx="6685">
                  <c:v>1.08713758</c:v>
                </c:pt>
                <c:pt idx="6686">
                  <c:v>1.06378806</c:v>
                </c:pt>
                <c:pt idx="6687">
                  <c:v>1.0120860300000001</c:v>
                </c:pt>
                <c:pt idx="6688">
                  <c:v>0.94690269000000005</c:v>
                </c:pt>
                <c:pt idx="6689">
                  <c:v>0.99374043999999995</c:v>
                </c:pt>
                <c:pt idx="6690">
                  <c:v>1.0614254499999998</c:v>
                </c:pt>
                <c:pt idx="6691">
                  <c:v>1.0598967099999996</c:v>
                </c:pt>
                <c:pt idx="6692">
                  <c:v>1.1050665399999999</c:v>
                </c:pt>
                <c:pt idx="6693">
                  <c:v>1.1268873200000002</c:v>
                </c:pt>
                <c:pt idx="6694">
                  <c:v>1.11590743</c:v>
                </c:pt>
                <c:pt idx="6695">
                  <c:v>1.0929747799999998</c:v>
                </c:pt>
                <c:pt idx="6696">
                  <c:v>0.99943841</c:v>
                </c:pt>
                <c:pt idx="6697">
                  <c:v>1.0279302599999998</c:v>
                </c:pt>
                <c:pt idx="6698">
                  <c:v>1.0881105700000002</c:v>
                </c:pt>
                <c:pt idx="6699">
                  <c:v>1.1610771400000002</c:v>
                </c:pt>
                <c:pt idx="6700">
                  <c:v>1.1268866099999999</c:v>
                </c:pt>
                <c:pt idx="6701">
                  <c:v>1.1223006200000001</c:v>
                </c:pt>
                <c:pt idx="6702">
                  <c:v>1.07949352</c:v>
                </c:pt>
                <c:pt idx="6703">
                  <c:v>1.0347404499999999</c:v>
                </c:pt>
                <c:pt idx="6704">
                  <c:v>0.97511654999999975</c:v>
                </c:pt>
                <c:pt idx="6705">
                  <c:v>1.00249612</c:v>
                </c:pt>
                <c:pt idx="6706">
                  <c:v>1.07448995</c:v>
                </c:pt>
                <c:pt idx="6707">
                  <c:v>1.0059325699999999</c:v>
                </c:pt>
                <c:pt idx="6708">
                  <c:v>1.0583677300000001</c:v>
                </c:pt>
                <c:pt idx="6709">
                  <c:v>1.0315438499999998</c:v>
                </c:pt>
                <c:pt idx="6710">
                  <c:v>0.99332314999999993</c:v>
                </c:pt>
                <c:pt idx="6711">
                  <c:v>0.95677036000000004</c:v>
                </c:pt>
                <c:pt idx="6712">
                  <c:v>0.99582504999999999</c:v>
                </c:pt>
                <c:pt idx="6713">
                  <c:v>1.0840798599999999</c:v>
                </c:pt>
                <c:pt idx="6714">
                  <c:v>1.1079848999999997</c:v>
                </c:pt>
                <c:pt idx="6715">
                  <c:v>1.1018696999999997</c:v>
                </c:pt>
                <c:pt idx="6716">
                  <c:v>1.1492633799999998</c:v>
                </c:pt>
                <c:pt idx="6717">
                  <c:v>1.1223005100000001</c:v>
                </c:pt>
                <c:pt idx="6718">
                  <c:v>1.1392566</c:v>
                </c:pt>
                <c:pt idx="6719">
                  <c:v>1.1480124000000003</c:v>
                </c:pt>
                <c:pt idx="6720">
                  <c:v>1.0667072499999999</c:v>
                </c:pt>
                <c:pt idx="6721">
                  <c:v>1.0364083099999999</c:v>
                </c:pt>
                <c:pt idx="6722">
                  <c:v>0.97873001999999998</c:v>
                </c:pt>
                <c:pt idx="6723">
                  <c:v>0.99471312999999972</c:v>
                </c:pt>
                <c:pt idx="6724">
                  <c:v>1.04683232</c:v>
                </c:pt>
                <c:pt idx="6725">
                  <c:v>1.07518482</c:v>
                </c:pt>
                <c:pt idx="6726">
                  <c:v>1.0683745099999999</c:v>
                </c:pt>
                <c:pt idx="6727">
                  <c:v>1.0903339400000001</c:v>
                </c:pt>
                <c:pt idx="6728">
                  <c:v>1.1361987600000001</c:v>
                </c:pt>
                <c:pt idx="6729">
                  <c:v>1.1072902699999998</c:v>
                </c:pt>
                <c:pt idx="6730">
                  <c:v>1.0680968799999999</c:v>
                </c:pt>
                <c:pt idx="6731">
                  <c:v>1.0541981499999999</c:v>
                </c:pt>
                <c:pt idx="6732">
                  <c:v>1.0607303399999999</c:v>
                </c:pt>
                <c:pt idx="6733">
                  <c:v>1.0330218099999997</c:v>
                </c:pt>
                <c:pt idx="6734">
                  <c:v>1.0450925799999999</c:v>
                </c:pt>
                <c:pt idx="6735">
                  <c:v>1.02695739</c:v>
                </c:pt>
                <c:pt idx="6736">
                  <c:v>1.0098621799999998</c:v>
                </c:pt>
                <c:pt idx="6737">
                  <c:v>1.0011062599999998</c:v>
                </c:pt>
                <c:pt idx="6738">
                  <c:v>1.0248725400000001</c:v>
                </c:pt>
                <c:pt idx="6739">
                  <c:v>1.0216757099999998</c:v>
                </c:pt>
                <c:pt idx="6740">
                  <c:v>1.0332117099999998</c:v>
                </c:pt>
                <c:pt idx="6741">
                  <c:v>1.0262844600000001</c:v>
                </c:pt>
                <c:pt idx="6742">
                  <c:v>1.0604528200000003</c:v>
                </c:pt>
                <c:pt idx="6743">
                  <c:v>1.13883972</c:v>
                </c:pt>
                <c:pt idx="6744">
                  <c:v>1.14884615</c:v>
                </c:pt>
                <c:pt idx="6745">
                  <c:v>1.1584363</c:v>
                </c:pt>
                <c:pt idx="6746">
                  <c:v>1.1420365600000002</c:v>
                </c:pt>
                <c:pt idx="6747">
                  <c:v>1.1266087300000001</c:v>
                </c:pt>
                <c:pt idx="6748">
                  <c:v>1.0562831200000002</c:v>
                </c:pt>
                <c:pt idx="6749">
                  <c:v>1.0425237399999998</c:v>
                </c:pt>
                <c:pt idx="6750">
                  <c:v>1.0603918999999997</c:v>
                </c:pt>
                <c:pt idx="6751">
                  <c:v>1.1302228000000001</c:v>
                </c:pt>
                <c:pt idx="6752">
                  <c:v>1.1564905599999999</c:v>
                </c:pt>
                <c:pt idx="6753">
                  <c:v>1.07518446</c:v>
                </c:pt>
                <c:pt idx="6754">
                  <c:v>1.0782425400000002</c:v>
                </c:pt>
                <c:pt idx="6755">
                  <c:v>0.99929959000000002</c:v>
                </c:pt>
                <c:pt idx="6756">
                  <c:v>1.0418291099999997</c:v>
                </c:pt>
                <c:pt idx="6757">
                  <c:v>1.1099309899999998</c:v>
                </c:pt>
                <c:pt idx="6758">
                  <c:v>1.1494020199999999</c:v>
                </c:pt>
                <c:pt idx="6759">
                  <c:v>1.16997218</c:v>
                </c:pt>
                <c:pt idx="6760">
                  <c:v>1.0338641399999997</c:v>
                </c:pt>
                <c:pt idx="6761">
                  <c:v>1.0188963399999997</c:v>
                </c:pt>
                <c:pt idx="6762">
                  <c:v>1.10034108</c:v>
                </c:pt>
                <c:pt idx="6763">
                  <c:v>1.16413462</c:v>
                </c:pt>
                <c:pt idx="6764">
                  <c:v>1.1021477000000002</c:v>
                </c:pt>
                <c:pt idx="6765">
                  <c:v>0.99985570000000001</c:v>
                </c:pt>
                <c:pt idx="6766">
                  <c:v>1.0943646399999998</c:v>
                </c:pt>
                <c:pt idx="6767">
                  <c:v>1.1371716299999999</c:v>
                </c:pt>
                <c:pt idx="6768">
                  <c:v>1.1228564999999999</c:v>
                </c:pt>
                <c:pt idx="6769">
                  <c:v>1.0740728400000001</c:v>
                </c:pt>
                <c:pt idx="6770">
                  <c:v>1.0583680899999999</c:v>
                </c:pt>
                <c:pt idx="6771">
                  <c:v>0.98401116999999994</c:v>
                </c:pt>
                <c:pt idx="6772">
                  <c:v>1.04850018</c:v>
                </c:pt>
                <c:pt idx="6773">
                  <c:v>1.05767298</c:v>
                </c:pt>
                <c:pt idx="6774">
                  <c:v>1.0842189800000002</c:v>
                </c:pt>
                <c:pt idx="6775">
                  <c:v>1.0895005499999999</c:v>
                </c:pt>
                <c:pt idx="6776">
                  <c:v>1.1532934899999998</c:v>
                </c:pt>
                <c:pt idx="6777">
                  <c:v>1.1225786200000001</c:v>
                </c:pt>
                <c:pt idx="6778">
                  <c:v>1.1759480200000001</c:v>
                </c:pt>
                <c:pt idx="6779">
                  <c:v>1.1841485500000002</c:v>
                </c:pt>
                <c:pt idx="6780">
                  <c:v>1.1794229700000001</c:v>
                </c:pt>
                <c:pt idx="6781">
                  <c:v>1.1733076600000001</c:v>
                </c:pt>
                <c:pt idx="6782">
                  <c:v>1.1388394799999999</c:v>
                </c:pt>
                <c:pt idx="6783">
                  <c:v>1.1311956599999997</c:v>
                </c:pt>
                <c:pt idx="6784">
                  <c:v>1.1254969799999999</c:v>
                </c:pt>
                <c:pt idx="6785">
                  <c:v>1.1270258399999999</c:v>
                </c:pt>
                <c:pt idx="6786">
                  <c:v>1.1227120200000003</c:v>
                </c:pt>
                <c:pt idx="6787">
                  <c:v>1.1385616099999998</c:v>
                </c:pt>
                <c:pt idx="6788">
                  <c:v>1.13939536</c:v>
                </c:pt>
                <c:pt idx="6789">
                  <c:v>1.09922886</c:v>
                </c:pt>
                <c:pt idx="6790">
                  <c:v>1.0489170600000002</c:v>
                </c:pt>
                <c:pt idx="6791">
                  <c:v>0.98331629999999981</c:v>
                </c:pt>
                <c:pt idx="6792">
                  <c:v>1.08032715</c:v>
                </c:pt>
                <c:pt idx="6793">
                  <c:v>1.07268333</c:v>
                </c:pt>
                <c:pt idx="6794">
                  <c:v>1.1293890499999999</c:v>
                </c:pt>
                <c:pt idx="6795">
                  <c:v>1.1127465999999999</c:v>
                </c:pt>
                <c:pt idx="6796">
                  <c:v>1.11312795</c:v>
                </c:pt>
                <c:pt idx="6797">
                  <c:v>1.0555876499999999</c:v>
                </c:pt>
                <c:pt idx="6798">
                  <c:v>1.0131981399999999</c:v>
                </c:pt>
                <c:pt idx="6799">
                  <c:v>1.0473877199999999</c:v>
                </c:pt>
                <c:pt idx="6800">
                  <c:v>1.0498900399999997</c:v>
                </c:pt>
                <c:pt idx="6801">
                  <c:v>1.04294062</c:v>
                </c:pt>
                <c:pt idx="6802">
                  <c:v>1.0464153300000001</c:v>
                </c:pt>
                <c:pt idx="6803">
                  <c:v>1.0537952199999998</c:v>
                </c:pt>
                <c:pt idx="6804">
                  <c:v>1.0832458700000001</c:v>
                </c:pt>
                <c:pt idx="6805">
                  <c:v>1.0874154599999999</c:v>
                </c:pt>
                <c:pt idx="6806">
                  <c:v>1.0772696699999997</c:v>
                </c:pt>
                <c:pt idx="6807">
                  <c:v>1.1039547899999997</c:v>
                </c:pt>
                <c:pt idx="6808">
                  <c:v>1.1546835900000001</c:v>
                </c:pt>
                <c:pt idx="6809">
                  <c:v>1.19137549</c:v>
                </c:pt>
                <c:pt idx="6810">
                  <c:v>1.1894296399999997</c:v>
                </c:pt>
                <c:pt idx="6811">
                  <c:v>1.1717788</c:v>
                </c:pt>
                <c:pt idx="6812">
                  <c:v>1.1282769400000001</c:v>
                </c:pt>
                <c:pt idx="6813">
                  <c:v>1.1478732799999998</c:v>
                </c:pt>
                <c:pt idx="6814">
                  <c:v>1.1263309700000002</c:v>
                </c:pt>
                <c:pt idx="6815">
                  <c:v>1.11653614</c:v>
                </c:pt>
                <c:pt idx="6816">
                  <c:v>1.18769872</c:v>
                </c:pt>
                <c:pt idx="6817">
                  <c:v>1.1713621599999999</c:v>
                </c:pt>
                <c:pt idx="6818">
                  <c:v>1.1320294099999999</c:v>
                </c:pt>
                <c:pt idx="6819">
                  <c:v>1.1147952099999998</c:v>
                </c:pt>
                <c:pt idx="6820">
                  <c:v>1.0175063599999998</c:v>
                </c:pt>
                <c:pt idx="6821">
                  <c:v>1.0383541599999999</c:v>
                </c:pt>
                <c:pt idx="6822">
                  <c:v>1.10381544</c:v>
                </c:pt>
                <c:pt idx="6823">
                  <c:v>1.11882591</c:v>
                </c:pt>
                <c:pt idx="6824">
                  <c:v>1.1143783300000001</c:v>
                </c:pt>
                <c:pt idx="6825">
                  <c:v>1.0733780899999998</c:v>
                </c:pt>
                <c:pt idx="6826">
                  <c:v>1.0168116099999998</c:v>
                </c:pt>
                <c:pt idx="6827">
                  <c:v>1.0323778400000001</c:v>
                </c:pt>
                <c:pt idx="6828">
                  <c:v>1.0355483299999999</c:v>
                </c:pt>
                <c:pt idx="6829">
                  <c:v>0.97136371999999982</c:v>
                </c:pt>
                <c:pt idx="6830">
                  <c:v>1.0625374300000001</c:v>
                </c:pt>
                <c:pt idx="6831">
                  <c:v>1.0799105200000001</c:v>
                </c:pt>
                <c:pt idx="6832">
                  <c:v>1.0701816099999999</c:v>
                </c:pt>
                <c:pt idx="6833">
                  <c:v>1.0729612099999997</c:v>
                </c:pt>
                <c:pt idx="6834">
                  <c:v>1.0678189999999999</c:v>
                </c:pt>
                <c:pt idx="6835">
                  <c:v>1.0570232899999996</c:v>
                </c:pt>
                <c:pt idx="6836">
                  <c:v>0.99012666999999988</c:v>
                </c:pt>
                <c:pt idx="6837">
                  <c:v>0.99360119999999996</c:v>
                </c:pt>
                <c:pt idx="6838">
                  <c:v>0.97428249999999983</c:v>
                </c:pt>
                <c:pt idx="6839">
                  <c:v>0.97025191999999993</c:v>
                </c:pt>
                <c:pt idx="6840">
                  <c:v>1.02000844</c:v>
                </c:pt>
                <c:pt idx="6841">
                  <c:v>1.0404390099999998</c:v>
                </c:pt>
                <c:pt idx="6842">
                  <c:v>1.0618421999999998</c:v>
                </c:pt>
                <c:pt idx="6843">
                  <c:v>1.0737949599999999</c:v>
                </c:pt>
                <c:pt idx="6844">
                  <c:v>1.0968664899999998</c:v>
                </c:pt>
                <c:pt idx="6845">
                  <c:v>1.1525988599999999</c:v>
                </c:pt>
                <c:pt idx="6846">
                  <c:v>1.14300895</c:v>
                </c:pt>
                <c:pt idx="6847">
                  <c:v>1.1199376599999997</c:v>
                </c:pt>
                <c:pt idx="6848">
                  <c:v>1.09603238</c:v>
                </c:pt>
                <c:pt idx="6849">
                  <c:v>1.0123641499999998</c:v>
                </c:pt>
                <c:pt idx="6850">
                  <c:v>1.03613043</c:v>
                </c:pt>
                <c:pt idx="6851">
                  <c:v>1.1085411300000001</c:v>
                </c:pt>
                <c:pt idx="6852">
                  <c:v>1.1345310200000001</c:v>
                </c:pt>
                <c:pt idx="6853">
                  <c:v>1.1318901799999999</c:v>
                </c:pt>
                <c:pt idx="6854">
                  <c:v>1.1702503000000002</c:v>
                </c:pt>
                <c:pt idx="6855">
                  <c:v>1.1017309399999999</c:v>
                </c:pt>
                <c:pt idx="6856">
                  <c:v>1.0936696499999996</c:v>
                </c:pt>
                <c:pt idx="6857">
                  <c:v>1.0690694999999997</c:v>
                </c:pt>
                <c:pt idx="6858">
                  <c:v>0.96260768000000008</c:v>
                </c:pt>
                <c:pt idx="6859">
                  <c:v>1.0026349999999997</c:v>
                </c:pt>
                <c:pt idx="6860">
                  <c:v>1.0758798099999998</c:v>
                </c:pt>
                <c:pt idx="6861">
                  <c:v>1.13703322</c:v>
                </c:pt>
                <c:pt idx="6862">
                  <c:v>1.1234122499999999</c:v>
                </c:pt>
                <c:pt idx="6863">
                  <c:v>1.0991313499999997</c:v>
                </c:pt>
                <c:pt idx="6864">
                  <c:v>0.98818069999999991</c:v>
                </c:pt>
                <c:pt idx="6865">
                  <c:v>0.98248236999999983</c:v>
                </c:pt>
                <c:pt idx="6866">
                  <c:v>1.0671290199999999</c:v>
                </c:pt>
                <c:pt idx="6867">
                  <c:v>1.1626058800000001</c:v>
                </c:pt>
                <c:pt idx="6868">
                  <c:v>1.1107646199999999</c:v>
                </c:pt>
                <c:pt idx="6869">
                  <c:v>1.0587849600000001</c:v>
                </c:pt>
                <c:pt idx="6870">
                  <c:v>1.0065268299999999</c:v>
                </c:pt>
                <c:pt idx="6871">
                  <c:v>0.99207275999999989</c:v>
                </c:pt>
                <c:pt idx="6872">
                  <c:v>1.05934072</c:v>
                </c:pt>
                <c:pt idx="6873">
                  <c:v>1.1184089200000003</c:v>
                </c:pt>
                <c:pt idx="6874">
                  <c:v>1.1257751</c:v>
                </c:pt>
                <c:pt idx="6875">
                  <c:v>1.0936698899999997</c:v>
                </c:pt>
                <c:pt idx="6876">
                  <c:v>1.14606678</c:v>
                </c:pt>
                <c:pt idx="6877">
                  <c:v>1.0792152899999998</c:v>
                </c:pt>
                <c:pt idx="6878">
                  <c:v>1.0511406699999999</c:v>
                </c:pt>
                <c:pt idx="6879">
                  <c:v>0.98915373999999989</c:v>
                </c:pt>
                <c:pt idx="6880">
                  <c:v>1.06212032</c:v>
                </c:pt>
                <c:pt idx="6881">
                  <c:v>1.08449686</c:v>
                </c:pt>
                <c:pt idx="6882">
                  <c:v>1.1061781600000002</c:v>
                </c:pt>
                <c:pt idx="6883">
                  <c:v>1.1614940199999997</c:v>
                </c:pt>
                <c:pt idx="6884">
                  <c:v>1.1423144300000001</c:v>
                </c:pt>
                <c:pt idx="6885">
                  <c:v>1.1535721999999999</c:v>
                </c:pt>
                <c:pt idx="6886">
                  <c:v>1.1296664499999998</c:v>
                </c:pt>
                <c:pt idx="6887">
                  <c:v>1.1614942599999998</c:v>
                </c:pt>
                <c:pt idx="6888">
                  <c:v>1.14175844</c:v>
                </c:pt>
                <c:pt idx="6889">
                  <c:v>1.1382834900000001</c:v>
                </c:pt>
                <c:pt idx="6890">
                  <c:v>1.1115987299999999</c:v>
                </c:pt>
                <c:pt idx="6891">
                  <c:v>1.0946423999999999</c:v>
                </c:pt>
                <c:pt idx="6892">
                  <c:v>1.08630359</c:v>
                </c:pt>
                <c:pt idx="6893">
                  <c:v>1.07240522</c:v>
                </c:pt>
                <c:pt idx="6894">
                  <c:v>1.09127116</c:v>
                </c:pt>
                <c:pt idx="6895">
                  <c:v>1.1902253599999999</c:v>
                </c:pt>
                <c:pt idx="6896">
                  <c:v>1.1869282699999999</c:v>
                </c:pt>
                <c:pt idx="6897">
                  <c:v>1.1824805700000003</c:v>
                </c:pt>
                <c:pt idx="6898">
                  <c:v>1.1701110600000002</c:v>
                </c:pt>
                <c:pt idx="6899">
                  <c:v>1.1883177800000002</c:v>
                </c:pt>
                <c:pt idx="6900">
                  <c:v>1.1737246499999996</c:v>
                </c:pt>
                <c:pt idx="6901">
                  <c:v>1.1662194700000001</c:v>
                </c:pt>
                <c:pt idx="6902">
                  <c:v>1.1837311999999998</c:v>
                </c:pt>
                <c:pt idx="6903">
                  <c:v>1.1601880800000002</c:v>
                </c:pt>
                <c:pt idx="6904">
                  <c:v>1.1585753000000001</c:v>
                </c:pt>
                <c:pt idx="6905">
                  <c:v>1.10673416</c:v>
                </c:pt>
                <c:pt idx="6906">
                  <c:v>1.1085407700000001</c:v>
                </c:pt>
                <c:pt idx="6907">
                  <c:v>1.0907512899999998</c:v>
                </c:pt>
                <c:pt idx="6908">
                  <c:v>1.1099308699999999</c:v>
                </c:pt>
                <c:pt idx="6909">
                  <c:v>1.1032596799999999</c:v>
                </c:pt>
                <c:pt idx="6910">
                  <c:v>1.10339856</c:v>
                </c:pt>
                <c:pt idx="6911">
                  <c:v>1.0688138</c:v>
                </c:pt>
                <c:pt idx="6912">
                  <c:v>1.0858868399999999</c:v>
                </c:pt>
                <c:pt idx="6913">
                  <c:v>1.0453031099999999</c:v>
                </c:pt>
                <c:pt idx="6914">
                  <c:v>0.97275387999999996</c:v>
                </c:pt>
                <c:pt idx="6915">
                  <c:v>1.0194522099999999</c:v>
                </c:pt>
                <c:pt idx="6916">
                  <c:v>1.1325855300000003</c:v>
                </c:pt>
                <c:pt idx="6917">
                  <c:v>1.12118864</c:v>
                </c:pt>
                <c:pt idx="6918">
                  <c:v>1.13967347</c:v>
                </c:pt>
                <c:pt idx="6919">
                  <c:v>1.0565609899999999</c:v>
                </c:pt>
                <c:pt idx="6920">
                  <c:v>1.01486576</c:v>
                </c:pt>
                <c:pt idx="6921">
                  <c:v>1.0786387899999998</c:v>
                </c:pt>
                <c:pt idx="6922">
                  <c:v>1.1613551400000002</c:v>
                </c:pt>
                <c:pt idx="6923">
                  <c:v>1.0988121000000002</c:v>
                </c:pt>
                <c:pt idx="6924">
                  <c:v>1.0851917299999998</c:v>
                </c:pt>
                <c:pt idx="6925">
                  <c:v>1.07212734</c:v>
                </c:pt>
                <c:pt idx="6926">
                  <c:v>0.98331653999999979</c:v>
                </c:pt>
                <c:pt idx="6927">
                  <c:v>0.96038413</c:v>
                </c:pt>
                <c:pt idx="6928">
                  <c:v>0.97900771999999991</c:v>
                </c:pt>
                <c:pt idx="6929">
                  <c:v>0.96010607000000003</c:v>
                </c:pt>
                <c:pt idx="6930">
                  <c:v>0.96566540000000012</c:v>
                </c:pt>
                <c:pt idx="6931">
                  <c:v>0.97330981000000005</c:v>
                </c:pt>
                <c:pt idx="6932">
                  <c:v>1.0426627399999999</c:v>
                </c:pt>
                <c:pt idx="6933">
                  <c:v>1.0864425900000001</c:v>
                </c:pt>
                <c:pt idx="6934">
                  <c:v>1.0920016799999999</c:v>
                </c:pt>
                <c:pt idx="6935">
                  <c:v>1.0669848899999999</c:v>
                </c:pt>
                <c:pt idx="6936">
                  <c:v>1.0401608899999999</c:v>
                </c:pt>
                <c:pt idx="6937">
                  <c:v>1.05725574</c:v>
                </c:pt>
                <c:pt idx="6938">
                  <c:v>1.0782425400000002</c:v>
                </c:pt>
                <c:pt idx="6939">
                  <c:v>1.07268322</c:v>
                </c:pt>
                <c:pt idx="6940">
                  <c:v>1.03765917</c:v>
                </c:pt>
                <c:pt idx="6941">
                  <c:v>1.0004116299999999</c:v>
                </c:pt>
                <c:pt idx="6942">
                  <c:v>0.98178755999999989</c:v>
                </c:pt>
                <c:pt idx="6943">
                  <c:v>0.98720812999999985</c:v>
                </c:pt>
                <c:pt idx="6944">
                  <c:v>1.0293201199999997</c:v>
                </c:pt>
                <c:pt idx="6945">
                  <c:v>1.0799102799999998</c:v>
                </c:pt>
                <c:pt idx="6946">
                  <c:v>1.15990722</c:v>
                </c:pt>
                <c:pt idx="6947">
                  <c:v>1.09660494</c:v>
                </c:pt>
                <c:pt idx="6948">
                  <c:v>1.06073046</c:v>
                </c:pt>
                <c:pt idx="6949">
                  <c:v>1.0605913399999998</c:v>
                </c:pt>
                <c:pt idx="6950">
                  <c:v>1.0646220399999999</c:v>
                </c:pt>
                <c:pt idx="6951">
                  <c:v>1.0685135100000001</c:v>
                </c:pt>
                <c:pt idx="6952">
                  <c:v>1.0792152899999998</c:v>
                </c:pt>
                <c:pt idx="6953">
                  <c:v>1.1171578200000003</c:v>
                </c:pt>
                <c:pt idx="6954">
                  <c:v>1.13253677</c:v>
                </c:pt>
                <c:pt idx="6955">
                  <c:v>1.1427311899999999</c:v>
                </c:pt>
                <c:pt idx="6956">
                  <c:v>1.0911679300000001</c:v>
                </c:pt>
                <c:pt idx="6957">
                  <c:v>1.0425239799999999</c:v>
                </c:pt>
                <c:pt idx="6958">
                  <c:v>1.0448865899999999</c:v>
                </c:pt>
                <c:pt idx="6959">
                  <c:v>1.08060384</c:v>
                </c:pt>
                <c:pt idx="6960">
                  <c:v>1.09380853</c:v>
                </c:pt>
                <c:pt idx="6961">
                  <c:v>1.11535132</c:v>
                </c:pt>
                <c:pt idx="6962">
                  <c:v>1.1816466999999997</c:v>
                </c:pt>
                <c:pt idx="6963">
                  <c:v>1.1538495999999998</c:v>
                </c:pt>
                <c:pt idx="6964">
                  <c:v>1.1186868000000001</c:v>
                </c:pt>
                <c:pt idx="6965">
                  <c:v>1.0960325000000002</c:v>
                </c:pt>
                <c:pt idx="6966">
                  <c:v>1.0511407899999998</c:v>
                </c:pt>
                <c:pt idx="6967">
                  <c:v>0.99540787999999991</c:v>
                </c:pt>
                <c:pt idx="6968">
                  <c:v>0.98234372999999986</c:v>
                </c:pt>
                <c:pt idx="6969">
                  <c:v>1.0778258999999997</c:v>
                </c:pt>
                <c:pt idx="6970">
                  <c:v>1.0992292199999998</c:v>
                </c:pt>
                <c:pt idx="6971">
                  <c:v>1.0739341999999996</c:v>
                </c:pt>
                <c:pt idx="6972">
                  <c:v>1.06323254</c:v>
                </c:pt>
                <c:pt idx="6973">
                  <c:v>1.0807442699999998</c:v>
                </c:pt>
                <c:pt idx="6974">
                  <c:v>0.99722986999999996</c:v>
                </c:pt>
                <c:pt idx="6975">
                  <c:v>1.0151437499999998</c:v>
                </c:pt>
                <c:pt idx="6976">
                  <c:v>1.0719882199999997</c:v>
                </c:pt>
                <c:pt idx="6977">
                  <c:v>1.09533763</c:v>
                </c:pt>
                <c:pt idx="6978">
                  <c:v>1.14064622</c:v>
                </c:pt>
                <c:pt idx="6979">
                  <c:v>1.16065979</c:v>
                </c:pt>
                <c:pt idx="6980">
                  <c:v>1.0719882199999997</c:v>
                </c:pt>
                <c:pt idx="6981">
                  <c:v>0.9952691199999999</c:v>
                </c:pt>
                <c:pt idx="6982">
                  <c:v>1.0740733099999999</c:v>
                </c:pt>
                <c:pt idx="6983">
                  <c:v>1.1031209200000001</c:v>
                </c:pt>
                <c:pt idx="6984">
                  <c:v>1.1904026300000001</c:v>
                </c:pt>
                <c:pt idx="6985">
                  <c:v>1.1566296799999998</c:v>
                </c:pt>
                <c:pt idx="6986">
                  <c:v>1.13883936</c:v>
                </c:pt>
                <c:pt idx="6987">
                  <c:v>1.0990901</c:v>
                </c:pt>
                <c:pt idx="6988">
                  <c:v>1.0978391199999997</c:v>
                </c:pt>
                <c:pt idx="6989">
                  <c:v>1.0372421700000001</c:v>
                </c:pt>
                <c:pt idx="6990">
                  <c:v>0.98442823000000002</c:v>
                </c:pt>
                <c:pt idx="6991">
                  <c:v>0.99818783999999994</c:v>
                </c:pt>
                <c:pt idx="6992">
                  <c:v>1.04474723</c:v>
                </c:pt>
                <c:pt idx="6993">
                  <c:v>1.0907511700000001</c:v>
                </c:pt>
                <c:pt idx="6994">
                  <c:v>1.0910291699999999</c:v>
                </c:pt>
                <c:pt idx="6995">
                  <c:v>1.0608694599999997</c:v>
                </c:pt>
                <c:pt idx="6996">
                  <c:v>1.11590755</c:v>
                </c:pt>
                <c:pt idx="6997">
                  <c:v>1.1414800899999999</c:v>
                </c:pt>
                <c:pt idx="6998">
                  <c:v>1.1452328000000001</c:v>
                </c:pt>
                <c:pt idx="6999">
                  <c:v>1.0973067299999999</c:v>
                </c:pt>
                <c:pt idx="7000">
                  <c:v>1.0418642799999995</c:v>
                </c:pt>
                <c:pt idx="7001">
                  <c:v>1.0054147199999999</c:v>
                </c:pt>
                <c:pt idx="7002">
                  <c:v>1.0109744099999998</c:v>
                </c:pt>
                <c:pt idx="7003">
                  <c:v>0.99068247999999992</c:v>
                </c:pt>
                <c:pt idx="7004">
                  <c:v>0.98831945999999993</c:v>
                </c:pt>
                <c:pt idx="7005">
                  <c:v>1.0361306699999999</c:v>
                </c:pt>
                <c:pt idx="7006">
                  <c:v>1.06295443</c:v>
                </c:pt>
                <c:pt idx="7007">
                  <c:v>1.0386362099999997</c:v>
                </c:pt>
                <c:pt idx="7008">
                  <c:v>1.0516966599999995</c:v>
                </c:pt>
                <c:pt idx="7009">
                  <c:v>1.0376592899999997</c:v>
                </c:pt>
                <c:pt idx="7010">
                  <c:v>1.0379372799999997</c:v>
                </c:pt>
                <c:pt idx="7011">
                  <c:v>1.0239000299999999</c:v>
                </c:pt>
                <c:pt idx="7012">
                  <c:v>0.98693001000000002</c:v>
                </c:pt>
                <c:pt idx="7013">
                  <c:v>0.99721478999999991</c:v>
                </c:pt>
                <c:pt idx="7014">
                  <c:v>0.98567908999999998</c:v>
                </c:pt>
                <c:pt idx="7015">
                  <c:v>1.0550587199999999</c:v>
                </c:pt>
                <c:pt idx="7016">
                  <c:v>1.16232789</c:v>
                </c:pt>
                <c:pt idx="7017">
                  <c:v>1.1513479900000001</c:v>
                </c:pt>
                <c:pt idx="7018">
                  <c:v>1.13147318</c:v>
                </c:pt>
                <c:pt idx="7019">
                  <c:v>1.14884651</c:v>
                </c:pt>
                <c:pt idx="7020">
                  <c:v>1.1309175500000002</c:v>
                </c:pt>
                <c:pt idx="7021">
                  <c:v>1.1252193499999998</c:v>
                </c:pt>
                <c:pt idx="7022">
                  <c:v>1.1637176300000001</c:v>
                </c:pt>
                <c:pt idx="7023">
                  <c:v>1.16316211</c:v>
                </c:pt>
                <c:pt idx="7024">
                  <c:v>1.16191113</c:v>
                </c:pt>
                <c:pt idx="7025">
                  <c:v>1.1285547</c:v>
                </c:pt>
                <c:pt idx="7026">
                  <c:v>1.1140095000000001</c:v>
                </c:pt>
                <c:pt idx="7027">
                  <c:v>1.0100026099999999</c:v>
                </c:pt>
                <c:pt idx="7028">
                  <c:v>1.0252897699999999</c:v>
                </c:pt>
                <c:pt idx="7029">
                  <c:v>1.05934072</c:v>
                </c:pt>
                <c:pt idx="7030">
                  <c:v>1.1242461200000002</c:v>
                </c:pt>
                <c:pt idx="7031">
                  <c:v>1.09950733</c:v>
                </c:pt>
                <c:pt idx="7032">
                  <c:v>1.13731062</c:v>
                </c:pt>
                <c:pt idx="7033">
                  <c:v>1.0771306799999998</c:v>
                </c:pt>
                <c:pt idx="7034">
                  <c:v>1.0554490099999998</c:v>
                </c:pt>
                <c:pt idx="7035">
                  <c:v>0.97998105999999996</c:v>
                </c:pt>
                <c:pt idx="7036">
                  <c:v>0.97650622999999992</c:v>
                </c:pt>
                <c:pt idx="7037">
                  <c:v>1.0202863200000001</c:v>
                </c:pt>
                <c:pt idx="7038">
                  <c:v>1.0594798299999999</c:v>
                </c:pt>
                <c:pt idx="7039">
                  <c:v>1.0813002599999997</c:v>
                </c:pt>
                <c:pt idx="7040">
                  <c:v>1.1006188400000001</c:v>
                </c:pt>
                <c:pt idx="7041">
                  <c:v>1.1206330099999999</c:v>
                </c:pt>
                <c:pt idx="7042">
                  <c:v>1.1025646899999997</c:v>
                </c:pt>
                <c:pt idx="7043">
                  <c:v>1.1156939299999999</c:v>
                </c:pt>
                <c:pt idx="7044">
                  <c:v>1.0425237399999998</c:v>
                </c:pt>
                <c:pt idx="7045">
                  <c:v>1.0633711799999999</c:v>
                </c:pt>
                <c:pt idx="7046">
                  <c:v>1.0671237699999998</c:v>
                </c:pt>
                <c:pt idx="7047">
                  <c:v>1.08713758</c:v>
                </c:pt>
                <c:pt idx="7048">
                  <c:v>1.0164593499999999</c:v>
                </c:pt>
                <c:pt idx="7049">
                  <c:v>0.99902164999999998</c:v>
                </c:pt>
                <c:pt idx="7050">
                  <c:v>1.0133372499999997</c:v>
                </c:pt>
                <c:pt idx="7051">
                  <c:v>1.0458592199999999</c:v>
                </c:pt>
                <c:pt idx="7052">
                  <c:v>1.0421067499999999</c:v>
                </c:pt>
                <c:pt idx="7053">
                  <c:v>1.0690693899999997</c:v>
                </c:pt>
                <c:pt idx="7054">
                  <c:v>1.0878323299999999</c:v>
                </c:pt>
                <c:pt idx="7055">
                  <c:v>1.1088190099999999</c:v>
                </c:pt>
                <c:pt idx="7056">
                  <c:v>1.1033984399999999</c:v>
                </c:pt>
                <c:pt idx="7057">
                  <c:v>1.1339751499999999</c:v>
                </c:pt>
                <c:pt idx="7058">
                  <c:v>1.1114594899999999</c:v>
                </c:pt>
                <c:pt idx="7059">
                  <c:v>1.0989511000000001</c:v>
                </c:pt>
                <c:pt idx="7060">
                  <c:v>1.07226646</c:v>
                </c:pt>
                <c:pt idx="7061">
                  <c:v>1.11132097</c:v>
                </c:pt>
                <c:pt idx="7062">
                  <c:v>1.0946425200000003</c:v>
                </c:pt>
                <c:pt idx="7063">
                  <c:v>1.1006189600000003</c:v>
                </c:pt>
                <c:pt idx="7064">
                  <c:v>1.1248021100000001</c:v>
                </c:pt>
                <c:pt idx="7065">
                  <c:v>1.1172971700000001</c:v>
                </c:pt>
                <c:pt idx="7066">
                  <c:v>1.1292499300000001</c:v>
                </c:pt>
                <c:pt idx="7067">
                  <c:v>1.0862184800000001</c:v>
                </c:pt>
                <c:pt idx="7068">
                  <c:v>0.97136383999999987</c:v>
                </c:pt>
                <c:pt idx="7069">
                  <c:v>1.0394661399999998</c:v>
                </c:pt>
                <c:pt idx="7070">
                  <c:v>1.1014528300000002</c:v>
                </c:pt>
                <c:pt idx="7071">
                  <c:v>1.1232736099999998</c:v>
                </c:pt>
                <c:pt idx="7072">
                  <c:v>1.09478176</c:v>
                </c:pt>
                <c:pt idx="7073">
                  <c:v>0.99262834</c:v>
                </c:pt>
                <c:pt idx="7074">
                  <c:v>1.09728348</c:v>
                </c:pt>
                <c:pt idx="7075">
                  <c:v>1.0854695999999997</c:v>
                </c:pt>
                <c:pt idx="7076">
                  <c:v>1.03071022</c:v>
                </c:pt>
                <c:pt idx="7077">
                  <c:v>1.04460847</c:v>
                </c:pt>
                <c:pt idx="7078">
                  <c:v>1.1146562099999999</c:v>
                </c:pt>
                <c:pt idx="7079">
                  <c:v>1.0717612499999996</c:v>
                </c:pt>
                <c:pt idx="7080">
                  <c:v>1.1099307499999997</c:v>
                </c:pt>
                <c:pt idx="7081">
                  <c:v>1.0605915799999999</c:v>
                </c:pt>
                <c:pt idx="7082">
                  <c:v>0.99610286999999986</c:v>
                </c:pt>
                <c:pt idx="7083">
                  <c:v>1.0079168099999998</c:v>
                </c:pt>
                <c:pt idx="7084">
                  <c:v>1.1213276399999998</c:v>
                </c:pt>
                <c:pt idx="7085">
                  <c:v>1.1154904399999999</c:v>
                </c:pt>
                <c:pt idx="7086">
                  <c:v>1.1320295300000001</c:v>
                </c:pt>
                <c:pt idx="7087">
                  <c:v>1.0814392599999998</c:v>
                </c:pt>
                <c:pt idx="7088">
                  <c:v>1.0465540899999999</c:v>
                </c:pt>
                <c:pt idx="7089">
                  <c:v>1.0618421999999998</c:v>
                </c:pt>
                <c:pt idx="7090">
                  <c:v>1.0908900499999998</c:v>
                </c:pt>
                <c:pt idx="7091">
                  <c:v>1.0660120200000003</c:v>
                </c:pt>
                <c:pt idx="7092">
                  <c:v>1.0792152899999998</c:v>
                </c:pt>
                <c:pt idx="7093">
                  <c:v>1.0630931899999998</c:v>
                </c:pt>
                <c:pt idx="7094">
                  <c:v>1.0592017199999997</c:v>
                </c:pt>
                <c:pt idx="7095">
                  <c:v>1.1203546499999999</c:v>
                </c:pt>
                <c:pt idx="7096">
                  <c:v>1.1248021100000001</c:v>
                </c:pt>
                <c:pt idx="7097">
                  <c:v>1.10895801</c:v>
                </c:pt>
                <c:pt idx="7098">
                  <c:v>1.1260529800000003</c:v>
                </c:pt>
                <c:pt idx="7099">
                  <c:v>1.0953373899999999</c:v>
                </c:pt>
                <c:pt idx="7100">
                  <c:v>1.07893741</c:v>
                </c:pt>
                <c:pt idx="7101">
                  <c:v>1.03863215</c:v>
                </c:pt>
                <c:pt idx="7102">
                  <c:v>0.95287901000000008</c:v>
                </c:pt>
                <c:pt idx="7103">
                  <c:v>1.0155606299999997</c:v>
                </c:pt>
                <c:pt idx="7104">
                  <c:v>1.0680966399999998</c:v>
                </c:pt>
                <c:pt idx="7105">
                  <c:v>0.99863373999999994</c:v>
                </c:pt>
                <c:pt idx="7106">
                  <c:v>0.96163498999999997</c:v>
                </c:pt>
                <c:pt idx="7107">
                  <c:v>0.98887615999999989</c:v>
                </c:pt>
                <c:pt idx="7108">
                  <c:v>1.0489170600000002</c:v>
                </c:pt>
                <c:pt idx="7109">
                  <c:v>1.06059182</c:v>
                </c:pt>
                <c:pt idx="7110">
                  <c:v>1.0411338799999998</c:v>
                </c:pt>
                <c:pt idx="7111">
                  <c:v>1.0725441</c:v>
                </c:pt>
                <c:pt idx="7112">
                  <c:v>1.1146562099999999</c:v>
                </c:pt>
                <c:pt idx="7113">
                  <c:v>1.1378666199999998</c:v>
                </c:pt>
                <c:pt idx="7114">
                  <c:v>1.13105667</c:v>
                </c:pt>
                <c:pt idx="7115">
                  <c:v>1.1121548400000001</c:v>
                </c:pt>
                <c:pt idx="7116">
                  <c:v>1.0774085499999999</c:v>
                </c:pt>
                <c:pt idx="7117">
                  <c:v>1.07421184</c:v>
                </c:pt>
                <c:pt idx="7118">
                  <c:v>1.0958936199999998</c:v>
                </c:pt>
                <c:pt idx="7119">
                  <c:v>1.1035376799999999</c:v>
                </c:pt>
                <c:pt idx="7120">
                  <c:v>1.1178529300000002</c:v>
                </c:pt>
                <c:pt idx="7121">
                  <c:v>1.0749067099999998</c:v>
                </c:pt>
                <c:pt idx="7122">
                  <c:v>1.02951288</c:v>
                </c:pt>
                <c:pt idx="7123">
                  <c:v>0.9774791599999999</c:v>
                </c:pt>
                <c:pt idx="7124">
                  <c:v>1.0850529700000002</c:v>
                </c:pt>
                <c:pt idx="7125">
                  <c:v>1.1027040499999998</c:v>
                </c:pt>
                <c:pt idx="7126">
                  <c:v>1.1480130000000002</c:v>
                </c:pt>
                <c:pt idx="7127">
                  <c:v>1.0487780600000001</c:v>
                </c:pt>
                <c:pt idx="7128">
                  <c:v>0.97164189999999995</c:v>
                </c:pt>
                <c:pt idx="7129">
                  <c:v>1.0284862499999998</c:v>
                </c:pt>
                <c:pt idx="7130">
                  <c:v>1.1028425700000002</c:v>
                </c:pt>
                <c:pt idx="7131">
                  <c:v>1.0544762599999997</c:v>
                </c:pt>
                <c:pt idx="7132">
                  <c:v>0.99999452</c:v>
                </c:pt>
                <c:pt idx="7133">
                  <c:v>1.0611476899999999</c:v>
                </c:pt>
                <c:pt idx="7134">
                  <c:v>1.1243965600000001</c:v>
                </c:pt>
                <c:pt idx="7135">
                  <c:v>1.0027042599999998</c:v>
                </c:pt>
                <c:pt idx="7136">
                  <c:v>1.09936798</c:v>
                </c:pt>
                <c:pt idx="7137">
                  <c:v>1.0590630799999998</c:v>
                </c:pt>
                <c:pt idx="7138">
                  <c:v>0.98943161999999996</c:v>
                </c:pt>
                <c:pt idx="7139">
                  <c:v>0.98123174999999985</c:v>
                </c:pt>
                <c:pt idx="7140">
                  <c:v>1.0800492799999999</c:v>
                </c:pt>
                <c:pt idx="7141">
                  <c:v>1.1278597099999998</c:v>
                </c:pt>
                <c:pt idx="7142">
                  <c:v>1.0824119999999999</c:v>
                </c:pt>
                <c:pt idx="7143">
                  <c:v>1.0238997899999995</c:v>
                </c:pt>
                <c:pt idx="7144">
                  <c:v>0.94342786000000001</c:v>
                </c:pt>
                <c:pt idx="7145">
                  <c:v>0.97122513999999993</c:v>
                </c:pt>
                <c:pt idx="7146">
                  <c:v>1.03543556</c:v>
                </c:pt>
                <c:pt idx="7147">
                  <c:v>1.1177140499999998</c:v>
                </c:pt>
                <c:pt idx="7148">
                  <c:v>1.1018698199999999</c:v>
                </c:pt>
                <c:pt idx="7149">
                  <c:v>1.1106257399999999</c:v>
                </c:pt>
                <c:pt idx="7150">
                  <c:v>1.1025648099999998</c:v>
                </c:pt>
                <c:pt idx="7151">
                  <c:v>1.0617958299999999</c:v>
                </c:pt>
                <c:pt idx="7152">
                  <c:v>1.06531715</c:v>
                </c:pt>
                <c:pt idx="7153">
                  <c:v>1.0850527300000001</c:v>
                </c:pt>
                <c:pt idx="7154">
                  <c:v>1.08880544</c:v>
                </c:pt>
                <c:pt idx="7155">
                  <c:v>1.1000629700000002</c:v>
                </c:pt>
                <c:pt idx="7156">
                  <c:v>1.0897782999999999</c:v>
                </c:pt>
                <c:pt idx="7157">
                  <c:v>1.1109038600000001</c:v>
                </c:pt>
                <c:pt idx="7158">
                  <c:v>1.1118764899999998</c:v>
                </c:pt>
                <c:pt idx="7159">
                  <c:v>1.07240534</c:v>
                </c:pt>
                <c:pt idx="7160">
                  <c:v>1.06811178</c:v>
                </c:pt>
                <c:pt idx="7161">
                  <c:v>1.0521136499999999</c:v>
                </c:pt>
                <c:pt idx="7162">
                  <c:v>1.0743509500000001</c:v>
                </c:pt>
                <c:pt idx="7163">
                  <c:v>1.07462883</c:v>
                </c:pt>
                <c:pt idx="7164">
                  <c:v>1.0908900499999998</c:v>
                </c:pt>
                <c:pt idx="7165">
                  <c:v>1.1266090899999999</c:v>
                </c:pt>
                <c:pt idx="7166">
                  <c:v>1.1085410099999999</c:v>
                </c:pt>
                <c:pt idx="7167">
                  <c:v>1.07852054</c:v>
                </c:pt>
                <c:pt idx="7168">
                  <c:v>1.0516896199999999</c:v>
                </c:pt>
                <c:pt idx="7169">
                  <c:v>1.0646219299999999</c:v>
                </c:pt>
                <c:pt idx="7170">
                  <c:v>1.0610083299999999</c:v>
                </c:pt>
                <c:pt idx="7171">
                  <c:v>1.0380764</c:v>
                </c:pt>
                <c:pt idx="7172">
                  <c:v>1.0329339499999999</c:v>
                </c:pt>
                <c:pt idx="7173">
                  <c:v>1.0430794999999997</c:v>
                </c:pt>
                <c:pt idx="7174">
                  <c:v>1.0197300899999997</c:v>
                </c:pt>
                <c:pt idx="7175">
                  <c:v>1.0330727099999999</c:v>
                </c:pt>
                <c:pt idx="7176">
                  <c:v>1.0173675999999998</c:v>
                </c:pt>
                <c:pt idx="7177">
                  <c:v>1.0257062899999996</c:v>
                </c:pt>
                <c:pt idx="7178">
                  <c:v>1.0592015999999997</c:v>
                </c:pt>
                <c:pt idx="7179">
                  <c:v>1.0655947899999996</c:v>
                </c:pt>
                <c:pt idx="7180">
                  <c:v>1.0696254999999997</c:v>
                </c:pt>
                <c:pt idx="7181">
                  <c:v>1.08130002</c:v>
                </c:pt>
                <c:pt idx="7182">
                  <c:v>1.0746289499999999</c:v>
                </c:pt>
                <c:pt idx="7183">
                  <c:v>1.0747681899999999</c:v>
                </c:pt>
                <c:pt idx="7184">
                  <c:v>1.0783811800000001</c:v>
                </c:pt>
                <c:pt idx="7185">
                  <c:v>1.0686732499999998</c:v>
                </c:pt>
                <c:pt idx="7186">
                  <c:v>1.0786387899999998</c:v>
                </c:pt>
                <c:pt idx="7187">
                  <c:v>1.0543372600000001</c:v>
                </c:pt>
                <c:pt idx="7188">
                  <c:v>1.06837487</c:v>
                </c:pt>
                <c:pt idx="7189">
                  <c:v>1.00207913</c:v>
                </c:pt>
                <c:pt idx="7190">
                  <c:v>0.98512327999999993</c:v>
                </c:pt>
                <c:pt idx="7191">
                  <c:v>0.93203139000000002</c:v>
                </c:pt>
                <c:pt idx="7192">
                  <c:v>0.97233664999999991</c:v>
                </c:pt>
                <c:pt idx="7193">
                  <c:v>1.0322390799999999</c:v>
                </c:pt>
                <c:pt idx="7194">
                  <c:v>1.0309881000000001</c:v>
                </c:pt>
                <c:pt idx="7195">
                  <c:v>1.1110431000000001</c:v>
                </c:pt>
                <c:pt idx="7196">
                  <c:v>1.0737948399999997</c:v>
                </c:pt>
                <c:pt idx="7197">
                  <c:v>1.0799101600000001</c:v>
                </c:pt>
                <c:pt idx="7198">
                  <c:v>0.99485218999999991</c:v>
                </c:pt>
                <c:pt idx="7199">
                  <c:v>0.96302480000000013</c:v>
                </c:pt>
                <c:pt idx="7200">
                  <c:v>0.92077363000000012</c:v>
                </c:pt>
                <c:pt idx="7201">
                  <c:v>0.97094661000000004</c:v>
                </c:pt>
                <c:pt idx="7202">
                  <c:v>1.0252898899999998</c:v>
                </c:pt>
                <c:pt idx="7203">
                  <c:v>1.0705984799999999</c:v>
                </c:pt>
                <c:pt idx="7204">
                  <c:v>1.0537811499999998</c:v>
                </c:pt>
                <c:pt idx="7205">
                  <c:v>1.0423847399999999</c:v>
                </c:pt>
                <c:pt idx="7206">
                  <c:v>0.96524870000000007</c:v>
                </c:pt>
                <c:pt idx="7207">
                  <c:v>0.97400456999999985</c:v>
                </c:pt>
                <c:pt idx="7208">
                  <c:v>1.0225101700000001</c:v>
                </c:pt>
                <c:pt idx="7209">
                  <c:v>1.05892396</c:v>
                </c:pt>
                <c:pt idx="7210">
                  <c:v>1.0742117200000001</c:v>
                </c:pt>
                <c:pt idx="7211">
                  <c:v>0.98526203999999973</c:v>
                </c:pt>
                <c:pt idx="7212">
                  <c:v>0.96316373</c:v>
                </c:pt>
                <c:pt idx="7213">
                  <c:v>1.0441913599999997</c:v>
                </c:pt>
                <c:pt idx="7214">
                  <c:v>1.0716210599999998</c:v>
                </c:pt>
                <c:pt idx="7215">
                  <c:v>1.0880428600000003</c:v>
                </c:pt>
                <c:pt idx="7216">
                  <c:v>1.0430794999999997</c:v>
                </c:pt>
                <c:pt idx="7217">
                  <c:v>0.96107888000000008</c:v>
                </c:pt>
                <c:pt idx="7218">
                  <c:v>0.99596410999999985</c:v>
                </c:pt>
                <c:pt idx="7219">
                  <c:v>1.0904732899999998</c:v>
                </c:pt>
                <c:pt idx="7220">
                  <c:v>1.0665678999999999</c:v>
                </c:pt>
                <c:pt idx="7221">
                  <c:v>1.03891003</c:v>
                </c:pt>
                <c:pt idx="7222">
                  <c:v>0.94064837999999995</c:v>
                </c:pt>
                <c:pt idx="7223">
                  <c:v>1.0020793699999999</c:v>
                </c:pt>
                <c:pt idx="7224">
                  <c:v>1.0182015899999999</c:v>
                </c:pt>
                <c:pt idx="7225">
                  <c:v>1.0803277499999999</c:v>
                </c:pt>
                <c:pt idx="7226">
                  <c:v>1.0707373600000001</c:v>
                </c:pt>
                <c:pt idx="7227">
                  <c:v>1.0512797799999998</c:v>
                </c:pt>
                <c:pt idx="7228">
                  <c:v>0.99054336999999992</c:v>
                </c:pt>
                <c:pt idx="7229">
                  <c:v>0.93356001</c:v>
                </c:pt>
                <c:pt idx="7230">
                  <c:v>0.91132265000000001</c:v>
                </c:pt>
                <c:pt idx="7231">
                  <c:v>0.99429606999999987</c:v>
                </c:pt>
                <c:pt idx="7232">
                  <c:v>1.00875044</c:v>
                </c:pt>
                <c:pt idx="7233">
                  <c:v>1.09408689</c:v>
                </c:pt>
                <c:pt idx="7234">
                  <c:v>1.0781035400000001</c:v>
                </c:pt>
                <c:pt idx="7235">
                  <c:v>1.0654562699999999</c:v>
                </c:pt>
                <c:pt idx="7236">
                  <c:v>1.0835238699999998</c:v>
                </c:pt>
                <c:pt idx="7237">
                  <c:v>1.08088315</c:v>
                </c:pt>
                <c:pt idx="7238">
                  <c:v>1.0340455800000001</c:v>
                </c:pt>
                <c:pt idx="7239">
                  <c:v>1.0250211999999996</c:v>
                </c:pt>
                <c:pt idx="7240">
                  <c:v>1.0703206099999998</c:v>
                </c:pt>
                <c:pt idx="7241">
                  <c:v>1.09997392</c:v>
                </c:pt>
                <c:pt idx="7242">
                  <c:v>1.0679575200000002</c:v>
                </c:pt>
                <c:pt idx="7243">
                  <c:v>1.0592015999999997</c:v>
                </c:pt>
                <c:pt idx="7244">
                  <c:v>1.0908900499999998</c:v>
                </c:pt>
                <c:pt idx="7245">
                  <c:v>1.10367656</c:v>
                </c:pt>
                <c:pt idx="7246">
                  <c:v>1.09533751</c:v>
                </c:pt>
                <c:pt idx="7247">
                  <c:v>1.1113427899999999</c:v>
                </c:pt>
                <c:pt idx="7248">
                  <c:v>1.0711544799999999</c:v>
                </c:pt>
                <c:pt idx="7249">
                  <c:v>1.07254374</c:v>
                </c:pt>
                <c:pt idx="7250">
                  <c:v>1.1065954</c:v>
                </c:pt>
                <c:pt idx="7251">
                  <c:v>1.1081239000000001</c:v>
                </c:pt>
                <c:pt idx="7252">
                  <c:v>1.1111815</c:v>
                </c:pt>
                <c:pt idx="7253">
                  <c:v>1.0806058599999999</c:v>
                </c:pt>
                <c:pt idx="7254">
                  <c:v>1.0794933999999998</c:v>
                </c:pt>
                <c:pt idx="7255">
                  <c:v>1.04988956</c:v>
                </c:pt>
                <c:pt idx="7256">
                  <c:v>0.98901473999999989</c:v>
                </c:pt>
                <c:pt idx="7257">
                  <c:v>0.92424821999999995</c:v>
                </c:pt>
                <c:pt idx="7258">
                  <c:v>0.96024500999999995</c:v>
                </c:pt>
                <c:pt idx="7259">
                  <c:v>1.0323777199999999</c:v>
                </c:pt>
                <c:pt idx="7260">
                  <c:v>1.0279303799999997</c:v>
                </c:pt>
                <c:pt idx="7261">
                  <c:v>1.01333702</c:v>
                </c:pt>
                <c:pt idx="7262">
                  <c:v>1.03613055</c:v>
                </c:pt>
                <c:pt idx="7263">
                  <c:v>1.0737951999999997</c:v>
                </c:pt>
                <c:pt idx="7264">
                  <c:v>1.0667069</c:v>
                </c:pt>
                <c:pt idx="7265">
                  <c:v>1.0351272799999998</c:v>
                </c:pt>
                <c:pt idx="7266">
                  <c:v>1.00541496</c:v>
                </c:pt>
                <c:pt idx="7267">
                  <c:v>0.99457424999999988</c:v>
                </c:pt>
                <c:pt idx="7268">
                  <c:v>0.99846589999999991</c:v>
                </c:pt>
                <c:pt idx="7269">
                  <c:v>0.99332338999999992</c:v>
                </c:pt>
                <c:pt idx="7270">
                  <c:v>1.0080553300000001</c:v>
                </c:pt>
                <c:pt idx="7271">
                  <c:v>1.0040248599999997</c:v>
                </c:pt>
                <c:pt idx="7272">
                  <c:v>1.0028442099999997</c:v>
                </c:pt>
                <c:pt idx="7273">
                  <c:v>1.0311269799999998</c:v>
                </c:pt>
                <c:pt idx="7274">
                  <c:v>1.03126597</c:v>
                </c:pt>
                <c:pt idx="7275">
                  <c:v>1.03251684</c:v>
                </c:pt>
                <c:pt idx="7276">
                  <c:v>1.0354356799999997</c:v>
                </c:pt>
                <c:pt idx="7277">
                  <c:v>1.0500290399999999</c:v>
                </c:pt>
                <c:pt idx="7278">
                  <c:v>1.0775474300000001</c:v>
                </c:pt>
                <c:pt idx="7279">
                  <c:v>1.0878323299999999</c:v>
                </c:pt>
                <c:pt idx="7280">
                  <c:v>1.1178529300000002</c:v>
                </c:pt>
                <c:pt idx="7281">
                  <c:v>1.1103478700000002</c:v>
                </c:pt>
                <c:pt idx="7282">
                  <c:v>0.99975639999999988</c:v>
                </c:pt>
                <c:pt idx="7283">
                  <c:v>1.0141709999999999</c:v>
                </c:pt>
                <c:pt idx="7284">
                  <c:v>1.0382150400000001</c:v>
                </c:pt>
                <c:pt idx="7285">
                  <c:v>1.0943647599999997</c:v>
                </c:pt>
                <c:pt idx="7286">
                  <c:v>1.0448865899999999</c:v>
                </c:pt>
                <c:pt idx="7287">
                  <c:v>1.0380759200000003</c:v>
                </c:pt>
                <c:pt idx="7288">
                  <c:v>1.0646222799999998</c:v>
                </c:pt>
                <c:pt idx="7289">
                  <c:v>1.0938091299999999</c:v>
                </c:pt>
                <c:pt idx="7290">
                  <c:v>1.0617034399999998</c:v>
                </c:pt>
                <c:pt idx="7291">
                  <c:v>1.0298763499999997</c:v>
                </c:pt>
                <c:pt idx="7292">
                  <c:v>1.02515066</c:v>
                </c:pt>
                <c:pt idx="7293">
                  <c:v>1.0471982999999998</c:v>
                </c:pt>
                <c:pt idx="7294">
                  <c:v>1.0188455599999999</c:v>
                </c:pt>
                <c:pt idx="7295">
                  <c:v>0.97469950000000005</c:v>
                </c:pt>
                <c:pt idx="7296">
                  <c:v>0.93814671000000005</c:v>
                </c:pt>
                <c:pt idx="7297">
                  <c:v>1.0380762799999999</c:v>
                </c:pt>
                <c:pt idx="7298">
                  <c:v>1.06323254</c:v>
                </c:pt>
                <c:pt idx="7299">
                  <c:v>1.0475273099999998</c:v>
                </c:pt>
                <c:pt idx="7300">
                  <c:v>0.94912629999999998</c:v>
                </c:pt>
                <c:pt idx="7301">
                  <c:v>0.99276750999999985</c:v>
                </c:pt>
                <c:pt idx="7302">
                  <c:v>1.0779644299999998</c:v>
                </c:pt>
                <c:pt idx="7303">
                  <c:v>1.0240391499999999</c:v>
                </c:pt>
                <c:pt idx="7304">
                  <c:v>0.96010607000000003</c:v>
                </c:pt>
                <c:pt idx="7305">
                  <c:v>1.0548931399999999</c:v>
                </c:pt>
                <c:pt idx="7306">
                  <c:v>1.0876933299999998</c:v>
                </c:pt>
                <c:pt idx="7307">
                  <c:v>1.0068044699999998</c:v>
                </c:pt>
                <c:pt idx="7308">
                  <c:v>0.92313646999999988</c:v>
                </c:pt>
                <c:pt idx="7309">
                  <c:v>0.95663130000000007</c:v>
                </c:pt>
                <c:pt idx="7310">
                  <c:v>1.0514187799999999</c:v>
                </c:pt>
                <c:pt idx="7311">
                  <c:v>1.0668460099999999</c:v>
                </c:pt>
                <c:pt idx="7312">
                  <c:v>1.0557272399999997</c:v>
                </c:pt>
                <c:pt idx="7313">
                  <c:v>1.0646219299999999</c:v>
                </c:pt>
                <c:pt idx="7314">
                  <c:v>1.0151436299999999</c:v>
                </c:pt>
                <c:pt idx="7315">
                  <c:v>1.0268183899999999</c:v>
                </c:pt>
                <c:pt idx="7316">
                  <c:v>0.97817396999999973</c:v>
                </c:pt>
                <c:pt idx="7317">
                  <c:v>0.92424804000000005</c:v>
                </c:pt>
                <c:pt idx="7318">
                  <c:v>0.92216336999999993</c:v>
                </c:pt>
                <c:pt idx="7319">
                  <c:v>0.99273825000000004</c:v>
                </c:pt>
                <c:pt idx="7320">
                  <c:v>1.0742880100000001</c:v>
                </c:pt>
                <c:pt idx="7321">
                  <c:v>1.1245242399999997</c:v>
                </c:pt>
                <c:pt idx="7322">
                  <c:v>1.1152123199999999</c:v>
                </c:pt>
                <c:pt idx="7323">
                  <c:v>1.04836094</c:v>
                </c:pt>
                <c:pt idx="7324">
                  <c:v>1.0332117099999998</c:v>
                </c:pt>
                <c:pt idx="7325">
                  <c:v>1.0530861600000001</c:v>
                </c:pt>
                <c:pt idx="7326">
                  <c:v>1.0301543499999999</c:v>
                </c:pt>
                <c:pt idx="7327">
                  <c:v>0.97803514999999985</c:v>
                </c:pt>
                <c:pt idx="7328">
                  <c:v>0.92410952000000002</c:v>
                </c:pt>
                <c:pt idx="7329">
                  <c:v>0.91966182000000007</c:v>
                </c:pt>
                <c:pt idx="7330">
                  <c:v>0.94328891999999998</c:v>
                </c:pt>
                <c:pt idx="7331">
                  <c:v>0.98498445999999984</c:v>
                </c:pt>
                <c:pt idx="7332">
                  <c:v>0.99499099999999996</c:v>
                </c:pt>
                <c:pt idx="7333">
                  <c:v>0.99985564000000005</c:v>
                </c:pt>
                <c:pt idx="7334">
                  <c:v>0.99026572999999984</c:v>
                </c:pt>
                <c:pt idx="7335">
                  <c:v>0.96761125000000014</c:v>
                </c:pt>
                <c:pt idx="7336">
                  <c:v>0.90937697999999989</c:v>
                </c:pt>
                <c:pt idx="7337">
                  <c:v>0.93731271999999988</c:v>
                </c:pt>
                <c:pt idx="7338">
                  <c:v>0.99457406999999987</c:v>
                </c:pt>
                <c:pt idx="7339">
                  <c:v>1.03084898</c:v>
                </c:pt>
                <c:pt idx="7340">
                  <c:v>1.0273745099999998</c:v>
                </c:pt>
                <c:pt idx="7341">
                  <c:v>1.0601746999999997</c:v>
                </c:pt>
                <c:pt idx="7342">
                  <c:v>1.1159073099999999</c:v>
                </c:pt>
                <c:pt idx="7343">
                  <c:v>1.0885275599999999</c:v>
                </c:pt>
                <c:pt idx="7344">
                  <c:v>1.09116817</c:v>
                </c:pt>
                <c:pt idx="7345">
                  <c:v>1.0813057399999999</c:v>
                </c:pt>
                <c:pt idx="7346">
                  <c:v>1.0811650799999999</c:v>
                </c:pt>
                <c:pt idx="7347">
                  <c:v>1.0750459400000001</c:v>
                </c:pt>
                <c:pt idx="7348">
                  <c:v>1.0910291699999999</c:v>
                </c:pt>
                <c:pt idx="7349">
                  <c:v>1.0327944799999997</c:v>
                </c:pt>
                <c:pt idx="7350">
                  <c:v>1.02556753</c:v>
                </c:pt>
                <c:pt idx="7351">
                  <c:v>1.0252895399999999</c:v>
                </c:pt>
                <c:pt idx="7352">
                  <c:v>1.0202861999999999</c:v>
                </c:pt>
                <c:pt idx="7353">
                  <c:v>1.0159775</c:v>
                </c:pt>
                <c:pt idx="7354">
                  <c:v>1.0390491499999999</c:v>
                </c:pt>
                <c:pt idx="7355">
                  <c:v>1.0421067499999999</c:v>
                </c:pt>
                <c:pt idx="7356">
                  <c:v>1.0903341799999999</c:v>
                </c:pt>
                <c:pt idx="7357">
                  <c:v>1.0913069200000001</c:v>
                </c:pt>
                <c:pt idx="7358">
                  <c:v>1.0843575000000003</c:v>
                </c:pt>
                <c:pt idx="7359">
                  <c:v>1.0541985</c:v>
                </c:pt>
                <c:pt idx="7360">
                  <c:v>1.0573948599999998</c:v>
                </c:pt>
                <c:pt idx="7361">
                  <c:v>1.0469710799999998</c:v>
                </c:pt>
                <c:pt idx="7362">
                  <c:v>1.0603134599999999</c:v>
                </c:pt>
                <c:pt idx="7363">
                  <c:v>1.0672628899999999</c:v>
                </c:pt>
                <c:pt idx="7364">
                  <c:v>1.08004904</c:v>
                </c:pt>
                <c:pt idx="7365">
                  <c:v>1.1257748599999997</c:v>
                </c:pt>
                <c:pt idx="7366">
                  <c:v>1.11271071</c:v>
                </c:pt>
                <c:pt idx="7367">
                  <c:v>1.0575339799999999</c:v>
                </c:pt>
                <c:pt idx="7368">
                  <c:v>1.01264215</c:v>
                </c:pt>
                <c:pt idx="7369">
                  <c:v>1.0280692599999999</c:v>
                </c:pt>
                <c:pt idx="7370">
                  <c:v>1.0348794499999998</c:v>
                </c:pt>
                <c:pt idx="7371">
                  <c:v>1.0207030799999999</c:v>
                </c:pt>
                <c:pt idx="7372">
                  <c:v>1.0070824599999999</c:v>
                </c:pt>
                <c:pt idx="7373">
                  <c:v>0.97603571</c:v>
                </c:pt>
                <c:pt idx="7374">
                  <c:v>0.99638789999999988</c:v>
                </c:pt>
                <c:pt idx="7375">
                  <c:v>1.0315437299999999</c:v>
                </c:pt>
                <c:pt idx="7376">
                  <c:v>1.0505846699999999</c:v>
                </c:pt>
                <c:pt idx="7377">
                  <c:v>1.0562828800000001</c:v>
                </c:pt>
                <c:pt idx="7378">
                  <c:v>1.0553102499999998</c:v>
                </c:pt>
                <c:pt idx="7379">
                  <c:v>1.0459983299999998</c:v>
                </c:pt>
                <c:pt idx="7380">
                  <c:v>1.0658731499999998</c:v>
                </c:pt>
                <c:pt idx="7381">
                  <c:v>1.0409948799999997</c:v>
                </c:pt>
                <c:pt idx="7382">
                  <c:v>1.04127288</c:v>
                </c:pt>
                <c:pt idx="7383">
                  <c:v>1.0886664399999999</c:v>
                </c:pt>
                <c:pt idx="7384">
                  <c:v>1.1085411300000001</c:v>
                </c:pt>
                <c:pt idx="7385">
                  <c:v>1.0824121200000003</c:v>
                </c:pt>
                <c:pt idx="7386">
                  <c:v>1.0776866699999998</c:v>
                </c:pt>
                <c:pt idx="7387">
                  <c:v>1.07073748</c:v>
                </c:pt>
                <c:pt idx="7388">
                  <c:v>1.0843578600000001</c:v>
                </c:pt>
                <c:pt idx="7389">
                  <c:v>1.0295983599999998</c:v>
                </c:pt>
                <c:pt idx="7390">
                  <c:v>0.98220467999999994</c:v>
                </c:pt>
                <c:pt idx="7391">
                  <c:v>0.93592310000000001</c:v>
                </c:pt>
                <c:pt idx="7392">
                  <c:v>0.98387265000000002</c:v>
                </c:pt>
                <c:pt idx="7393">
                  <c:v>1.0230658099999999</c:v>
                </c:pt>
                <c:pt idx="7394">
                  <c:v>1.0141709999999999</c:v>
                </c:pt>
                <c:pt idx="7395">
                  <c:v>1.0393267899999996</c:v>
                </c:pt>
                <c:pt idx="7396">
                  <c:v>1.0989514600000001</c:v>
                </c:pt>
                <c:pt idx="7397">
                  <c:v>1.1088187700000001</c:v>
                </c:pt>
                <c:pt idx="7398">
                  <c:v>1.06378806</c:v>
                </c:pt>
                <c:pt idx="7399">
                  <c:v>1.06781876</c:v>
                </c:pt>
                <c:pt idx="7400">
                  <c:v>1.06951547</c:v>
                </c:pt>
                <c:pt idx="7401">
                  <c:v>1.0874815</c:v>
                </c:pt>
                <c:pt idx="7402">
                  <c:v>1.0744903099999998</c:v>
                </c:pt>
                <c:pt idx="7403">
                  <c:v>1.06851363</c:v>
                </c:pt>
                <c:pt idx="7404">
                  <c:v>1.0726830999999999</c:v>
                </c:pt>
                <c:pt idx="7405">
                  <c:v>1.0728218599999997</c:v>
                </c:pt>
                <c:pt idx="7406">
                  <c:v>1.0735169600000001</c:v>
                </c:pt>
                <c:pt idx="7407">
                  <c:v>1.0604524600000003</c:v>
                </c:pt>
                <c:pt idx="7408">
                  <c:v>1.0611473300000001</c:v>
                </c:pt>
                <c:pt idx="7409">
                  <c:v>1.0440526000000001</c:v>
                </c:pt>
                <c:pt idx="7410">
                  <c:v>0.99832677999999986</c:v>
                </c:pt>
                <c:pt idx="7411">
                  <c:v>0.98150997999999989</c:v>
                </c:pt>
                <c:pt idx="7412">
                  <c:v>0.9656656400000001</c:v>
                </c:pt>
                <c:pt idx="7413">
                  <c:v>0.95343476999999988</c:v>
                </c:pt>
                <c:pt idx="7414">
                  <c:v>0.94120413000000003</c:v>
                </c:pt>
                <c:pt idx="7415">
                  <c:v>0.93439399999999984</c:v>
                </c:pt>
                <c:pt idx="7416">
                  <c:v>0.91021085000000002</c:v>
                </c:pt>
                <c:pt idx="7417">
                  <c:v>0.91132258999999993</c:v>
                </c:pt>
                <c:pt idx="7418">
                  <c:v>0.92258047999999993</c:v>
                </c:pt>
                <c:pt idx="7419">
                  <c:v>0.94759749999999998</c:v>
                </c:pt>
                <c:pt idx="7420">
                  <c:v>0.93856369999999989</c:v>
                </c:pt>
                <c:pt idx="7421">
                  <c:v>0.95218395999999994</c:v>
                </c:pt>
                <c:pt idx="7422">
                  <c:v>0.96761118999999984</c:v>
                </c:pt>
                <c:pt idx="7423">
                  <c:v>0.99499135999999999</c:v>
                </c:pt>
                <c:pt idx="7424">
                  <c:v>1.03071022</c:v>
                </c:pt>
                <c:pt idx="7425">
                  <c:v>1.0197304499999997</c:v>
                </c:pt>
                <c:pt idx="7426">
                  <c:v>1.0312658499999998</c:v>
                </c:pt>
                <c:pt idx="7427">
                  <c:v>0.96971940999999995</c:v>
                </c:pt>
                <c:pt idx="7428">
                  <c:v>1.0369642999999995</c:v>
                </c:pt>
                <c:pt idx="7429">
                  <c:v>1.0384930399999999</c:v>
                </c:pt>
                <c:pt idx="7430">
                  <c:v>1.0587848399999999</c:v>
                </c:pt>
                <c:pt idx="7431">
                  <c:v>1.06809676</c:v>
                </c:pt>
                <c:pt idx="7432">
                  <c:v>1.0562830000000001</c:v>
                </c:pt>
                <c:pt idx="7433">
                  <c:v>1.0451644699999998</c:v>
                </c:pt>
                <c:pt idx="7434">
                  <c:v>1.06434417</c:v>
                </c:pt>
                <c:pt idx="7435">
                  <c:v>1.0763932499999997</c:v>
                </c:pt>
                <c:pt idx="7436">
                  <c:v>1.0762968099999999</c:v>
                </c:pt>
                <c:pt idx="7437">
                  <c:v>1.0339068199999997</c:v>
                </c:pt>
                <c:pt idx="7438">
                  <c:v>1.0373814099999998</c:v>
                </c:pt>
                <c:pt idx="7439">
                  <c:v>1.0543374999999999</c:v>
                </c:pt>
                <c:pt idx="7440">
                  <c:v>1.0469709599999999</c:v>
                </c:pt>
                <c:pt idx="7441">
                  <c:v>1.0633712999999998</c:v>
                </c:pt>
                <c:pt idx="7442">
                  <c:v>1.0956221799999999</c:v>
                </c:pt>
                <c:pt idx="7443">
                  <c:v>1.0804662699999998</c:v>
                </c:pt>
                <c:pt idx="7444">
                  <c:v>1.0786596499999999</c:v>
                </c:pt>
                <c:pt idx="7445">
                  <c:v>1.0676798799999998</c:v>
                </c:pt>
                <c:pt idx="7446">
                  <c:v>1.0796325200000001</c:v>
                </c:pt>
                <c:pt idx="7447">
                  <c:v>1.0437747199999998</c:v>
                </c:pt>
                <c:pt idx="7448">
                  <c:v>1.0294592399999998</c:v>
                </c:pt>
                <c:pt idx="7449">
                  <c:v>0.99957745999999992</c:v>
                </c:pt>
                <c:pt idx="7450">
                  <c:v>0.91938381999999996</c:v>
                </c:pt>
                <c:pt idx="7451">
                  <c:v>0.96524858000000002</c:v>
                </c:pt>
                <c:pt idx="7452">
                  <c:v>1.0076385699999999</c:v>
                </c:pt>
                <c:pt idx="7453">
                  <c:v>1.0105575300000003</c:v>
                </c:pt>
                <c:pt idx="7454">
                  <c:v>0.9552622999999999</c:v>
                </c:pt>
                <c:pt idx="7455">
                  <c:v>0.91827190000000003</c:v>
                </c:pt>
                <c:pt idx="7456">
                  <c:v>0.91118376999999973</c:v>
                </c:pt>
                <c:pt idx="7457">
                  <c:v>0.91285168999999999</c:v>
                </c:pt>
                <c:pt idx="7458">
                  <c:v>0.94954335999999984</c:v>
                </c:pt>
                <c:pt idx="7459">
                  <c:v>0.95802140000000013</c:v>
                </c:pt>
                <c:pt idx="7460">
                  <c:v>1.0085992799999997</c:v>
                </c:pt>
                <c:pt idx="7461">
                  <c:v>1.0051368499999997</c:v>
                </c:pt>
                <c:pt idx="7462">
                  <c:v>0.98415016999999994</c:v>
                </c:pt>
                <c:pt idx="7463">
                  <c:v>1.00360787</c:v>
                </c:pt>
                <c:pt idx="7464">
                  <c:v>0.98845881000000002</c:v>
                </c:pt>
                <c:pt idx="7465">
                  <c:v>1.00569296</c:v>
                </c:pt>
                <c:pt idx="7466">
                  <c:v>1.0205640799999998</c:v>
                </c:pt>
                <c:pt idx="7467">
                  <c:v>1.0216760599999999</c:v>
                </c:pt>
                <c:pt idx="7468">
                  <c:v>1.0316828499999999</c:v>
                </c:pt>
                <c:pt idx="7469">
                  <c:v>1.0507235499999998</c:v>
                </c:pt>
                <c:pt idx="7470">
                  <c:v>1.0547543799999999</c:v>
                </c:pt>
                <c:pt idx="7471">
                  <c:v>1.0074996899999995</c:v>
                </c:pt>
                <c:pt idx="7472">
                  <c:v>0.94768273999999997</c:v>
                </c:pt>
                <c:pt idx="7473">
                  <c:v>0.89478391000000013</c:v>
                </c:pt>
                <c:pt idx="7474">
                  <c:v>0.93453293999999987</c:v>
                </c:pt>
                <c:pt idx="7475">
                  <c:v>0.98859786999999988</c:v>
                </c:pt>
                <c:pt idx="7476">
                  <c:v>0.98623519999999987</c:v>
                </c:pt>
                <c:pt idx="7477">
                  <c:v>1.0081944499999997</c:v>
                </c:pt>
                <c:pt idx="7478">
                  <c:v>1.0255826699999999</c:v>
                </c:pt>
                <c:pt idx="7479">
                  <c:v>1.0554492499999997</c:v>
                </c:pt>
                <c:pt idx="7480">
                  <c:v>1.0592015999999997</c:v>
                </c:pt>
                <c:pt idx="7481">
                  <c:v>1.06073058</c:v>
                </c:pt>
                <c:pt idx="7482">
                  <c:v>1.05822897</c:v>
                </c:pt>
                <c:pt idx="7483">
                  <c:v>1.0615643299999997</c:v>
                </c:pt>
                <c:pt idx="7484">
                  <c:v>1.06281531</c:v>
                </c:pt>
                <c:pt idx="7485">
                  <c:v>1.0621204399999999</c:v>
                </c:pt>
                <c:pt idx="7486">
                  <c:v>1.0886661999999998</c:v>
                </c:pt>
                <c:pt idx="7487">
                  <c:v>1.0646220399999999</c:v>
                </c:pt>
                <c:pt idx="7488">
                  <c:v>1.0430794999999997</c:v>
                </c:pt>
                <c:pt idx="7489">
                  <c:v>1.02195382</c:v>
                </c:pt>
                <c:pt idx="7490">
                  <c:v>1.05558836</c:v>
                </c:pt>
                <c:pt idx="7491">
                  <c:v>1.0348796799999997</c:v>
                </c:pt>
                <c:pt idx="7492">
                  <c:v>0.98470639999999987</c:v>
                </c:pt>
                <c:pt idx="7493">
                  <c:v>0.98706901000000002</c:v>
                </c:pt>
                <c:pt idx="7494">
                  <c:v>1.01431</c:v>
                </c:pt>
                <c:pt idx="7495">
                  <c:v>0.97622829999999994</c:v>
                </c:pt>
                <c:pt idx="7496">
                  <c:v>0.8984164</c:v>
                </c:pt>
                <c:pt idx="7497">
                  <c:v>1.0421067499999999</c:v>
                </c:pt>
                <c:pt idx="7498">
                  <c:v>1.0503071500000001</c:v>
                </c:pt>
                <c:pt idx="7499">
                  <c:v>1.0697646099999996</c:v>
                </c:pt>
                <c:pt idx="7500">
                  <c:v>1.0546150200000002</c:v>
                </c:pt>
                <c:pt idx="7501">
                  <c:v>0.99985552</c:v>
                </c:pt>
                <c:pt idx="7502">
                  <c:v>1.02098095</c:v>
                </c:pt>
                <c:pt idx="7503">
                  <c:v>0.98553996999999993</c:v>
                </c:pt>
                <c:pt idx="7504">
                  <c:v>0.91582118999999984</c:v>
                </c:pt>
                <c:pt idx="7505">
                  <c:v>1.0333021899999999</c:v>
                </c:pt>
                <c:pt idx="7506">
                  <c:v>1.0605913399999998</c:v>
                </c:pt>
                <c:pt idx="7507">
                  <c:v>1.0623983099999998</c:v>
                </c:pt>
                <c:pt idx="7508">
                  <c:v>1.0276525000000001</c:v>
                </c:pt>
                <c:pt idx="7509">
                  <c:v>1.0401610099999998</c:v>
                </c:pt>
                <c:pt idx="7510">
                  <c:v>1.0778254299999999</c:v>
                </c:pt>
                <c:pt idx="7511">
                  <c:v>1.0772696699999997</c:v>
                </c:pt>
                <c:pt idx="7512">
                  <c:v>1.06351006</c:v>
                </c:pt>
                <c:pt idx="7513">
                  <c:v>1.0123888300000001</c:v>
                </c:pt>
                <c:pt idx="7514">
                  <c:v>0.97803503000000003</c:v>
                </c:pt>
                <c:pt idx="7515">
                  <c:v>0.90145487000000002</c:v>
                </c:pt>
                <c:pt idx="7516">
                  <c:v>0.90062106000000008</c:v>
                </c:pt>
                <c:pt idx="7517">
                  <c:v>0.91646509999999992</c:v>
                </c:pt>
                <c:pt idx="7518">
                  <c:v>0.94606857999999994</c:v>
                </c:pt>
                <c:pt idx="7519">
                  <c:v>0.97734021999999998</c:v>
                </c:pt>
                <c:pt idx="7520">
                  <c:v>1.0016621399999999</c:v>
                </c:pt>
                <c:pt idx="7521">
                  <c:v>0.99304515000000004</c:v>
                </c:pt>
                <c:pt idx="7522">
                  <c:v>1.02084196</c:v>
                </c:pt>
                <c:pt idx="7523">
                  <c:v>1.0649001600000001</c:v>
                </c:pt>
                <c:pt idx="7524">
                  <c:v>1.0614253299999998</c:v>
                </c:pt>
                <c:pt idx="7525">
                  <c:v>1.0240387899999999</c:v>
                </c:pt>
                <c:pt idx="7526">
                  <c:v>1.0411341199999997</c:v>
                </c:pt>
                <c:pt idx="7527">
                  <c:v>1.0653169199999999</c:v>
                </c:pt>
                <c:pt idx="7528">
                  <c:v>1.0662900200000001</c:v>
                </c:pt>
                <c:pt idx="7529">
                  <c:v>1.0093063099999997</c:v>
                </c:pt>
                <c:pt idx="7530">
                  <c:v>0.99985564000000005</c:v>
                </c:pt>
                <c:pt idx="7531">
                  <c:v>0.89575660000000012</c:v>
                </c:pt>
                <c:pt idx="7532">
                  <c:v>1.0055538399999999</c:v>
                </c:pt>
                <c:pt idx="7533">
                  <c:v>1.0511407899999998</c:v>
                </c:pt>
                <c:pt idx="7534">
                  <c:v>1.0417242099999995</c:v>
                </c:pt>
                <c:pt idx="7535">
                  <c:v>0.94342797999999994</c:v>
                </c:pt>
                <c:pt idx="7536">
                  <c:v>0.92522132000000001</c:v>
                </c:pt>
                <c:pt idx="7537">
                  <c:v>0.99012661000000002</c:v>
                </c:pt>
                <c:pt idx="7538">
                  <c:v>0.99568610999999985</c:v>
                </c:pt>
                <c:pt idx="7539">
                  <c:v>0.99526899999999985</c:v>
                </c:pt>
                <c:pt idx="7540">
                  <c:v>1.06031334</c:v>
                </c:pt>
                <c:pt idx="7541">
                  <c:v>1.07143247</c:v>
                </c:pt>
                <c:pt idx="7542">
                  <c:v>1.0497509199999999</c:v>
                </c:pt>
                <c:pt idx="7543">
                  <c:v>1.0291809999999999</c:v>
                </c:pt>
                <c:pt idx="7544">
                  <c:v>0.96274662000000011</c:v>
                </c:pt>
                <c:pt idx="7545">
                  <c:v>0.94523477999999994</c:v>
                </c:pt>
                <c:pt idx="7546">
                  <c:v>0.95065516000000005</c:v>
                </c:pt>
                <c:pt idx="7547">
                  <c:v>0.98880833000000001</c:v>
                </c:pt>
                <c:pt idx="7548">
                  <c:v>0.92174655000000005</c:v>
                </c:pt>
                <c:pt idx="7549">
                  <c:v>0.91618728999999988</c:v>
                </c:pt>
                <c:pt idx="7550">
                  <c:v>0.90618025999999996</c:v>
                </c:pt>
                <c:pt idx="7551">
                  <c:v>0.92355323</c:v>
                </c:pt>
                <c:pt idx="7552">
                  <c:v>0.91326814999999972</c:v>
                </c:pt>
                <c:pt idx="7553">
                  <c:v>0.90743118999999994</c:v>
                </c:pt>
                <c:pt idx="7554">
                  <c:v>0.95538067999999998</c:v>
                </c:pt>
                <c:pt idx="7555">
                  <c:v>1.0165333699999999</c:v>
                </c:pt>
                <c:pt idx="7556">
                  <c:v>1.0069436999999999</c:v>
                </c:pt>
                <c:pt idx="7557">
                  <c:v>1.0332118299999999</c:v>
                </c:pt>
                <c:pt idx="7558">
                  <c:v>0.98319380999999983</c:v>
                </c:pt>
                <c:pt idx="7559">
                  <c:v>1.0151436299999999</c:v>
                </c:pt>
                <c:pt idx="7560">
                  <c:v>0.98679112999999996</c:v>
                </c:pt>
                <c:pt idx="7561">
                  <c:v>0.98262161000000015</c:v>
                </c:pt>
                <c:pt idx="7562">
                  <c:v>0.94926542000000003</c:v>
                </c:pt>
                <c:pt idx="7563">
                  <c:v>0.90562421000000015</c:v>
                </c:pt>
                <c:pt idx="7564">
                  <c:v>0.93356024999999987</c:v>
                </c:pt>
                <c:pt idx="7565">
                  <c:v>0.95927233000000001</c:v>
                </c:pt>
                <c:pt idx="7566">
                  <c:v>0.97039067999999984</c:v>
                </c:pt>
                <c:pt idx="7567">
                  <c:v>0.9991605899999999</c:v>
                </c:pt>
                <c:pt idx="7568">
                  <c:v>1.0354356799999997</c:v>
                </c:pt>
                <c:pt idx="7569">
                  <c:v>1.0200082099999999</c:v>
                </c:pt>
                <c:pt idx="7570">
                  <c:v>1.0163948499999997</c:v>
                </c:pt>
                <c:pt idx="7571">
                  <c:v>1.0687918699999999</c:v>
                </c:pt>
                <c:pt idx="7572">
                  <c:v>1.0867204699999999</c:v>
                </c:pt>
                <c:pt idx="7573">
                  <c:v>1.0938087699999999</c:v>
                </c:pt>
                <c:pt idx="7574">
                  <c:v>1.11006987</c:v>
                </c:pt>
                <c:pt idx="7575">
                  <c:v>1.1357818799999999</c:v>
                </c:pt>
                <c:pt idx="7576">
                  <c:v>1.12299562</c:v>
                </c:pt>
                <c:pt idx="7577">
                  <c:v>1.0893614299999999</c:v>
                </c:pt>
                <c:pt idx="7578">
                  <c:v>1.0236219199999999</c:v>
                </c:pt>
                <c:pt idx="7579">
                  <c:v>0.99985557999999997</c:v>
                </c:pt>
                <c:pt idx="7580">
                  <c:v>1.0136148899999997</c:v>
                </c:pt>
                <c:pt idx="7581">
                  <c:v>1.0204250799999999</c:v>
                </c:pt>
                <c:pt idx="7582">
                  <c:v>1.0170893699999999</c:v>
                </c:pt>
                <c:pt idx="7583">
                  <c:v>1.0136150099999999</c:v>
                </c:pt>
                <c:pt idx="7584">
                  <c:v>1.0188962199999998</c:v>
                </c:pt>
                <c:pt idx="7585">
                  <c:v>1.04043877</c:v>
                </c:pt>
                <c:pt idx="7586">
                  <c:v>1.0679577600000001</c:v>
                </c:pt>
                <c:pt idx="7587">
                  <c:v>1.0038269799999997</c:v>
                </c:pt>
                <c:pt idx="7588">
                  <c:v>1.0079166899999996</c:v>
                </c:pt>
                <c:pt idx="7589">
                  <c:v>1.0298759899999999</c:v>
                </c:pt>
                <c:pt idx="7590">
                  <c:v>1.0155606299999997</c:v>
                </c:pt>
                <c:pt idx="7591">
                  <c:v>1.0327948299999998</c:v>
                </c:pt>
                <c:pt idx="7592">
                  <c:v>1.0457203399999997</c:v>
                </c:pt>
                <c:pt idx="7593">
                  <c:v>1.03988302</c:v>
                </c:pt>
                <c:pt idx="7594">
                  <c:v>1.0198692099999995</c:v>
                </c:pt>
                <c:pt idx="7595">
                  <c:v>1.0289030099999998</c:v>
                </c:pt>
                <c:pt idx="7596">
                  <c:v>1.07073748</c:v>
                </c:pt>
                <c:pt idx="7597">
                  <c:v>1.0439132499999997</c:v>
                </c:pt>
                <c:pt idx="7598">
                  <c:v>0.98929267999999992</c:v>
                </c:pt>
                <c:pt idx="7599">
                  <c:v>1.0051370899999998</c:v>
                </c:pt>
                <c:pt idx="7600">
                  <c:v>1.00499797</c:v>
                </c:pt>
                <c:pt idx="7601">
                  <c:v>0.95919215999999996</c:v>
                </c:pt>
                <c:pt idx="7602">
                  <c:v>0.98359465999999984</c:v>
                </c:pt>
                <c:pt idx="7603">
                  <c:v>1.0123640299999999</c:v>
                </c:pt>
                <c:pt idx="7604">
                  <c:v>1.0155608699999998</c:v>
                </c:pt>
                <c:pt idx="7605">
                  <c:v>1.0059709499999998</c:v>
                </c:pt>
                <c:pt idx="7606">
                  <c:v>0.97414332999999986</c:v>
                </c:pt>
                <c:pt idx="7607">
                  <c:v>0.95287633000000005</c:v>
                </c:pt>
                <c:pt idx="7608">
                  <c:v>1.0280691399999999</c:v>
                </c:pt>
                <c:pt idx="7609">
                  <c:v>0.97595035999999991</c:v>
                </c:pt>
                <c:pt idx="7610">
                  <c:v>0.90562421000000015</c:v>
                </c:pt>
                <c:pt idx="7611">
                  <c:v>1.0171608899999998</c:v>
                </c:pt>
                <c:pt idx="7612">
                  <c:v>0.91674316</c:v>
                </c:pt>
                <c:pt idx="7613">
                  <c:v>0.97469956000000002</c:v>
                </c:pt>
                <c:pt idx="7614">
                  <c:v>1.02084196</c:v>
                </c:pt>
                <c:pt idx="7615">
                  <c:v>1.0651782799999998</c:v>
                </c:pt>
                <c:pt idx="7616">
                  <c:v>1.0954766299999998</c:v>
                </c:pt>
                <c:pt idx="7617">
                  <c:v>1.0819952499999996</c:v>
                </c:pt>
                <c:pt idx="7618">
                  <c:v>1.0262626399999999</c:v>
                </c:pt>
                <c:pt idx="7619">
                  <c:v>0.94384509000000016</c:v>
                </c:pt>
                <c:pt idx="7620">
                  <c:v>0.99248939999999986</c:v>
                </c:pt>
                <c:pt idx="7621">
                  <c:v>1.00694346</c:v>
                </c:pt>
                <c:pt idx="7622">
                  <c:v>0.99526893999999988</c:v>
                </c:pt>
                <c:pt idx="7623">
                  <c:v>1.00485885</c:v>
                </c:pt>
                <c:pt idx="7624">
                  <c:v>1.0205640799999998</c:v>
                </c:pt>
                <c:pt idx="7625">
                  <c:v>0.99624199000000002</c:v>
                </c:pt>
                <c:pt idx="7626">
                  <c:v>1.0045810899999998</c:v>
                </c:pt>
                <c:pt idx="7627">
                  <c:v>1.0318218499999996</c:v>
                </c:pt>
                <c:pt idx="7628">
                  <c:v>1.0155605099999998</c:v>
                </c:pt>
                <c:pt idx="7629">
                  <c:v>0.99999470000000001</c:v>
                </c:pt>
                <c:pt idx="7630">
                  <c:v>0.98929297999999988</c:v>
                </c:pt>
                <c:pt idx="7631">
                  <c:v>1.0049980899999997</c:v>
                </c:pt>
                <c:pt idx="7632">
                  <c:v>1.0088895600000001</c:v>
                </c:pt>
                <c:pt idx="7633">
                  <c:v>0.99735384999999988</c:v>
                </c:pt>
                <c:pt idx="7634">
                  <c:v>0.99985570000000001</c:v>
                </c:pt>
                <c:pt idx="7635">
                  <c:v>1.0069436999999999</c:v>
                </c:pt>
                <c:pt idx="7636">
                  <c:v>1.0223710499999998</c:v>
                </c:pt>
                <c:pt idx="7637">
                  <c:v>0.94291037</c:v>
                </c:pt>
                <c:pt idx="7638">
                  <c:v>1.03737295</c:v>
                </c:pt>
                <c:pt idx="7639">
                  <c:v>1.0812998999999999</c:v>
                </c:pt>
                <c:pt idx="7640">
                  <c:v>1.1186869100000001</c:v>
                </c:pt>
                <c:pt idx="7641">
                  <c:v>1.1000630899999999</c:v>
                </c:pt>
                <c:pt idx="7642">
                  <c:v>1.0109741699999999</c:v>
                </c:pt>
                <c:pt idx="7643">
                  <c:v>0.99304515000000004</c:v>
                </c:pt>
                <c:pt idx="7644">
                  <c:v>0.95246177999999992</c:v>
                </c:pt>
                <c:pt idx="7645">
                  <c:v>1.0219542999999998</c:v>
                </c:pt>
                <c:pt idx="7646">
                  <c:v>1.0761579300000004</c:v>
                </c:pt>
                <c:pt idx="7647">
                  <c:v>1.0619813199999997</c:v>
                </c:pt>
                <c:pt idx="7648">
                  <c:v>1.0404388899999999</c:v>
                </c:pt>
                <c:pt idx="7649">
                  <c:v>0.99846565999999992</c:v>
                </c:pt>
                <c:pt idx="7650">
                  <c:v>0.99651979999999984</c:v>
                </c:pt>
                <c:pt idx="7651">
                  <c:v>0.96185922999999995</c:v>
                </c:pt>
                <c:pt idx="7652">
                  <c:v>0.97873013999999992</c:v>
                </c:pt>
                <c:pt idx="7653">
                  <c:v>1.0314048499999997</c:v>
                </c:pt>
                <c:pt idx="7654">
                  <c:v>1.0746290699999999</c:v>
                </c:pt>
                <c:pt idx="7655">
                  <c:v>1.03682542</c:v>
                </c:pt>
                <c:pt idx="7656">
                  <c:v>1.1127104800000001</c:v>
                </c:pt>
                <c:pt idx="7657">
                  <c:v>1.06823599</c:v>
                </c:pt>
                <c:pt idx="7658">
                  <c:v>1.0314048499999997</c:v>
                </c:pt>
                <c:pt idx="7659">
                  <c:v>0.93050246999999986</c:v>
                </c:pt>
                <c:pt idx="7660">
                  <c:v>0.97358768999999989</c:v>
                </c:pt>
                <c:pt idx="7661">
                  <c:v>1.03793716</c:v>
                </c:pt>
                <c:pt idx="7662">
                  <c:v>1.0731002099999998</c:v>
                </c:pt>
                <c:pt idx="7663">
                  <c:v>1.0482220600000001</c:v>
                </c:pt>
                <c:pt idx="7664">
                  <c:v>1.0851919699999999</c:v>
                </c:pt>
                <c:pt idx="7665">
                  <c:v>0.99777073000000005</c:v>
                </c:pt>
                <c:pt idx="7666">
                  <c:v>0.96621047999999998</c:v>
                </c:pt>
                <c:pt idx="7667">
                  <c:v>1.0701812499999999</c:v>
                </c:pt>
                <c:pt idx="7668">
                  <c:v>1.07365584</c:v>
                </c:pt>
                <c:pt idx="7669">
                  <c:v>1.08755457</c:v>
                </c:pt>
                <c:pt idx="7670">
                  <c:v>1.1210494</c:v>
                </c:pt>
                <c:pt idx="7671">
                  <c:v>1.0229266899999996</c:v>
                </c:pt>
                <c:pt idx="7672">
                  <c:v>0.99943863999999993</c:v>
                </c:pt>
                <c:pt idx="7673">
                  <c:v>0.99554728999999986</c:v>
                </c:pt>
                <c:pt idx="7674">
                  <c:v>1.0106962899999996</c:v>
                </c:pt>
                <c:pt idx="7675">
                  <c:v>1.0105575300000003</c:v>
                </c:pt>
                <c:pt idx="7676">
                  <c:v>0.99804866000000003</c:v>
                </c:pt>
                <c:pt idx="7677">
                  <c:v>1.0056928399999998</c:v>
                </c:pt>
                <c:pt idx="7678">
                  <c:v>1.02681851</c:v>
                </c:pt>
                <c:pt idx="7679">
                  <c:v>1.04836106</c:v>
                </c:pt>
                <c:pt idx="7680">
                  <c:v>1.0500286799999998</c:v>
                </c:pt>
                <c:pt idx="7681">
                  <c:v>1.0240386699999999</c:v>
                </c:pt>
                <c:pt idx="7682">
                  <c:v>1.0257067699999998</c:v>
                </c:pt>
                <c:pt idx="7683">
                  <c:v>1.01806295</c:v>
                </c:pt>
                <c:pt idx="7684">
                  <c:v>1.01014078</c:v>
                </c:pt>
                <c:pt idx="7685">
                  <c:v>1.06629014</c:v>
                </c:pt>
                <c:pt idx="7686">
                  <c:v>1.08157802</c:v>
                </c:pt>
                <c:pt idx="7687">
                  <c:v>1.1185480400000001</c:v>
                </c:pt>
                <c:pt idx="7688">
                  <c:v>1.1089581300000002</c:v>
                </c:pt>
                <c:pt idx="7689">
                  <c:v>1.08755457</c:v>
                </c:pt>
                <c:pt idx="7690">
                  <c:v>1.0742120700000002</c:v>
                </c:pt>
                <c:pt idx="7691">
                  <c:v>1.08523536</c:v>
                </c:pt>
                <c:pt idx="7692">
                  <c:v>1.0820074100000001</c:v>
                </c:pt>
                <c:pt idx="7693">
                  <c:v>1.0767138000000001</c:v>
                </c:pt>
                <c:pt idx="7694">
                  <c:v>1.0926965499999999</c:v>
                </c:pt>
                <c:pt idx="7695">
                  <c:v>1.0213980699999998</c:v>
                </c:pt>
                <c:pt idx="7696">
                  <c:v>0.95857715999999993</c:v>
                </c:pt>
                <c:pt idx="7697">
                  <c:v>0.97831320999999993</c:v>
                </c:pt>
                <c:pt idx="7698">
                  <c:v>1.0575339799999999</c:v>
                </c:pt>
                <c:pt idx="7699">
                  <c:v>1.0537812699999998</c:v>
                </c:pt>
                <c:pt idx="7700">
                  <c:v>1.0626765499999999</c:v>
                </c:pt>
                <c:pt idx="7701">
                  <c:v>1.0322387200000001</c:v>
                </c:pt>
                <c:pt idx="7702">
                  <c:v>1.0476659499999998</c:v>
                </c:pt>
                <c:pt idx="7703">
                  <c:v>1.0985341099999999</c:v>
                </c:pt>
                <c:pt idx="7704">
                  <c:v>1.04641545</c:v>
                </c:pt>
                <c:pt idx="7705">
                  <c:v>1.0073608199999997</c:v>
                </c:pt>
                <c:pt idx="7706">
                  <c:v>1.0156174899999999</c:v>
                </c:pt>
                <c:pt idx="7707">
                  <c:v>0.98720806999999988</c:v>
                </c:pt>
                <c:pt idx="7708">
                  <c:v>1.02626204</c:v>
                </c:pt>
                <c:pt idx="7709">
                  <c:v>1.0578118599999997</c:v>
                </c:pt>
                <c:pt idx="7710">
                  <c:v>1.0793544099999999</c:v>
                </c:pt>
                <c:pt idx="7711">
                  <c:v>1.0807443899999998</c:v>
                </c:pt>
                <c:pt idx="7712">
                  <c:v>1.0926969099999999</c:v>
                </c:pt>
                <c:pt idx="7713">
                  <c:v>1.1129884700000001</c:v>
                </c:pt>
                <c:pt idx="7714">
                  <c:v>1.03891015</c:v>
                </c:pt>
                <c:pt idx="7715">
                  <c:v>1.0196876499999998</c:v>
                </c:pt>
                <c:pt idx="7716">
                  <c:v>0.91062748000000004</c:v>
                </c:pt>
                <c:pt idx="7717">
                  <c:v>0.92368114000000001</c:v>
                </c:pt>
                <c:pt idx="7718">
                  <c:v>1.03640819</c:v>
                </c:pt>
                <c:pt idx="7719">
                  <c:v>1.0911679300000001</c:v>
                </c:pt>
                <c:pt idx="7720">
                  <c:v>1.0925579100000002</c:v>
                </c:pt>
                <c:pt idx="7721">
                  <c:v>1.1035378</c:v>
                </c:pt>
                <c:pt idx="7722">
                  <c:v>1.0821343699999999</c:v>
                </c:pt>
                <c:pt idx="7723">
                  <c:v>1.0922797899999999</c:v>
                </c:pt>
                <c:pt idx="7724">
                  <c:v>1.0774087899999998</c:v>
                </c:pt>
                <c:pt idx="7725">
                  <c:v>1.0746291899999998</c:v>
                </c:pt>
                <c:pt idx="7726">
                  <c:v>1.0152827499999999</c:v>
                </c:pt>
                <c:pt idx="7727">
                  <c:v>0.98693006999999988</c:v>
                </c:pt>
                <c:pt idx="7728">
                  <c:v>0.93647891000000005</c:v>
                </c:pt>
                <c:pt idx="7729">
                  <c:v>0.92577708000000003</c:v>
                </c:pt>
                <c:pt idx="7730">
                  <c:v>0.97344881000000005</c:v>
                </c:pt>
                <c:pt idx="7731">
                  <c:v>1.0129201399999999</c:v>
                </c:pt>
                <c:pt idx="7732">
                  <c:v>0.99290645</c:v>
                </c:pt>
                <c:pt idx="7733">
                  <c:v>1.0295979999999998</c:v>
                </c:pt>
                <c:pt idx="7734">
                  <c:v>1.0893611899999998</c:v>
                </c:pt>
                <c:pt idx="7735">
                  <c:v>1.12202263</c:v>
                </c:pt>
                <c:pt idx="7736">
                  <c:v>1.0842188600000002</c:v>
                </c:pt>
                <c:pt idx="7737">
                  <c:v>1.0590628399999999</c:v>
                </c:pt>
                <c:pt idx="7738">
                  <c:v>1.0671236499999996</c:v>
                </c:pt>
                <c:pt idx="7739">
                  <c:v>1.0564218799999998</c:v>
                </c:pt>
                <c:pt idx="7740">
                  <c:v>1.0332118299999999</c:v>
                </c:pt>
                <c:pt idx="7741">
                  <c:v>1.0564218799999998</c:v>
                </c:pt>
                <c:pt idx="7742">
                  <c:v>1.08630359</c:v>
                </c:pt>
                <c:pt idx="7743">
                  <c:v>1.10492766</c:v>
                </c:pt>
                <c:pt idx="7744">
                  <c:v>1.07907617</c:v>
                </c:pt>
                <c:pt idx="7745">
                  <c:v>1.0215371799999999</c:v>
                </c:pt>
                <c:pt idx="7746">
                  <c:v>0.97912370999999987</c:v>
                </c:pt>
                <c:pt idx="7747">
                  <c:v>0.97126328999999989</c:v>
                </c:pt>
                <c:pt idx="7748">
                  <c:v>1.0033301099999998</c:v>
                </c:pt>
                <c:pt idx="7749">
                  <c:v>1.0170899600000001</c:v>
                </c:pt>
                <c:pt idx="7750">
                  <c:v>1.0056928399999998</c:v>
                </c:pt>
                <c:pt idx="7751">
                  <c:v>1.0172284799999998</c:v>
                </c:pt>
                <c:pt idx="7752">
                  <c:v>1.0537815099999999</c:v>
                </c:pt>
                <c:pt idx="7753">
                  <c:v>1.0653170300000001</c:v>
                </c:pt>
                <c:pt idx="7754">
                  <c:v>1.0491950499999998</c:v>
                </c:pt>
                <c:pt idx="7755">
                  <c:v>1.0276523799999999</c:v>
                </c:pt>
                <c:pt idx="7756">
                  <c:v>1.0377981699999999</c:v>
                </c:pt>
                <c:pt idx="7757">
                  <c:v>1.0864425900000001</c:v>
                </c:pt>
                <c:pt idx="7758">
                  <c:v>1.0609535000000001</c:v>
                </c:pt>
                <c:pt idx="7759">
                  <c:v>1.0804665099999999</c:v>
                </c:pt>
                <c:pt idx="7760">
                  <c:v>1.05477774</c:v>
                </c:pt>
                <c:pt idx="7761">
                  <c:v>0.94398415000000002</c:v>
                </c:pt>
                <c:pt idx="7762">
                  <c:v>0.93981439</c:v>
                </c:pt>
                <c:pt idx="7763">
                  <c:v>1.0294592399999998</c:v>
                </c:pt>
                <c:pt idx="7764">
                  <c:v>1.07240522</c:v>
                </c:pt>
                <c:pt idx="7765">
                  <c:v>1.0660120200000003</c:v>
                </c:pt>
                <c:pt idx="7766">
                  <c:v>1.0058321999999997</c:v>
                </c:pt>
                <c:pt idx="7767">
                  <c:v>0.92063457000000004</c:v>
                </c:pt>
                <c:pt idx="7768">
                  <c:v>0.92480403000000011</c:v>
                </c:pt>
                <c:pt idx="7769">
                  <c:v>0.98234354999999973</c:v>
                </c:pt>
                <c:pt idx="7770">
                  <c:v>1.0109745299999999</c:v>
                </c:pt>
                <c:pt idx="7771">
                  <c:v>1.0583677300000001</c:v>
                </c:pt>
                <c:pt idx="7772">
                  <c:v>1.0808833799999999</c:v>
                </c:pt>
                <c:pt idx="7773">
                  <c:v>1.04130316</c:v>
                </c:pt>
                <c:pt idx="7774">
                  <c:v>0.99026543</c:v>
                </c:pt>
                <c:pt idx="7775">
                  <c:v>0.9353669899999999</c:v>
                </c:pt>
                <c:pt idx="7776">
                  <c:v>0.90326165999999997</c:v>
                </c:pt>
                <c:pt idx="7777">
                  <c:v>0.96663832999999999</c:v>
                </c:pt>
                <c:pt idx="7778">
                  <c:v>0.96915757999999996</c:v>
                </c:pt>
                <c:pt idx="7779">
                  <c:v>1.03001499</c:v>
                </c:pt>
                <c:pt idx="7780">
                  <c:v>1.0815782499999997</c:v>
                </c:pt>
                <c:pt idx="7781">
                  <c:v>1.04691768</c:v>
                </c:pt>
                <c:pt idx="7782">
                  <c:v>0.96246891999999984</c:v>
                </c:pt>
                <c:pt idx="7783">
                  <c:v>0.96997398000000001</c:v>
                </c:pt>
                <c:pt idx="7784">
                  <c:v>1.0547540200000001</c:v>
                </c:pt>
                <c:pt idx="7785">
                  <c:v>1.0311268599999999</c:v>
                </c:pt>
                <c:pt idx="7786">
                  <c:v>0.97247570999999988</c:v>
                </c:pt>
                <c:pt idx="7787">
                  <c:v>1.0443305999999999</c:v>
                </c:pt>
                <c:pt idx="7788">
                  <c:v>1.0797716399999997</c:v>
                </c:pt>
                <c:pt idx="7789">
                  <c:v>0.99957739999999973</c:v>
                </c:pt>
                <c:pt idx="7790">
                  <c:v>0.94176048000000001</c:v>
                </c:pt>
                <c:pt idx="7791">
                  <c:v>0.99596410999999985</c:v>
                </c:pt>
                <c:pt idx="7792">
                  <c:v>1.0612864499999999</c:v>
                </c:pt>
                <c:pt idx="7793">
                  <c:v>1.06865275</c:v>
                </c:pt>
                <c:pt idx="7794">
                  <c:v>1.0045809700000001</c:v>
                </c:pt>
                <c:pt idx="7795">
                  <c:v>0.92244124000000005</c:v>
                </c:pt>
                <c:pt idx="7796">
                  <c:v>1.0352965599999997</c:v>
                </c:pt>
                <c:pt idx="7797">
                  <c:v>1.0196876499999998</c:v>
                </c:pt>
                <c:pt idx="7798">
                  <c:v>0.94501608999999986</c:v>
                </c:pt>
                <c:pt idx="7799">
                  <c:v>0.98081469999999993</c:v>
                </c:pt>
                <c:pt idx="7800">
                  <c:v>1.0440526000000001</c:v>
                </c:pt>
                <c:pt idx="7801">
                  <c:v>1.0583677300000001</c:v>
                </c:pt>
                <c:pt idx="7802">
                  <c:v>1.0537817499999997</c:v>
                </c:pt>
                <c:pt idx="7803">
                  <c:v>1.0172284799999998</c:v>
                </c:pt>
                <c:pt idx="7804">
                  <c:v>1.0191743399999997</c:v>
                </c:pt>
                <c:pt idx="7805">
                  <c:v>1.0319608399999998</c:v>
                </c:pt>
                <c:pt idx="7806">
                  <c:v>1.03307295</c:v>
                </c:pt>
                <c:pt idx="7807">
                  <c:v>1.0187573400000001</c:v>
                </c:pt>
                <c:pt idx="7808">
                  <c:v>0.94176006000000001</c:v>
                </c:pt>
                <c:pt idx="7809">
                  <c:v>0.9703908</c:v>
                </c:pt>
                <c:pt idx="7810">
                  <c:v>0.97928589999999993</c:v>
                </c:pt>
                <c:pt idx="7811">
                  <c:v>1.0570234099999998</c:v>
                </c:pt>
                <c:pt idx="7812">
                  <c:v>1.0982562300000001</c:v>
                </c:pt>
                <c:pt idx="7813">
                  <c:v>1.0633712999999998</c:v>
                </c:pt>
                <c:pt idx="7814">
                  <c:v>1.0145878800000001</c:v>
                </c:pt>
                <c:pt idx="7815">
                  <c:v>0.93161452</c:v>
                </c:pt>
                <c:pt idx="7816">
                  <c:v>0.97469968000000007</c:v>
                </c:pt>
                <c:pt idx="7817">
                  <c:v>1.0394655499999998</c:v>
                </c:pt>
                <c:pt idx="7818">
                  <c:v>1.0548933699999998</c:v>
                </c:pt>
                <c:pt idx="7819">
                  <c:v>1.0272352699999998</c:v>
                </c:pt>
                <c:pt idx="7820">
                  <c:v>0.96038413</c:v>
                </c:pt>
                <c:pt idx="7821">
                  <c:v>0.91841095999999989</c:v>
                </c:pt>
                <c:pt idx="7822">
                  <c:v>0.89311576000000004</c:v>
                </c:pt>
                <c:pt idx="7823">
                  <c:v>0.96326297999999988</c:v>
                </c:pt>
                <c:pt idx="7824">
                  <c:v>1.0237580499999999</c:v>
                </c:pt>
                <c:pt idx="7825">
                  <c:v>1.0528082799999998</c:v>
                </c:pt>
                <c:pt idx="7826">
                  <c:v>1.0760188100000001</c:v>
                </c:pt>
                <c:pt idx="7827">
                  <c:v>1.07838178</c:v>
                </c:pt>
                <c:pt idx="7828">
                  <c:v>1.05711687</c:v>
                </c:pt>
                <c:pt idx="7829">
                  <c:v>1.05183542</c:v>
                </c:pt>
                <c:pt idx="7830">
                  <c:v>1.0585068499999999</c:v>
                </c:pt>
                <c:pt idx="7831">
                  <c:v>1.05447614</c:v>
                </c:pt>
                <c:pt idx="7832">
                  <c:v>1.04544258</c:v>
                </c:pt>
                <c:pt idx="7833">
                  <c:v>1.00444198</c:v>
                </c:pt>
                <c:pt idx="7834">
                  <c:v>0.95635349000000003</c:v>
                </c:pt>
                <c:pt idx="7835">
                  <c:v>0.94203793999999996</c:v>
                </c:pt>
                <c:pt idx="7836">
                  <c:v>1.05405927</c:v>
                </c:pt>
                <c:pt idx="7837">
                  <c:v>1.0708765999999998</c:v>
                </c:pt>
                <c:pt idx="7838">
                  <c:v>1.0264013999999997</c:v>
                </c:pt>
                <c:pt idx="7839">
                  <c:v>0.95899427000000015</c:v>
                </c:pt>
                <c:pt idx="7840">
                  <c:v>0.93620086000000002</c:v>
                </c:pt>
                <c:pt idx="7841">
                  <c:v>1.0036082299999998</c:v>
                </c:pt>
                <c:pt idx="7842">
                  <c:v>1.0633716599999998</c:v>
                </c:pt>
                <c:pt idx="7843">
                  <c:v>1.04530346</c:v>
                </c:pt>
                <c:pt idx="7844">
                  <c:v>1.0083336799999998</c:v>
                </c:pt>
                <c:pt idx="7845">
                  <c:v>0.97456037999999978</c:v>
                </c:pt>
                <c:pt idx="7846">
                  <c:v>0.96163498999999997</c:v>
                </c:pt>
                <c:pt idx="7847">
                  <c:v>1.0475271899999998</c:v>
                </c:pt>
                <c:pt idx="7848">
                  <c:v>1.0746290699999999</c:v>
                </c:pt>
                <c:pt idx="7849">
                  <c:v>0.99693697999999986</c:v>
                </c:pt>
                <c:pt idx="7850">
                  <c:v>0.94926529999999998</c:v>
                </c:pt>
                <c:pt idx="7851">
                  <c:v>1.06003559</c:v>
                </c:pt>
                <c:pt idx="7852">
                  <c:v>1.0341446399999998</c:v>
                </c:pt>
                <c:pt idx="7853">
                  <c:v>0.98951023999999987</c:v>
                </c:pt>
                <c:pt idx="7854">
                  <c:v>1.0623986699999999</c:v>
                </c:pt>
                <c:pt idx="7855">
                  <c:v>1.0362697799999998</c:v>
                </c:pt>
                <c:pt idx="7856">
                  <c:v>0.92883450000000001</c:v>
                </c:pt>
                <c:pt idx="7857">
                  <c:v>0.98387234999999973</c:v>
                </c:pt>
                <c:pt idx="7858">
                  <c:v>1.0628154300000001</c:v>
                </c:pt>
                <c:pt idx="7859">
                  <c:v>1.03432357</c:v>
                </c:pt>
                <c:pt idx="7860">
                  <c:v>1.0079162099999996</c:v>
                </c:pt>
                <c:pt idx="7861">
                  <c:v>0.94108588000000004</c:v>
                </c:pt>
                <c:pt idx="7862">
                  <c:v>0.97553330999999976</c:v>
                </c:pt>
                <c:pt idx="7863">
                  <c:v>1.0347406899999998</c:v>
                </c:pt>
                <c:pt idx="7864">
                  <c:v>1.0675408799999999</c:v>
                </c:pt>
                <c:pt idx="7865">
                  <c:v>1.05100203</c:v>
                </c:pt>
                <c:pt idx="7866">
                  <c:v>1.0068049399999999</c:v>
                </c:pt>
                <c:pt idx="7867">
                  <c:v>0.97491287999999987</c:v>
                </c:pt>
                <c:pt idx="7868">
                  <c:v>1.0277914999999997</c:v>
                </c:pt>
                <c:pt idx="7869">
                  <c:v>1.0605916999999998</c:v>
                </c:pt>
                <c:pt idx="7870">
                  <c:v>1.0362696599999999</c:v>
                </c:pt>
                <c:pt idx="7871">
                  <c:v>1.0711545899999999</c:v>
                </c:pt>
                <c:pt idx="7872">
                  <c:v>1.01027906</c:v>
                </c:pt>
                <c:pt idx="7873">
                  <c:v>0.99471306999999987</c:v>
                </c:pt>
                <c:pt idx="7874">
                  <c:v>0.97622829999999994</c:v>
                </c:pt>
                <c:pt idx="7875">
                  <c:v>1.0018018499999997</c:v>
                </c:pt>
                <c:pt idx="7876">
                  <c:v>0.98331617999999976</c:v>
                </c:pt>
                <c:pt idx="7877">
                  <c:v>0.99471288999999985</c:v>
                </c:pt>
                <c:pt idx="7878">
                  <c:v>0.99763184999999999</c:v>
                </c:pt>
                <c:pt idx="7879">
                  <c:v>0.97364949999999995</c:v>
                </c:pt>
                <c:pt idx="7880">
                  <c:v>1.0544964099999998</c:v>
                </c:pt>
                <c:pt idx="7881">
                  <c:v>1.0541981499999999</c:v>
                </c:pt>
                <c:pt idx="7882">
                  <c:v>1.03988302</c:v>
                </c:pt>
                <c:pt idx="7883">
                  <c:v>0.96844512000000005</c:v>
                </c:pt>
                <c:pt idx="7884">
                  <c:v>0.97247552999999987</c:v>
                </c:pt>
                <c:pt idx="7885">
                  <c:v>0.95162767000000015</c:v>
                </c:pt>
                <c:pt idx="7886">
                  <c:v>0.91910552999999984</c:v>
                </c:pt>
                <c:pt idx="7887">
                  <c:v>0.89853609000000001</c:v>
                </c:pt>
                <c:pt idx="7888">
                  <c:v>0.91674297999999999</c:v>
                </c:pt>
                <c:pt idx="7889">
                  <c:v>0.9120177599999999</c:v>
                </c:pt>
                <c:pt idx="7890">
                  <c:v>0.92883468000000002</c:v>
                </c:pt>
                <c:pt idx="7891">
                  <c:v>0.94676362999999997</c:v>
                </c:pt>
                <c:pt idx="7892">
                  <c:v>1.0008283899999997</c:v>
                </c:pt>
                <c:pt idx="7893">
                  <c:v>0.99346214999999982</c:v>
                </c:pt>
                <c:pt idx="7894">
                  <c:v>0.98637419999999987</c:v>
                </c:pt>
                <c:pt idx="7895">
                  <c:v>1.0647608</c:v>
                </c:pt>
                <c:pt idx="7896">
                  <c:v>1.0526694099999998</c:v>
                </c:pt>
                <c:pt idx="7897">
                  <c:v>1.0421067499999999</c:v>
                </c:pt>
                <c:pt idx="7898">
                  <c:v>0.93717360000000005</c:v>
                </c:pt>
                <c:pt idx="7899">
                  <c:v>0.92841755999999986</c:v>
                </c:pt>
                <c:pt idx="7900">
                  <c:v>1.0008286199999998</c:v>
                </c:pt>
                <c:pt idx="7901">
                  <c:v>1.0838019799999998</c:v>
                </c:pt>
                <c:pt idx="7902">
                  <c:v>1.07212734</c:v>
                </c:pt>
                <c:pt idx="7903">
                  <c:v>1.0118080399999998</c:v>
                </c:pt>
                <c:pt idx="7904">
                  <c:v>0.91382450000000004</c:v>
                </c:pt>
                <c:pt idx="7905">
                  <c:v>0.93308532</c:v>
                </c:pt>
                <c:pt idx="7906">
                  <c:v>0.99400151000000003</c:v>
                </c:pt>
                <c:pt idx="7907">
                  <c:v>0.96483165000000015</c:v>
                </c:pt>
                <c:pt idx="7908">
                  <c:v>0.93036347999999991</c:v>
                </c:pt>
                <c:pt idx="7909">
                  <c:v>0.8992310200000001</c:v>
                </c:pt>
                <c:pt idx="7910">
                  <c:v>0.96497023000000015</c:v>
                </c:pt>
                <c:pt idx="7911">
                  <c:v>0.98845856999999993</c:v>
                </c:pt>
                <c:pt idx="7912">
                  <c:v>0.98887575000000005</c:v>
                </c:pt>
                <c:pt idx="7913">
                  <c:v>0.99707562000000005</c:v>
                </c:pt>
                <c:pt idx="7914">
                  <c:v>1.0569778700000001</c:v>
                </c:pt>
                <c:pt idx="7915">
                  <c:v>1.05906272</c:v>
                </c:pt>
                <c:pt idx="7916">
                  <c:v>1.0434964899999997</c:v>
                </c:pt>
                <c:pt idx="7917">
                  <c:v>1.01834059</c:v>
                </c:pt>
                <c:pt idx="7918">
                  <c:v>1.0216760599999999</c:v>
                </c:pt>
                <c:pt idx="7919">
                  <c:v>1.0179234699999997</c:v>
                </c:pt>
                <c:pt idx="7920">
                  <c:v>1.0218151799999999</c:v>
                </c:pt>
                <c:pt idx="7921">
                  <c:v>1.0262625200000002</c:v>
                </c:pt>
                <c:pt idx="7922">
                  <c:v>1.0311271</c:v>
                </c:pt>
                <c:pt idx="7923">
                  <c:v>1.03988302</c:v>
                </c:pt>
                <c:pt idx="7924">
                  <c:v>1.0457206999999995</c:v>
                </c:pt>
                <c:pt idx="7925">
                  <c:v>1.0440526000000001</c:v>
                </c:pt>
                <c:pt idx="7926">
                  <c:v>1.00055063</c:v>
                </c:pt>
                <c:pt idx="7927">
                  <c:v>1.02209306</c:v>
                </c:pt>
                <c:pt idx="7928">
                  <c:v>1.0294589999999999</c:v>
                </c:pt>
                <c:pt idx="7929">
                  <c:v>1.0504458000000001</c:v>
                </c:pt>
                <c:pt idx="7930">
                  <c:v>1.0418642799999995</c:v>
                </c:pt>
                <c:pt idx="7931">
                  <c:v>0.97636728999999989</c:v>
                </c:pt>
                <c:pt idx="7932">
                  <c:v>0.99665868000000002</c:v>
                </c:pt>
                <c:pt idx="7933">
                  <c:v>0.97261458999999972</c:v>
                </c:pt>
                <c:pt idx="7934">
                  <c:v>0.95871627000000004</c:v>
                </c:pt>
                <c:pt idx="7935">
                  <c:v>0.97942501000000004</c:v>
                </c:pt>
                <c:pt idx="7936">
                  <c:v>0.98317741999999997</c:v>
                </c:pt>
                <c:pt idx="7937">
                  <c:v>0.98706894999999972</c:v>
                </c:pt>
                <c:pt idx="7938">
                  <c:v>0.9045124699999999</c:v>
                </c:pt>
                <c:pt idx="7939">
                  <c:v>0.95607555000000011</c:v>
                </c:pt>
                <c:pt idx="7940">
                  <c:v>0.99790977999999997</c:v>
                </c:pt>
                <c:pt idx="7941">
                  <c:v>1.0625375500000001</c:v>
                </c:pt>
                <c:pt idx="7942">
                  <c:v>1.0478049499999997</c:v>
                </c:pt>
                <c:pt idx="7943">
                  <c:v>1.0598965899999997</c:v>
                </c:pt>
                <c:pt idx="7944">
                  <c:v>0.98929273999999989</c:v>
                </c:pt>
                <c:pt idx="7945">
                  <c:v>0.92952955000000004</c:v>
                </c:pt>
                <c:pt idx="7946">
                  <c:v>1.0165336099999998</c:v>
                </c:pt>
                <c:pt idx="7947">
                  <c:v>1.05697811</c:v>
                </c:pt>
                <c:pt idx="7948">
                  <c:v>1.0291813599999997</c:v>
                </c:pt>
                <c:pt idx="7949">
                  <c:v>0.96816712999999988</c:v>
                </c:pt>
                <c:pt idx="7950">
                  <c:v>0.92077368000000004</c:v>
                </c:pt>
                <c:pt idx="7951">
                  <c:v>0.95190585000000016</c:v>
                </c:pt>
                <c:pt idx="7952">
                  <c:v>1.0541985</c:v>
                </c:pt>
                <c:pt idx="7953">
                  <c:v>1.0541981499999999</c:v>
                </c:pt>
                <c:pt idx="7954">
                  <c:v>1.0680968799999999</c:v>
                </c:pt>
                <c:pt idx="7955">
                  <c:v>1.0312660899999997</c:v>
                </c:pt>
                <c:pt idx="7956">
                  <c:v>0.93592280000000005</c:v>
                </c:pt>
                <c:pt idx="7957">
                  <c:v>0.94898753999999996</c:v>
                </c:pt>
                <c:pt idx="7958">
                  <c:v>1.07695436</c:v>
                </c:pt>
                <c:pt idx="7959">
                  <c:v>0.95427978000000002</c:v>
                </c:pt>
                <c:pt idx="7960">
                  <c:v>0.97789609</c:v>
                </c:pt>
                <c:pt idx="7961">
                  <c:v>1.0623985499999999</c:v>
                </c:pt>
                <c:pt idx="7962">
                  <c:v>1.05961847</c:v>
                </c:pt>
                <c:pt idx="7963">
                  <c:v>0.98025899999999988</c:v>
                </c:pt>
                <c:pt idx="7964">
                  <c:v>0.93689579000000012</c:v>
                </c:pt>
                <c:pt idx="7965">
                  <c:v>0.97463197000000001</c:v>
                </c:pt>
                <c:pt idx="7966">
                  <c:v>1.0352964399999998</c:v>
                </c:pt>
                <c:pt idx="7967">
                  <c:v>1.0250115399999999</c:v>
                </c:pt>
                <c:pt idx="7968">
                  <c:v>0.99999464000000005</c:v>
                </c:pt>
                <c:pt idx="7969">
                  <c:v>0.95746534999999988</c:v>
                </c:pt>
                <c:pt idx="7970">
                  <c:v>0.98428941000000003</c:v>
                </c:pt>
                <c:pt idx="7971">
                  <c:v>1.0561442399999998</c:v>
                </c:pt>
                <c:pt idx="7972">
                  <c:v>1.0380761599999999</c:v>
                </c:pt>
                <c:pt idx="7973">
                  <c:v>0.96199948000000013</c:v>
                </c:pt>
                <c:pt idx="7974">
                  <c:v>0.93606186000000002</c:v>
                </c:pt>
                <c:pt idx="7975">
                  <c:v>1.01611662</c:v>
                </c:pt>
                <c:pt idx="7976">
                  <c:v>0.99985533999999998</c:v>
                </c:pt>
                <c:pt idx="7977">
                  <c:v>0.97219783000000004</c:v>
                </c:pt>
                <c:pt idx="7978">
                  <c:v>0.92494308999999997</c:v>
                </c:pt>
                <c:pt idx="7979">
                  <c:v>0.98665201999999996</c:v>
                </c:pt>
                <c:pt idx="7980">
                  <c:v>1.0403001300000001</c:v>
                </c:pt>
                <c:pt idx="7981">
                  <c:v>1.0597579500000001</c:v>
                </c:pt>
                <c:pt idx="7982">
                  <c:v>1.0521135300000002</c:v>
                </c:pt>
                <c:pt idx="7983">
                  <c:v>0.96691196999999984</c:v>
                </c:pt>
                <c:pt idx="7984">
                  <c:v>1.0369517799999999</c:v>
                </c:pt>
                <c:pt idx="7985">
                  <c:v>1.0508626699999999</c:v>
                </c:pt>
                <c:pt idx="7986">
                  <c:v>1.01250303</c:v>
                </c:pt>
                <c:pt idx="7987">
                  <c:v>1.0234828</c:v>
                </c:pt>
                <c:pt idx="7988">
                  <c:v>1.0322387200000001</c:v>
                </c:pt>
                <c:pt idx="7989">
                  <c:v>1.0390487899999998</c:v>
                </c:pt>
                <c:pt idx="7990">
                  <c:v>1.0155609799999998</c:v>
                </c:pt>
                <c:pt idx="7991">
                  <c:v>1.0418286299999997</c:v>
                </c:pt>
                <c:pt idx="7992">
                  <c:v>1.0736560799999999</c:v>
                </c:pt>
                <c:pt idx="7993">
                  <c:v>1.0401610099999998</c:v>
                </c:pt>
                <c:pt idx="7994">
                  <c:v>0.99415713999999988</c:v>
                </c:pt>
                <c:pt idx="7995">
                  <c:v>0.99624199000000002</c:v>
                </c:pt>
                <c:pt idx="7996">
                  <c:v>0.95023811000000002</c:v>
                </c:pt>
                <c:pt idx="7997">
                  <c:v>0.91382444000000007</c:v>
                </c:pt>
                <c:pt idx="7998">
                  <c:v>0.89756340000000001</c:v>
                </c:pt>
                <c:pt idx="7999">
                  <c:v>0.95232295999999994</c:v>
                </c:pt>
                <c:pt idx="8000">
                  <c:v>0.9777571599999999</c:v>
                </c:pt>
                <c:pt idx="8001">
                  <c:v>1.0756016999999998</c:v>
                </c:pt>
                <c:pt idx="8002">
                  <c:v>1.0586456099999999</c:v>
                </c:pt>
                <c:pt idx="8003">
                  <c:v>1.0518357799999998</c:v>
                </c:pt>
                <c:pt idx="8004">
                  <c:v>1.0406012499999997</c:v>
                </c:pt>
                <c:pt idx="8005">
                  <c:v>1.07518482</c:v>
                </c:pt>
                <c:pt idx="8006">
                  <c:v>0.98401123000000001</c:v>
                </c:pt>
                <c:pt idx="8007">
                  <c:v>0.90895992999999997</c:v>
                </c:pt>
                <c:pt idx="8008">
                  <c:v>0.99151658999999981</c:v>
                </c:pt>
                <c:pt idx="8009">
                  <c:v>1.07212722</c:v>
                </c:pt>
                <c:pt idx="8010">
                  <c:v>1.0592691899999997</c:v>
                </c:pt>
                <c:pt idx="8011">
                  <c:v>1.0469713199999997</c:v>
                </c:pt>
                <c:pt idx="8012">
                  <c:v>1.0150048699999998</c:v>
                </c:pt>
                <c:pt idx="8013">
                  <c:v>0.92160766999999999</c:v>
                </c:pt>
                <c:pt idx="8014">
                  <c:v>0.94440073000000002</c:v>
                </c:pt>
                <c:pt idx="8015">
                  <c:v>0.99651991999999989</c:v>
                </c:pt>
                <c:pt idx="8016">
                  <c:v>1.0717102299999999</c:v>
                </c:pt>
                <c:pt idx="8017">
                  <c:v>1.0851917299999998</c:v>
                </c:pt>
                <c:pt idx="8018">
                  <c:v>1.0608696899999996</c:v>
                </c:pt>
                <c:pt idx="8019">
                  <c:v>1.0671236499999996</c:v>
                </c:pt>
                <c:pt idx="8020">
                  <c:v>1.07059836</c:v>
                </c:pt>
                <c:pt idx="8021">
                  <c:v>1.0580900899999999</c:v>
                </c:pt>
                <c:pt idx="8022">
                  <c:v>1.0605915799999999</c:v>
                </c:pt>
                <c:pt idx="8023">
                  <c:v>1.07268322</c:v>
                </c:pt>
                <c:pt idx="8024">
                  <c:v>1.0539202699999997</c:v>
                </c:pt>
                <c:pt idx="8025">
                  <c:v>1.0647610399999998</c:v>
                </c:pt>
                <c:pt idx="8026">
                  <c:v>1.0490562899999998</c:v>
                </c:pt>
                <c:pt idx="8027">
                  <c:v>1.0812998999999999</c:v>
                </c:pt>
                <c:pt idx="8028">
                  <c:v>1.0671293699999997</c:v>
                </c:pt>
                <c:pt idx="8029">
                  <c:v>0.99638092999999994</c:v>
                </c:pt>
                <c:pt idx="8030">
                  <c:v>0.96066194999999999</c:v>
                </c:pt>
                <c:pt idx="8031">
                  <c:v>0.93397730999999984</c:v>
                </c:pt>
                <c:pt idx="8032">
                  <c:v>0.87838333999999996</c:v>
                </c:pt>
                <c:pt idx="8033">
                  <c:v>0.89242094999999999</c:v>
                </c:pt>
                <c:pt idx="8034">
                  <c:v>0.92772292999999983</c:v>
                </c:pt>
                <c:pt idx="8035">
                  <c:v>0.94370598000000017</c:v>
                </c:pt>
                <c:pt idx="8036">
                  <c:v>0.9671944400000001</c:v>
                </c:pt>
                <c:pt idx="8037">
                  <c:v>1.0306355999999999</c:v>
                </c:pt>
                <c:pt idx="8038">
                  <c:v>1.06420505</c:v>
                </c:pt>
                <c:pt idx="8039">
                  <c:v>1.0671238899999997</c:v>
                </c:pt>
                <c:pt idx="8040">
                  <c:v>1.0568391099999999</c:v>
                </c:pt>
                <c:pt idx="8041">
                  <c:v>1.03251684</c:v>
                </c:pt>
                <c:pt idx="8042">
                  <c:v>1.0592018399999998</c:v>
                </c:pt>
                <c:pt idx="8043">
                  <c:v>1.09130704</c:v>
                </c:pt>
                <c:pt idx="8044">
                  <c:v>1.04988992</c:v>
                </c:pt>
                <c:pt idx="8045">
                  <c:v>0.96080094999999999</c:v>
                </c:pt>
                <c:pt idx="8046">
                  <c:v>0.98873698999999993</c:v>
                </c:pt>
                <c:pt idx="8047">
                  <c:v>0.98748623999999985</c:v>
                </c:pt>
                <c:pt idx="8048">
                  <c:v>0.99707568000000002</c:v>
                </c:pt>
                <c:pt idx="8049">
                  <c:v>1.0016622499999996</c:v>
                </c:pt>
                <c:pt idx="8050">
                  <c:v>1.0041643399999998</c:v>
                </c:pt>
                <c:pt idx="8051">
                  <c:v>0.97497754999999986</c:v>
                </c:pt>
                <c:pt idx="8052">
                  <c:v>0.92049581000000014</c:v>
                </c:pt>
                <c:pt idx="8053">
                  <c:v>0.91590934999999996</c:v>
                </c:pt>
                <c:pt idx="8054">
                  <c:v>0.89464456000000014</c:v>
                </c:pt>
                <c:pt idx="8055">
                  <c:v>0.92452626999999987</c:v>
                </c:pt>
                <c:pt idx="8056">
                  <c:v>0.93661791000000005</c:v>
                </c:pt>
                <c:pt idx="8057">
                  <c:v>0.95579742999999995</c:v>
                </c:pt>
                <c:pt idx="8058">
                  <c:v>0.98748599999999986</c:v>
                </c:pt>
                <c:pt idx="8059">
                  <c:v>1.0105572899999999</c:v>
                </c:pt>
                <c:pt idx="8060">
                  <c:v>0.98984879000000003</c:v>
                </c:pt>
                <c:pt idx="8061">
                  <c:v>1.0154217499999996</c:v>
                </c:pt>
                <c:pt idx="8062">
                  <c:v>1.0764358000000001</c:v>
                </c:pt>
                <c:pt idx="8063">
                  <c:v>1.0247406999999997</c:v>
                </c:pt>
                <c:pt idx="8064">
                  <c:v>1.0398991099999997</c:v>
                </c:pt>
                <c:pt idx="8065">
                  <c:v>0.99485188999999996</c:v>
                </c:pt>
                <c:pt idx="8066">
                  <c:v>0.97803461999999997</c:v>
                </c:pt>
                <c:pt idx="8067">
                  <c:v>1.0522524100000001</c:v>
                </c:pt>
                <c:pt idx="8068">
                  <c:v>1.0371036499999997</c:v>
                </c:pt>
                <c:pt idx="8069">
                  <c:v>1.0562830000000001</c:v>
                </c:pt>
                <c:pt idx="8070">
                  <c:v>0.96163505000000016</c:v>
                </c:pt>
                <c:pt idx="8071">
                  <c:v>0.9402315</c:v>
                </c:pt>
                <c:pt idx="8072">
                  <c:v>0.93813831000000003</c:v>
                </c:pt>
                <c:pt idx="8073">
                  <c:v>1.0102792999999999</c:v>
                </c:pt>
                <c:pt idx="8074">
                  <c:v>1.0462762099999998</c:v>
                </c:pt>
                <c:pt idx="8075">
                  <c:v>1.0590625999999999</c:v>
                </c:pt>
                <c:pt idx="8076">
                  <c:v>0.98859792999999985</c:v>
                </c:pt>
                <c:pt idx="8077">
                  <c:v>0.95468569000000014</c:v>
                </c:pt>
                <c:pt idx="8078">
                  <c:v>0.99707586000000004</c:v>
                </c:pt>
                <c:pt idx="8079">
                  <c:v>1.0587848399999999</c:v>
                </c:pt>
                <c:pt idx="8080">
                  <c:v>1.0838319099999998</c:v>
                </c:pt>
                <c:pt idx="8081">
                  <c:v>0.98845881000000002</c:v>
                </c:pt>
                <c:pt idx="8082">
                  <c:v>0.95232295999999994</c:v>
                </c:pt>
                <c:pt idx="8083">
                  <c:v>1.0516966599999995</c:v>
                </c:pt>
                <c:pt idx="8084">
                  <c:v>1.03348982</c:v>
                </c:pt>
                <c:pt idx="8085">
                  <c:v>0.94745838999999987</c:v>
                </c:pt>
                <c:pt idx="8086">
                  <c:v>1.02167583</c:v>
                </c:pt>
                <c:pt idx="8087">
                  <c:v>1.0521136499999999</c:v>
                </c:pt>
                <c:pt idx="8088">
                  <c:v>0.94023137999999984</c:v>
                </c:pt>
                <c:pt idx="8089">
                  <c:v>1.0229268099999997</c:v>
                </c:pt>
                <c:pt idx="8090">
                  <c:v>1.08060527</c:v>
                </c:pt>
                <c:pt idx="8091">
                  <c:v>1.04530346</c:v>
                </c:pt>
                <c:pt idx="8092">
                  <c:v>1.0365308499999999</c:v>
                </c:pt>
                <c:pt idx="8093">
                  <c:v>1.0322389599999999</c:v>
                </c:pt>
                <c:pt idx="8094">
                  <c:v>0.92966837000000002</c:v>
                </c:pt>
                <c:pt idx="8095">
                  <c:v>0.97080785000000003</c:v>
                </c:pt>
                <c:pt idx="8096">
                  <c:v>1.0133368999999999</c:v>
                </c:pt>
                <c:pt idx="8097">
                  <c:v>1.00652707</c:v>
                </c:pt>
                <c:pt idx="8098">
                  <c:v>1.0739341999999996</c:v>
                </c:pt>
                <c:pt idx="8099">
                  <c:v>1.0767138000000001</c:v>
                </c:pt>
                <c:pt idx="8100">
                  <c:v>1.0530862799999998</c:v>
                </c:pt>
                <c:pt idx="8101">
                  <c:v>1.0376594099999998</c:v>
                </c:pt>
                <c:pt idx="8102">
                  <c:v>1.0200085600000002</c:v>
                </c:pt>
                <c:pt idx="8103">
                  <c:v>1.0359911899999996</c:v>
                </c:pt>
                <c:pt idx="8104">
                  <c:v>1.0541982699999999</c:v>
                </c:pt>
                <c:pt idx="8105">
                  <c:v>1.0576727399999999</c:v>
                </c:pt>
                <c:pt idx="8106">
                  <c:v>1.0027742399999997</c:v>
                </c:pt>
                <c:pt idx="8107">
                  <c:v>0.92494339000000003</c:v>
                </c:pt>
                <c:pt idx="8108">
                  <c:v>1.0201469700000001</c:v>
                </c:pt>
                <c:pt idx="8109">
                  <c:v>1.0612863299999999</c:v>
                </c:pt>
                <c:pt idx="8110">
                  <c:v>1.0865817099999999</c:v>
                </c:pt>
                <c:pt idx="8111">
                  <c:v>1.0147266399999997</c:v>
                </c:pt>
                <c:pt idx="8112">
                  <c:v>0.96107894000000005</c:v>
                </c:pt>
                <c:pt idx="8113">
                  <c:v>0.94898731000000003</c:v>
                </c:pt>
                <c:pt idx="8114">
                  <c:v>1.0019402499999996</c:v>
                </c:pt>
                <c:pt idx="8115">
                  <c:v>1.0693474999999999</c:v>
                </c:pt>
                <c:pt idx="8116">
                  <c:v>1.0936572600000001</c:v>
                </c:pt>
                <c:pt idx="8117">
                  <c:v>1.1084022499999999</c:v>
                </c:pt>
                <c:pt idx="8118">
                  <c:v>1.0797617399999997</c:v>
                </c:pt>
                <c:pt idx="8119">
                  <c:v>1.0168116099999998</c:v>
                </c:pt>
                <c:pt idx="8120">
                  <c:v>0.98859805000000001</c:v>
                </c:pt>
                <c:pt idx="8121">
                  <c:v>0.97706222999999992</c:v>
                </c:pt>
                <c:pt idx="8122">
                  <c:v>0.97344827999999994</c:v>
                </c:pt>
                <c:pt idx="8123">
                  <c:v>0.99665915999999999</c:v>
                </c:pt>
                <c:pt idx="8124">
                  <c:v>0.98943161999999996</c:v>
                </c:pt>
                <c:pt idx="8125">
                  <c:v>0.97872977999999999</c:v>
                </c:pt>
                <c:pt idx="8126">
                  <c:v>0.96622145000000015</c:v>
                </c:pt>
                <c:pt idx="8127">
                  <c:v>0.92716681999999984</c:v>
                </c:pt>
                <c:pt idx="8128">
                  <c:v>0.94259404999999996</c:v>
                </c:pt>
                <c:pt idx="8129">
                  <c:v>0.97998111999999993</c:v>
                </c:pt>
                <c:pt idx="8130">
                  <c:v>1.0052761999999997</c:v>
                </c:pt>
                <c:pt idx="8131">
                  <c:v>1.06684589</c:v>
                </c:pt>
                <c:pt idx="8132">
                  <c:v>1.0792155300000001</c:v>
                </c:pt>
                <c:pt idx="8133">
                  <c:v>1.07143247</c:v>
                </c:pt>
                <c:pt idx="8134">
                  <c:v>1.1142395700000001</c:v>
                </c:pt>
                <c:pt idx="8135">
                  <c:v>1.0888051999999999</c:v>
                </c:pt>
                <c:pt idx="8136">
                  <c:v>1.0270962699999997</c:v>
                </c:pt>
                <c:pt idx="8137">
                  <c:v>0.98845874999999994</c:v>
                </c:pt>
                <c:pt idx="8138">
                  <c:v>0.99415713999999988</c:v>
                </c:pt>
                <c:pt idx="8139">
                  <c:v>0.95510304000000001</c:v>
                </c:pt>
                <c:pt idx="8140">
                  <c:v>0.90089905000000015</c:v>
                </c:pt>
                <c:pt idx="8141">
                  <c:v>0.97553359999999989</c:v>
                </c:pt>
                <c:pt idx="8142">
                  <c:v>0.99818771999999989</c:v>
                </c:pt>
                <c:pt idx="8143">
                  <c:v>1.0304954099999999</c:v>
                </c:pt>
                <c:pt idx="8144">
                  <c:v>0.97928583999999996</c:v>
                </c:pt>
                <c:pt idx="8145">
                  <c:v>1.0038863399999998</c:v>
                </c:pt>
                <c:pt idx="8146">
                  <c:v>1.0188964599999997</c:v>
                </c:pt>
                <c:pt idx="8147">
                  <c:v>1.0166724899999999</c:v>
                </c:pt>
                <c:pt idx="8148">
                  <c:v>1.0083334399999999</c:v>
                </c:pt>
                <c:pt idx="8149">
                  <c:v>1.0065267099999997</c:v>
                </c:pt>
                <c:pt idx="8150">
                  <c:v>0.99096053999999989</c:v>
                </c:pt>
                <c:pt idx="8151">
                  <c:v>0.98387223000000001</c:v>
                </c:pt>
                <c:pt idx="8152">
                  <c:v>1.0216761799999998</c:v>
                </c:pt>
                <c:pt idx="8153">
                  <c:v>1.0541985</c:v>
                </c:pt>
                <c:pt idx="8154">
                  <c:v>1.0843577400000002</c:v>
                </c:pt>
                <c:pt idx="8155">
                  <c:v>1.05239153</c:v>
                </c:pt>
                <c:pt idx="8156">
                  <c:v>1.0295982399999997</c:v>
                </c:pt>
                <c:pt idx="8157">
                  <c:v>1.08950043</c:v>
                </c:pt>
                <c:pt idx="8158">
                  <c:v>1.0334896999999998</c:v>
                </c:pt>
                <c:pt idx="8159">
                  <c:v>0.93911940000000005</c:v>
                </c:pt>
                <c:pt idx="8160">
                  <c:v>0.95510273999999984</c:v>
                </c:pt>
                <c:pt idx="8161">
                  <c:v>1.0248725400000001</c:v>
                </c:pt>
                <c:pt idx="8162">
                  <c:v>1.09047318</c:v>
                </c:pt>
                <c:pt idx="8163">
                  <c:v>1.0586458400000001</c:v>
                </c:pt>
                <c:pt idx="8164">
                  <c:v>1.0868599400000001</c:v>
                </c:pt>
                <c:pt idx="8165">
                  <c:v>1.0047198499999999</c:v>
                </c:pt>
                <c:pt idx="8166">
                  <c:v>0.96844518000000002</c:v>
                </c:pt>
                <c:pt idx="8167">
                  <c:v>0.93912101000000014</c:v>
                </c:pt>
                <c:pt idx="8168">
                  <c:v>0.93467206000000003</c:v>
                </c:pt>
                <c:pt idx="8169">
                  <c:v>0.97112303999999994</c:v>
                </c:pt>
                <c:pt idx="8170">
                  <c:v>0.94745868</c:v>
                </c:pt>
                <c:pt idx="8171">
                  <c:v>0.9300853</c:v>
                </c:pt>
                <c:pt idx="8172">
                  <c:v>0.95482456999999998</c:v>
                </c:pt>
                <c:pt idx="8173">
                  <c:v>0.93620073999999998</c:v>
                </c:pt>
                <c:pt idx="8174">
                  <c:v>0.95551944</c:v>
                </c:pt>
                <c:pt idx="8175">
                  <c:v>1.0293202399999997</c:v>
                </c:pt>
                <c:pt idx="8176">
                  <c:v>1.07546282</c:v>
                </c:pt>
                <c:pt idx="8177">
                  <c:v>1.0553102499999998</c:v>
                </c:pt>
                <c:pt idx="8178">
                  <c:v>1.1217291399999998</c:v>
                </c:pt>
                <c:pt idx="8179">
                  <c:v>1.0459980999999998</c:v>
                </c:pt>
                <c:pt idx="8180">
                  <c:v>1.01667273</c:v>
                </c:pt>
                <c:pt idx="8181">
                  <c:v>0.98303848999999988</c:v>
                </c:pt>
                <c:pt idx="8182">
                  <c:v>0.97581129999999994</c:v>
                </c:pt>
                <c:pt idx="8183">
                  <c:v>1.0268183899999999</c:v>
                </c:pt>
                <c:pt idx="8184">
                  <c:v>1.0893614299999999</c:v>
                </c:pt>
                <c:pt idx="8185">
                  <c:v>1.0642051700000001</c:v>
                </c:pt>
                <c:pt idx="8186">
                  <c:v>1.0999737999999997</c:v>
                </c:pt>
                <c:pt idx="8187">
                  <c:v>1.0283473700000001</c:v>
                </c:pt>
                <c:pt idx="8188">
                  <c:v>0.99193346999999987</c:v>
                </c:pt>
                <c:pt idx="8189">
                  <c:v>0.95774347000000015</c:v>
                </c:pt>
                <c:pt idx="8190">
                  <c:v>0.93397688999999984</c:v>
                </c:pt>
                <c:pt idx="8191">
                  <c:v>0.95454698999999987</c:v>
                </c:pt>
                <c:pt idx="8192">
                  <c:v>0.99471306999999987</c:v>
                </c:pt>
                <c:pt idx="8193">
                  <c:v>1.0522525300000003</c:v>
                </c:pt>
                <c:pt idx="8194">
                  <c:v>1.0254286499999996</c:v>
                </c:pt>
                <c:pt idx="8195">
                  <c:v>1.0134760099999998</c:v>
                </c:pt>
                <c:pt idx="8196">
                  <c:v>1.0505670300000001</c:v>
                </c:pt>
                <c:pt idx="8197">
                  <c:v>0.98052697999999983</c:v>
                </c:pt>
                <c:pt idx="8198">
                  <c:v>0.9601058400000001</c:v>
                </c:pt>
                <c:pt idx="8199">
                  <c:v>1.0162555000000002</c:v>
                </c:pt>
                <c:pt idx="8200">
                  <c:v>1.03613055</c:v>
                </c:pt>
                <c:pt idx="8201">
                  <c:v>1.0104184199999999</c:v>
                </c:pt>
                <c:pt idx="8202">
                  <c:v>1.0533642799999996</c:v>
                </c:pt>
                <c:pt idx="8203">
                  <c:v>1.0967271300000001</c:v>
                </c:pt>
                <c:pt idx="8204">
                  <c:v>1.10451031</c:v>
                </c:pt>
                <c:pt idx="8205">
                  <c:v>1.0900560600000002</c:v>
                </c:pt>
                <c:pt idx="8206">
                  <c:v>1.0811613799999997</c:v>
                </c:pt>
                <c:pt idx="8207">
                  <c:v>1.1118768499999998</c:v>
                </c:pt>
                <c:pt idx="8208">
                  <c:v>1.0899173</c:v>
                </c:pt>
                <c:pt idx="8209">
                  <c:v>1.0764356899999998</c:v>
                </c:pt>
                <c:pt idx="8210">
                  <c:v>1.10006285</c:v>
                </c:pt>
                <c:pt idx="8211">
                  <c:v>1.1359209999999997</c:v>
                </c:pt>
                <c:pt idx="8212">
                  <c:v>1.1057615299999999</c:v>
                </c:pt>
                <c:pt idx="8213">
                  <c:v>1.0544763799999999</c:v>
                </c:pt>
                <c:pt idx="8214">
                  <c:v>1.0947815200000002</c:v>
                </c:pt>
                <c:pt idx="8215">
                  <c:v>1.1207714099999999</c:v>
                </c:pt>
                <c:pt idx="8216">
                  <c:v>1.0760186899999999</c:v>
                </c:pt>
                <c:pt idx="8217">
                  <c:v>1.0226489300000001</c:v>
                </c:pt>
                <c:pt idx="8218">
                  <c:v>1.0478049499999997</c:v>
                </c:pt>
                <c:pt idx="8219">
                  <c:v>1.04947257</c:v>
                </c:pt>
                <c:pt idx="8220">
                  <c:v>0.99415736999999993</c:v>
                </c:pt>
                <c:pt idx="8221">
                  <c:v>0.95148915000000001</c:v>
                </c:pt>
                <c:pt idx="8222">
                  <c:v>0.99165559000000003</c:v>
                </c:pt>
                <c:pt idx="8223">
                  <c:v>1.0020790099999999</c:v>
                </c:pt>
                <c:pt idx="8224">
                  <c:v>1.0237607999999998</c:v>
                </c:pt>
                <c:pt idx="8225">
                  <c:v>1.0787793399999999</c:v>
                </c:pt>
                <c:pt idx="8226">
                  <c:v>1.0749070599999999</c:v>
                </c:pt>
                <c:pt idx="8227">
                  <c:v>1.0472490799999998</c:v>
                </c:pt>
                <c:pt idx="8228">
                  <c:v>1.05697799</c:v>
                </c:pt>
                <c:pt idx="8229">
                  <c:v>1.0361303099999999</c:v>
                </c:pt>
                <c:pt idx="8230">
                  <c:v>0.98109263000000002</c:v>
                </c:pt>
                <c:pt idx="8231">
                  <c:v>0.99652808999999987</c:v>
                </c:pt>
                <c:pt idx="8232">
                  <c:v>1.0197303299999998</c:v>
                </c:pt>
                <c:pt idx="8233">
                  <c:v>0.99276750999999985</c:v>
                </c:pt>
                <c:pt idx="8234">
                  <c:v>1.0118082799999997</c:v>
                </c:pt>
                <c:pt idx="8235">
                  <c:v>1.0297371099999999</c:v>
                </c:pt>
                <c:pt idx="8236">
                  <c:v>1.0667069</c:v>
                </c:pt>
                <c:pt idx="8237">
                  <c:v>1.05016804</c:v>
                </c:pt>
                <c:pt idx="8238">
                  <c:v>1.0434964899999997</c:v>
                </c:pt>
                <c:pt idx="8239">
                  <c:v>1.0063879500000001</c:v>
                </c:pt>
                <c:pt idx="8240">
                  <c:v>0.99387895999999998</c:v>
                </c:pt>
                <c:pt idx="8241">
                  <c:v>1.0167400799999999</c:v>
                </c:pt>
                <c:pt idx="8242">
                  <c:v>0.97178065999999996</c:v>
                </c:pt>
                <c:pt idx="8243">
                  <c:v>0.98317753999999991</c:v>
                </c:pt>
                <c:pt idx="8244">
                  <c:v>1.0307103399999999</c:v>
                </c:pt>
                <c:pt idx="8245">
                  <c:v>1.0949206399999998</c:v>
                </c:pt>
                <c:pt idx="8246">
                  <c:v>1.1288327</c:v>
                </c:pt>
                <c:pt idx="8247">
                  <c:v>1.0958936199999998</c:v>
                </c:pt>
                <c:pt idx="8248">
                  <c:v>1.10103595</c:v>
                </c:pt>
                <c:pt idx="8249">
                  <c:v>1.05058491</c:v>
                </c:pt>
                <c:pt idx="8250">
                  <c:v>1.0283899300000001</c:v>
                </c:pt>
                <c:pt idx="8251">
                  <c:v>1.08551693</c:v>
                </c:pt>
                <c:pt idx="8252">
                  <c:v>1.1480125200000004</c:v>
                </c:pt>
                <c:pt idx="8253">
                  <c:v>1.1028425700000002</c:v>
                </c:pt>
                <c:pt idx="8254">
                  <c:v>1.0571170999999999</c:v>
                </c:pt>
                <c:pt idx="8255">
                  <c:v>1.0172284799999998</c:v>
                </c:pt>
                <c:pt idx="8256">
                  <c:v>1.0237610299999997</c:v>
                </c:pt>
                <c:pt idx="8257">
                  <c:v>0.97581123999999997</c:v>
                </c:pt>
                <c:pt idx="8258">
                  <c:v>0.98628198999999994</c:v>
                </c:pt>
                <c:pt idx="8259">
                  <c:v>0.99707586000000004</c:v>
                </c:pt>
                <c:pt idx="8260">
                  <c:v>0.99679797999999997</c:v>
                </c:pt>
                <c:pt idx="8261">
                  <c:v>1.0270967499999997</c:v>
                </c:pt>
                <c:pt idx="8262">
                  <c:v>1.0289032499999997</c:v>
                </c:pt>
                <c:pt idx="8263">
                  <c:v>1.0525304099999999</c:v>
                </c:pt>
                <c:pt idx="8264">
                  <c:v>1.09700537</c:v>
                </c:pt>
                <c:pt idx="8265">
                  <c:v>1.1182698</c:v>
                </c:pt>
                <c:pt idx="8266">
                  <c:v>1.10390353</c:v>
                </c:pt>
                <c:pt idx="8267">
                  <c:v>1.0526694099999998</c:v>
                </c:pt>
                <c:pt idx="8268">
                  <c:v>1.07768643</c:v>
                </c:pt>
                <c:pt idx="8269">
                  <c:v>1.1413412099999998</c:v>
                </c:pt>
                <c:pt idx="8270">
                  <c:v>1.1053444099999998</c:v>
                </c:pt>
                <c:pt idx="8271">
                  <c:v>1.0840798599999999</c:v>
                </c:pt>
                <c:pt idx="8272">
                  <c:v>1.10798514</c:v>
                </c:pt>
                <c:pt idx="8273">
                  <c:v>1.1412026899999999</c:v>
                </c:pt>
                <c:pt idx="8274">
                  <c:v>1.1252192299999999</c:v>
                </c:pt>
                <c:pt idx="8275">
                  <c:v>1.11330771</c:v>
                </c:pt>
                <c:pt idx="8276">
                  <c:v>1.1072902699999998</c:v>
                </c:pt>
                <c:pt idx="8277">
                  <c:v>1.1412026899999999</c:v>
                </c:pt>
                <c:pt idx="8278">
                  <c:v>1.1413410899999998</c:v>
                </c:pt>
                <c:pt idx="8279">
                  <c:v>1.1099308699999999</c:v>
                </c:pt>
                <c:pt idx="8280">
                  <c:v>1.1213278799999999</c:v>
                </c:pt>
                <c:pt idx="8281">
                  <c:v>1.1199377799999999</c:v>
                </c:pt>
                <c:pt idx="8282">
                  <c:v>1.10437143</c:v>
                </c:pt>
                <c:pt idx="8283">
                  <c:v>1.0819950099999998</c:v>
                </c:pt>
                <c:pt idx="8284">
                  <c:v>1.0750459400000001</c:v>
                </c:pt>
                <c:pt idx="8285">
                  <c:v>1.08658159</c:v>
                </c:pt>
                <c:pt idx="8286">
                  <c:v>1.06781876</c:v>
                </c:pt>
                <c:pt idx="8287">
                  <c:v>1.0807443899999998</c:v>
                </c:pt>
                <c:pt idx="8288">
                  <c:v>1.0708765999999998</c:v>
                </c:pt>
                <c:pt idx="8289">
                  <c:v>1.0598967099999996</c:v>
                </c:pt>
                <c:pt idx="8290">
                  <c:v>1.0493338099999998</c:v>
                </c:pt>
                <c:pt idx="8291">
                  <c:v>1.0044420999999999</c:v>
                </c:pt>
                <c:pt idx="8292">
                  <c:v>1.0136522099999998</c:v>
                </c:pt>
                <c:pt idx="8293">
                  <c:v>1.08658147</c:v>
                </c:pt>
                <c:pt idx="8294">
                  <c:v>1.0521137700000001</c:v>
                </c:pt>
                <c:pt idx="8295">
                  <c:v>1.0332118299999999</c:v>
                </c:pt>
                <c:pt idx="8296">
                  <c:v>1.0211200699999998</c:v>
                </c:pt>
                <c:pt idx="8297">
                  <c:v>1.02473342</c:v>
                </c:pt>
                <c:pt idx="8298">
                  <c:v>0.99374032000000001</c:v>
                </c:pt>
                <c:pt idx="8299">
                  <c:v>0.97469944000000008</c:v>
                </c:pt>
                <c:pt idx="8300">
                  <c:v>0.95899433000000012</c:v>
                </c:pt>
                <c:pt idx="8301">
                  <c:v>0.98929291999999991</c:v>
                </c:pt>
                <c:pt idx="8302">
                  <c:v>0.98052721999999992</c:v>
                </c:pt>
                <c:pt idx="8303">
                  <c:v>1.0777964599999998</c:v>
                </c:pt>
                <c:pt idx="8304">
                  <c:v>1.1039543199999997</c:v>
                </c:pt>
                <c:pt idx="8305">
                  <c:v>1.12452412</c:v>
                </c:pt>
                <c:pt idx="8306">
                  <c:v>1.05086291</c:v>
                </c:pt>
                <c:pt idx="8307">
                  <c:v>1.05405927</c:v>
                </c:pt>
                <c:pt idx="8308">
                  <c:v>0.96858411999999994</c:v>
                </c:pt>
                <c:pt idx="8309">
                  <c:v>1.0030524700000001</c:v>
                </c:pt>
                <c:pt idx="8310">
                  <c:v>1.0088891999999998</c:v>
                </c:pt>
                <c:pt idx="8311">
                  <c:v>1.0598964699999998</c:v>
                </c:pt>
                <c:pt idx="8312">
                  <c:v>1.1210496399999998</c:v>
                </c:pt>
                <c:pt idx="8313">
                  <c:v>1.1213276399999998</c:v>
                </c:pt>
                <c:pt idx="8314">
                  <c:v>1.1114598499999999</c:v>
                </c:pt>
                <c:pt idx="8315">
                  <c:v>1.14606678</c:v>
                </c:pt>
                <c:pt idx="8316">
                  <c:v>1.0776869099999999</c:v>
                </c:pt>
                <c:pt idx="8317">
                  <c:v>1.05419862</c:v>
                </c:pt>
                <c:pt idx="8318">
                  <c:v>0.96914005000000014</c:v>
                </c:pt>
                <c:pt idx="8319">
                  <c:v>1.0034692299999997</c:v>
                </c:pt>
                <c:pt idx="8320">
                  <c:v>1.0781034199999999</c:v>
                </c:pt>
                <c:pt idx="8321">
                  <c:v>1.1228562600000001</c:v>
                </c:pt>
                <c:pt idx="8322">
                  <c:v>1.1008968399999999</c:v>
                </c:pt>
                <c:pt idx="8323">
                  <c:v>1.0946425200000003</c:v>
                </c:pt>
                <c:pt idx="8324">
                  <c:v>1.0510015499999998</c:v>
                </c:pt>
                <c:pt idx="8325">
                  <c:v>1.0425237399999998</c:v>
                </c:pt>
                <c:pt idx="8326">
                  <c:v>1.0491952899999997</c:v>
                </c:pt>
                <c:pt idx="8327">
                  <c:v>0.99985581999999995</c:v>
                </c:pt>
                <c:pt idx="8328">
                  <c:v>0.95927220999999996</c:v>
                </c:pt>
                <c:pt idx="8329">
                  <c:v>1.0189858700000001</c:v>
                </c:pt>
                <c:pt idx="8330">
                  <c:v>1.1106411199999999</c:v>
                </c:pt>
                <c:pt idx="8331">
                  <c:v>1.14370382</c:v>
                </c:pt>
                <c:pt idx="8332">
                  <c:v>1.1524601000000001</c:v>
                </c:pt>
                <c:pt idx="8333">
                  <c:v>1.1088187700000001</c:v>
                </c:pt>
                <c:pt idx="8334">
                  <c:v>1.0644832799999999</c:v>
                </c:pt>
                <c:pt idx="8335">
                  <c:v>1.0546152600000001</c:v>
                </c:pt>
                <c:pt idx="8336">
                  <c:v>1.02070343</c:v>
                </c:pt>
                <c:pt idx="8337">
                  <c:v>1.0052759600000001</c:v>
                </c:pt>
                <c:pt idx="8338">
                  <c:v>1.01000142</c:v>
                </c:pt>
                <c:pt idx="8339">
                  <c:v>1.07449007</c:v>
                </c:pt>
                <c:pt idx="8340">
                  <c:v>1.0985341099999999</c:v>
                </c:pt>
                <c:pt idx="8341">
                  <c:v>1.0970054899999999</c:v>
                </c:pt>
                <c:pt idx="8342">
                  <c:v>1.11312747</c:v>
                </c:pt>
                <c:pt idx="8343">
                  <c:v>1.0394658999999997</c:v>
                </c:pt>
                <c:pt idx="8344">
                  <c:v>0.98915385999999994</c:v>
                </c:pt>
                <c:pt idx="8345">
                  <c:v>1.01111317</c:v>
                </c:pt>
                <c:pt idx="8346">
                  <c:v>1.0804636499999998</c:v>
                </c:pt>
                <c:pt idx="8347">
                  <c:v>1.1538495999999998</c:v>
                </c:pt>
                <c:pt idx="8348">
                  <c:v>1.11646318</c:v>
                </c:pt>
                <c:pt idx="8349">
                  <c:v>1.06378806</c:v>
                </c:pt>
                <c:pt idx="8350">
                  <c:v>1.0603137</c:v>
                </c:pt>
                <c:pt idx="8351">
                  <c:v>0.99415724999999988</c:v>
                </c:pt>
                <c:pt idx="8352">
                  <c:v>1.0238995599999998</c:v>
                </c:pt>
                <c:pt idx="8353">
                  <c:v>1.1061781600000002</c:v>
                </c:pt>
                <c:pt idx="8354">
                  <c:v>1.1109037399999999</c:v>
                </c:pt>
                <c:pt idx="8355">
                  <c:v>1.1043720200000002</c:v>
                </c:pt>
                <c:pt idx="8356">
                  <c:v>1.07063854</c:v>
                </c:pt>
                <c:pt idx="8357">
                  <c:v>1.0640413799999999</c:v>
                </c:pt>
                <c:pt idx="8358">
                  <c:v>1.04113352</c:v>
                </c:pt>
                <c:pt idx="8359">
                  <c:v>1.0699034899999997</c:v>
                </c:pt>
                <c:pt idx="8360">
                  <c:v>1.08908319</c:v>
                </c:pt>
                <c:pt idx="8361">
                  <c:v>1.0651780399999999</c:v>
                </c:pt>
                <c:pt idx="8362">
                  <c:v>1.0444694799999998</c:v>
                </c:pt>
                <c:pt idx="8363">
                  <c:v>1.0243167899999999</c:v>
                </c:pt>
                <c:pt idx="8364">
                  <c:v>0.96636032999999988</c:v>
                </c:pt>
                <c:pt idx="8365">
                  <c:v>0.9774791599999999</c:v>
                </c:pt>
                <c:pt idx="8366">
                  <c:v>1.0062488300000001</c:v>
                </c:pt>
                <c:pt idx="8367">
                  <c:v>1.0451643499999996</c:v>
                </c:pt>
                <c:pt idx="8368">
                  <c:v>1.0768525600000003</c:v>
                </c:pt>
                <c:pt idx="8369">
                  <c:v>1.0541983799999999</c:v>
                </c:pt>
                <c:pt idx="8370">
                  <c:v>1.0319610799999996</c:v>
                </c:pt>
                <c:pt idx="8371">
                  <c:v>1.0230656899999997</c:v>
                </c:pt>
                <c:pt idx="8372">
                  <c:v>1.0487779400000001</c:v>
                </c:pt>
                <c:pt idx="8373">
                  <c:v>1.0822882700000001</c:v>
                </c:pt>
                <c:pt idx="8374">
                  <c:v>1.0487777</c:v>
                </c:pt>
                <c:pt idx="8375">
                  <c:v>1.0582284899999999</c:v>
                </c:pt>
                <c:pt idx="8376">
                  <c:v>1.0632324200000001</c:v>
                </c:pt>
                <c:pt idx="8377">
                  <c:v>1.0482220600000001</c:v>
                </c:pt>
                <c:pt idx="8378">
                  <c:v>1.0272357499999998</c:v>
                </c:pt>
                <c:pt idx="8379">
                  <c:v>1.04705775</c:v>
                </c:pt>
                <c:pt idx="8380">
                  <c:v>1.0535032699999998</c:v>
                </c:pt>
                <c:pt idx="8381">
                  <c:v>1.0737950799999998</c:v>
                </c:pt>
                <c:pt idx="8382">
                  <c:v>1.0431277799999998</c:v>
                </c:pt>
                <c:pt idx="8383">
                  <c:v>0.97330970000000006</c:v>
                </c:pt>
                <c:pt idx="8384">
                  <c:v>0.96816725000000003</c:v>
                </c:pt>
                <c:pt idx="8385">
                  <c:v>0.97205852999999987</c:v>
                </c:pt>
                <c:pt idx="8386">
                  <c:v>1.0482218299999999</c:v>
                </c:pt>
                <c:pt idx="8387">
                  <c:v>1.0589238399999998</c:v>
                </c:pt>
                <c:pt idx="8388">
                  <c:v>1.0643440499999999</c:v>
                </c:pt>
                <c:pt idx="8389">
                  <c:v>1.1327243999999999</c:v>
                </c:pt>
                <c:pt idx="8390">
                  <c:v>1.1200770100000002</c:v>
                </c:pt>
                <c:pt idx="8391">
                  <c:v>1.07101548</c:v>
                </c:pt>
                <c:pt idx="8392">
                  <c:v>0.99026543</c:v>
                </c:pt>
                <c:pt idx="8393">
                  <c:v>1.0453035799999999</c:v>
                </c:pt>
                <c:pt idx="8394">
                  <c:v>1.1284158200000003</c:v>
                </c:pt>
                <c:pt idx="8395">
                  <c:v>1.1199377799999999</c:v>
                </c:pt>
                <c:pt idx="8396">
                  <c:v>1.0323778400000001</c:v>
                </c:pt>
                <c:pt idx="8397">
                  <c:v>0.99888276999999992</c:v>
                </c:pt>
                <c:pt idx="8398">
                  <c:v>1.07588017</c:v>
                </c:pt>
                <c:pt idx="8399">
                  <c:v>1.0951985099999999</c:v>
                </c:pt>
                <c:pt idx="8400">
                  <c:v>1.0453033399999998</c:v>
                </c:pt>
                <c:pt idx="8401">
                  <c:v>0.98331635999999978</c:v>
                </c:pt>
                <c:pt idx="8402">
                  <c:v>1.0671236499999996</c:v>
                </c:pt>
                <c:pt idx="8403">
                  <c:v>1.13050067</c:v>
                </c:pt>
                <c:pt idx="8404">
                  <c:v>1.0947816399999999</c:v>
                </c:pt>
                <c:pt idx="8405">
                  <c:v>1.04057789</c:v>
                </c:pt>
                <c:pt idx="8406">
                  <c:v>0.97595029999999994</c:v>
                </c:pt>
                <c:pt idx="8407">
                  <c:v>1.0433573700000001</c:v>
                </c:pt>
                <c:pt idx="8408">
                  <c:v>1.07629693</c:v>
                </c:pt>
                <c:pt idx="8409">
                  <c:v>1.11007023</c:v>
                </c:pt>
                <c:pt idx="8410">
                  <c:v>1.1084018899999999</c:v>
                </c:pt>
                <c:pt idx="8411">
                  <c:v>1.0978392399999997</c:v>
                </c:pt>
                <c:pt idx="8412">
                  <c:v>1.0980083899999999</c:v>
                </c:pt>
                <c:pt idx="8413">
                  <c:v>1.1214666399999997</c:v>
                </c:pt>
                <c:pt idx="8414">
                  <c:v>1.1356430099999999</c:v>
                </c:pt>
                <c:pt idx="8415">
                  <c:v>1.1132667099999998</c:v>
                </c:pt>
                <c:pt idx="8416">
                  <c:v>1.07893741</c:v>
                </c:pt>
                <c:pt idx="8417">
                  <c:v>1.1011748299999999</c:v>
                </c:pt>
                <c:pt idx="8418">
                  <c:v>1.0971445999999998</c:v>
                </c:pt>
                <c:pt idx="8419">
                  <c:v>1.0906120500000001</c:v>
                </c:pt>
                <c:pt idx="8420">
                  <c:v>1.0893614299999999</c:v>
                </c:pt>
                <c:pt idx="8421">
                  <c:v>1.1196597799999999</c:v>
                </c:pt>
                <c:pt idx="8422">
                  <c:v>1.1277208299999999</c:v>
                </c:pt>
                <c:pt idx="8423">
                  <c:v>1.0814392599999998</c:v>
                </c:pt>
                <c:pt idx="8424">
                  <c:v>1.0530864</c:v>
                </c:pt>
                <c:pt idx="8425">
                  <c:v>1.0409947599999998</c:v>
                </c:pt>
                <c:pt idx="8426">
                  <c:v>1.04335749</c:v>
                </c:pt>
                <c:pt idx="8427">
                  <c:v>0.97108585000000003</c:v>
                </c:pt>
                <c:pt idx="8428">
                  <c:v>0.99360137999999998</c:v>
                </c:pt>
                <c:pt idx="8429">
                  <c:v>1.01681197</c:v>
                </c:pt>
                <c:pt idx="8430">
                  <c:v>1.0575337399999998</c:v>
                </c:pt>
                <c:pt idx="8431">
                  <c:v>1.1006189600000003</c:v>
                </c:pt>
                <c:pt idx="8432">
                  <c:v>1.0910290499999997</c:v>
                </c:pt>
                <c:pt idx="8433">
                  <c:v>1.1245242399999997</c:v>
                </c:pt>
                <c:pt idx="8434">
                  <c:v>1.1384226099999999</c:v>
                </c:pt>
                <c:pt idx="8435">
                  <c:v>1.0632319499999998</c:v>
                </c:pt>
                <c:pt idx="8436">
                  <c:v>1.0322385999999999</c:v>
                </c:pt>
                <c:pt idx="8437">
                  <c:v>1.0174419899999998</c:v>
                </c:pt>
                <c:pt idx="8438">
                  <c:v>1.1111817399999999</c:v>
                </c:pt>
                <c:pt idx="8439">
                  <c:v>1.0682356399999999</c:v>
                </c:pt>
                <c:pt idx="8440">
                  <c:v>0.96663832999999999</c:v>
                </c:pt>
                <c:pt idx="8441">
                  <c:v>1.06629014</c:v>
                </c:pt>
                <c:pt idx="8442">
                  <c:v>1.1103481100000001</c:v>
                </c:pt>
                <c:pt idx="8443">
                  <c:v>1.0775479100000001</c:v>
                </c:pt>
                <c:pt idx="8444">
                  <c:v>1.0484614399999999</c:v>
                </c:pt>
                <c:pt idx="8445">
                  <c:v>1.0511407899999998</c:v>
                </c:pt>
                <c:pt idx="8446">
                  <c:v>1.0921410300000001</c:v>
                </c:pt>
                <c:pt idx="8447">
                  <c:v>1.0615646799999996</c:v>
                </c:pt>
                <c:pt idx="8448">
                  <c:v>0.99735342999999987</c:v>
                </c:pt>
                <c:pt idx="8449">
                  <c:v>1.0731004499999999</c:v>
                </c:pt>
                <c:pt idx="8450">
                  <c:v>1.1156291999999997</c:v>
                </c:pt>
                <c:pt idx="8451">
                  <c:v>1.1339752699999999</c:v>
                </c:pt>
                <c:pt idx="8452">
                  <c:v>1.0651778000000001</c:v>
                </c:pt>
                <c:pt idx="8453">
                  <c:v>0.99471301000000001</c:v>
                </c:pt>
                <c:pt idx="8454">
                  <c:v>0.99290621000000001</c:v>
                </c:pt>
                <c:pt idx="8455">
                  <c:v>1.0505847899999998</c:v>
                </c:pt>
                <c:pt idx="8456">
                  <c:v>1.13703299</c:v>
                </c:pt>
                <c:pt idx="8457">
                  <c:v>1.0960325000000002</c:v>
                </c:pt>
                <c:pt idx="8458">
                  <c:v>1.1117376099999998</c:v>
                </c:pt>
                <c:pt idx="8459">
                  <c:v>1.05364251</c:v>
                </c:pt>
                <c:pt idx="8460">
                  <c:v>1.0504456799999999</c:v>
                </c:pt>
                <c:pt idx="8461">
                  <c:v>1.0461372099999999</c:v>
                </c:pt>
                <c:pt idx="8462">
                  <c:v>0.99610310999999985</c:v>
                </c:pt>
                <c:pt idx="8463">
                  <c:v>0.98122883000000005</c:v>
                </c:pt>
                <c:pt idx="8464">
                  <c:v>1.09197283</c:v>
                </c:pt>
                <c:pt idx="8465">
                  <c:v>1.0970054899999999</c:v>
                </c:pt>
                <c:pt idx="8466">
                  <c:v>1.0858864799999999</c:v>
                </c:pt>
                <c:pt idx="8467">
                  <c:v>1.0989513399999999</c:v>
                </c:pt>
                <c:pt idx="8468">
                  <c:v>1.109653</c:v>
                </c:pt>
                <c:pt idx="8469">
                  <c:v>1.13077831</c:v>
                </c:pt>
                <c:pt idx="8470">
                  <c:v>1.10270381</c:v>
                </c:pt>
                <c:pt idx="8471">
                  <c:v>1.0707376</c:v>
                </c:pt>
                <c:pt idx="8472">
                  <c:v>1.0372421700000001</c:v>
                </c:pt>
                <c:pt idx="8473">
                  <c:v>1.0280691399999999</c:v>
                </c:pt>
                <c:pt idx="8474">
                  <c:v>1.0498896799999997</c:v>
                </c:pt>
                <c:pt idx="8475">
                  <c:v>1.0407168899999999</c:v>
                </c:pt>
                <c:pt idx="8476">
                  <c:v>1.01000154</c:v>
                </c:pt>
                <c:pt idx="8477">
                  <c:v>0.98957079999999986</c:v>
                </c:pt>
                <c:pt idx="8478">
                  <c:v>0.95482456999999998</c:v>
                </c:pt>
                <c:pt idx="8479">
                  <c:v>0.97692305000000002</c:v>
                </c:pt>
                <c:pt idx="8480">
                  <c:v>0.98970968000000004</c:v>
                </c:pt>
                <c:pt idx="8481">
                  <c:v>0.96913998999999984</c:v>
                </c:pt>
                <c:pt idx="8482">
                  <c:v>0.95746529000000002</c:v>
                </c:pt>
                <c:pt idx="8483">
                  <c:v>0.94898718999999987</c:v>
                </c:pt>
                <c:pt idx="8484">
                  <c:v>0.97386550999999988</c:v>
                </c:pt>
                <c:pt idx="8485">
                  <c:v>1.0062488300000001</c:v>
                </c:pt>
                <c:pt idx="8486">
                  <c:v>1.0298759899999999</c:v>
                </c:pt>
                <c:pt idx="8487">
                  <c:v>1.0233437999999997</c:v>
                </c:pt>
                <c:pt idx="8488">
                  <c:v>1.0126417899999998</c:v>
                </c:pt>
                <c:pt idx="8489">
                  <c:v>0.98734694999999972</c:v>
                </c:pt>
                <c:pt idx="8490">
                  <c:v>0.99077355999999994</c:v>
                </c:pt>
                <c:pt idx="8491">
                  <c:v>1.1199047599999998</c:v>
                </c:pt>
                <c:pt idx="8492">
                  <c:v>1.1065954</c:v>
                </c:pt>
                <c:pt idx="8493">
                  <c:v>1.0710152399999999</c:v>
                </c:pt>
                <c:pt idx="8494">
                  <c:v>1.03307247</c:v>
                </c:pt>
                <c:pt idx="8495">
                  <c:v>0.98609607999999993</c:v>
                </c:pt>
                <c:pt idx="8496">
                  <c:v>1.0048094999999997</c:v>
                </c:pt>
                <c:pt idx="8497">
                  <c:v>1.05322516</c:v>
                </c:pt>
                <c:pt idx="8498">
                  <c:v>1.0722661</c:v>
                </c:pt>
                <c:pt idx="8499">
                  <c:v>1.0537813899999997</c:v>
                </c:pt>
                <c:pt idx="8500">
                  <c:v>1.11159897</c:v>
                </c:pt>
                <c:pt idx="8501">
                  <c:v>1.1135446999999998</c:v>
                </c:pt>
                <c:pt idx="8502">
                  <c:v>1.08533072</c:v>
                </c:pt>
                <c:pt idx="8503">
                  <c:v>1.1128492399999999</c:v>
                </c:pt>
                <c:pt idx="8504">
                  <c:v>1.1321682899999999</c:v>
                </c:pt>
                <c:pt idx="8505">
                  <c:v>1.1293885700000001</c:v>
                </c:pt>
                <c:pt idx="8506">
                  <c:v>1.1099308699999999</c:v>
                </c:pt>
                <c:pt idx="8507">
                  <c:v>1.09978497</c:v>
                </c:pt>
                <c:pt idx="8508">
                  <c:v>1.0547542599999997</c:v>
                </c:pt>
                <c:pt idx="8509">
                  <c:v>1.0473880799999999</c:v>
                </c:pt>
                <c:pt idx="8510">
                  <c:v>0.98679083999999995</c:v>
                </c:pt>
                <c:pt idx="8511">
                  <c:v>1.0403000099999999</c:v>
                </c:pt>
                <c:pt idx="8512">
                  <c:v>1.0733780899999998</c:v>
                </c:pt>
                <c:pt idx="8513">
                  <c:v>1.14731765</c:v>
                </c:pt>
                <c:pt idx="8514">
                  <c:v>1.1342530300000002</c:v>
                </c:pt>
                <c:pt idx="8515">
                  <c:v>1.1076934299999999</c:v>
                </c:pt>
                <c:pt idx="8516">
                  <c:v>1.1326773200000002</c:v>
                </c:pt>
                <c:pt idx="8517">
                  <c:v>1.1068732699999999</c:v>
                </c:pt>
                <c:pt idx="8518">
                  <c:v>1.1421754400000002</c:v>
                </c:pt>
                <c:pt idx="8519">
                  <c:v>1.1013140699999999</c:v>
                </c:pt>
                <c:pt idx="8520">
                  <c:v>1.0525306499999998</c:v>
                </c:pt>
                <c:pt idx="8521">
                  <c:v>1.0468320799999999</c:v>
                </c:pt>
                <c:pt idx="8522">
                  <c:v>1.0155609799999998</c:v>
                </c:pt>
                <c:pt idx="8523">
                  <c:v>0.9703909799999999</c:v>
                </c:pt>
                <c:pt idx="8524">
                  <c:v>1.0105571700000002</c:v>
                </c:pt>
                <c:pt idx="8525">
                  <c:v>1.0403000099999999</c:v>
                </c:pt>
                <c:pt idx="8526">
                  <c:v>1.0469709599999999</c:v>
                </c:pt>
                <c:pt idx="8527">
                  <c:v>1.0447474700000001</c:v>
                </c:pt>
                <c:pt idx="8528">
                  <c:v>0.98303871999999992</c:v>
                </c:pt>
                <c:pt idx="8529">
                  <c:v>1.0097234199999998</c:v>
                </c:pt>
                <c:pt idx="8530">
                  <c:v>1.0396047799999997</c:v>
                </c:pt>
                <c:pt idx="8531">
                  <c:v>1.08394086</c:v>
                </c:pt>
                <c:pt idx="8532">
                  <c:v>1.1113208499999998</c:v>
                </c:pt>
                <c:pt idx="8533">
                  <c:v>1.1207717699999999</c:v>
                </c:pt>
                <c:pt idx="8534">
                  <c:v>1.10534406</c:v>
                </c:pt>
                <c:pt idx="8535">
                  <c:v>1.1306395499999999</c:v>
                </c:pt>
                <c:pt idx="8536">
                  <c:v>1.14884663</c:v>
                </c:pt>
                <c:pt idx="8537">
                  <c:v>1.0883884400000001</c:v>
                </c:pt>
                <c:pt idx="8538">
                  <c:v>1.04141152</c:v>
                </c:pt>
                <c:pt idx="8539">
                  <c:v>1.03765917</c:v>
                </c:pt>
                <c:pt idx="8540">
                  <c:v>0.97275369999999994</c:v>
                </c:pt>
                <c:pt idx="8541">
                  <c:v>0.99707555999999997</c:v>
                </c:pt>
                <c:pt idx="8542">
                  <c:v>1.0434964899999997</c:v>
                </c:pt>
                <c:pt idx="8543">
                  <c:v>1.10603988</c:v>
                </c:pt>
                <c:pt idx="8544">
                  <c:v>1.1340813599999999</c:v>
                </c:pt>
                <c:pt idx="8545">
                  <c:v>1.07541072</c:v>
                </c:pt>
                <c:pt idx="8546">
                  <c:v>1.04585946</c:v>
                </c:pt>
                <c:pt idx="8547">
                  <c:v>0.99040454999999994</c:v>
                </c:pt>
                <c:pt idx="8548">
                  <c:v>0.96177351000000011</c:v>
                </c:pt>
                <c:pt idx="8549">
                  <c:v>0.98387258999999994</c:v>
                </c:pt>
                <c:pt idx="8550">
                  <c:v>1.0224946699999997</c:v>
                </c:pt>
                <c:pt idx="8551">
                  <c:v>1.0437744899999997</c:v>
                </c:pt>
                <c:pt idx="8552">
                  <c:v>1.0946427599999999</c:v>
                </c:pt>
                <c:pt idx="8553">
                  <c:v>1.1286936999999997</c:v>
                </c:pt>
                <c:pt idx="8554">
                  <c:v>1.1204937699999999</c:v>
                </c:pt>
                <c:pt idx="8555">
                  <c:v>1.1029819300000001</c:v>
                </c:pt>
                <c:pt idx="8556">
                  <c:v>1.0519704799999998</c:v>
                </c:pt>
                <c:pt idx="8557">
                  <c:v>0.99512970000000001</c:v>
                </c:pt>
                <c:pt idx="8558">
                  <c:v>1.0229269299999999</c:v>
                </c:pt>
                <c:pt idx="8559">
                  <c:v>1.04488647</c:v>
                </c:pt>
                <c:pt idx="8560">
                  <c:v>1.1248021100000001</c:v>
                </c:pt>
                <c:pt idx="8561">
                  <c:v>1.1004797200000001</c:v>
                </c:pt>
                <c:pt idx="8562">
                  <c:v>1.1412020899999999</c:v>
                </c:pt>
                <c:pt idx="8563">
                  <c:v>1.0572561</c:v>
                </c:pt>
                <c:pt idx="8564">
                  <c:v>1.0457204599999999</c:v>
                </c:pt>
                <c:pt idx="8565">
                  <c:v>1.0633712999999998</c:v>
                </c:pt>
                <c:pt idx="8566">
                  <c:v>1.03418458</c:v>
                </c:pt>
                <c:pt idx="8567">
                  <c:v>0.95510297999999993</c:v>
                </c:pt>
                <c:pt idx="8568">
                  <c:v>1.0205297499999997</c:v>
                </c:pt>
                <c:pt idx="8569">
                  <c:v>1.12622106</c:v>
                </c:pt>
                <c:pt idx="8570">
                  <c:v>1.0995070899999999</c:v>
                </c:pt>
                <c:pt idx="8571">
                  <c:v>1.05864549</c:v>
                </c:pt>
                <c:pt idx="8572">
                  <c:v>1.0575338599999997</c:v>
                </c:pt>
                <c:pt idx="8573">
                  <c:v>1.0390491499999999</c:v>
                </c:pt>
                <c:pt idx="8574">
                  <c:v>0.98887581000000013</c:v>
                </c:pt>
                <c:pt idx="8575">
                  <c:v>0.97053002999999993</c:v>
                </c:pt>
                <c:pt idx="8576">
                  <c:v>0.99985539999999984</c:v>
                </c:pt>
                <c:pt idx="8577">
                  <c:v>1.05544913</c:v>
                </c:pt>
                <c:pt idx="8578">
                  <c:v>1.1118764899999998</c:v>
                </c:pt>
                <c:pt idx="8579">
                  <c:v>1.1217445099999999</c:v>
                </c:pt>
                <c:pt idx="8580">
                  <c:v>1.06420493</c:v>
                </c:pt>
                <c:pt idx="8581">
                  <c:v>1.0985343499999998</c:v>
                </c:pt>
                <c:pt idx="8582">
                  <c:v>1.1086798899999999</c:v>
                </c:pt>
                <c:pt idx="8583">
                  <c:v>1.11507344</c:v>
                </c:pt>
                <c:pt idx="8584">
                  <c:v>1.11507344</c:v>
                </c:pt>
                <c:pt idx="8585">
                  <c:v>1.1195206599999998</c:v>
                </c:pt>
                <c:pt idx="8586">
                  <c:v>1.1128497099999999</c:v>
                </c:pt>
                <c:pt idx="8587">
                  <c:v>1.1324465300000002</c:v>
                </c:pt>
                <c:pt idx="8588">
                  <c:v>1.1159073099999999</c:v>
                </c:pt>
                <c:pt idx="8589">
                  <c:v>1.0899173</c:v>
                </c:pt>
                <c:pt idx="8590">
                  <c:v>1.1057281499999998</c:v>
                </c:pt>
                <c:pt idx="8591">
                  <c:v>1.14134157</c:v>
                </c:pt>
                <c:pt idx="8592">
                  <c:v>1.1527382099999999</c:v>
                </c:pt>
                <c:pt idx="8593">
                  <c:v>1.1104871000000003</c:v>
                </c:pt>
                <c:pt idx="8594">
                  <c:v>1.10437155</c:v>
                </c:pt>
                <c:pt idx="8595">
                  <c:v>1.1145712099999998</c:v>
                </c:pt>
                <c:pt idx="8596">
                  <c:v>1.1266090899999999</c:v>
                </c:pt>
                <c:pt idx="8597">
                  <c:v>1.0340458200000002</c:v>
                </c:pt>
                <c:pt idx="8598">
                  <c:v>1.0020793699999999</c:v>
                </c:pt>
                <c:pt idx="8599">
                  <c:v>0.95802134000000005</c:v>
                </c:pt>
                <c:pt idx="8600">
                  <c:v>1.0184794699999999</c:v>
                </c:pt>
                <c:pt idx="8601">
                  <c:v>1.05670011</c:v>
                </c:pt>
                <c:pt idx="8602">
                  <c:v>1.06309342</c:v>
                </c:pt>
                <c:pt idx="8603">
                  <c:v>1.0755511499999999</c:v>
                </c:pt>
                <c:pt idx="8604">
                  <c:v>1.1124326</c:v>
                </c:pt>
                <c:pt idx="8605">
                  <c:v>1.0903342999999999</c:v>
                </c:pt>
                <c:pt idx="8606">
                  <c:v>1.0668460099999999</c:v>
                </c:pt>
                <c:pt idx="8607">
                  <c:v>1.0735169600000001</c:v>
                </c:pt>
                <c:pt idx="8608">
                  <c:v>1.1000630899999999</c:v>
                </c:pt>
                <c:pt idx="8609">
                  <c:v>1.1425924300000001</c:v>
                </c:pt>
                <c:pt idx="8610">
                  <c:v>1.16719258</c:v>
                </c:pt>
                <c:pt idx="8611">
                  <c:v>1.16302276</c:v>
                </c:pt>
                <c:pt idx="8612">
                  <c:v>1.1710838100000001</c:v>
                </c:pt>
                <c:pt idx="8613">
                  <c:v>1.1517651099999999</c:v>
                </c:pt>
                <c:pt idx="8614">
                  <c:v>1.1204937699999999</c:v>
                </c:pt>
                <c:pt idx="8615">
                  <c:v>1.1008968399999999</c:v>
                </c:pt>
                <c:pt idx="8616">
                  <c:v>1.11709762</c:v>
                </c:pt>
                <c:pt idx="8617">
                  <c:v>1.0899169399999999</c:v>
                </c:pt>
                <c:pt idx="8618">
                  <c:v>1.0674015299999999</c:v>
                </c:pt>
                <c:pt idx="8619">
                  <c:v>1.1089566899999999</c:v>
                </c:pt>
                <c:pt idx="8620">
                  <c:v>1.1745587600000003</c:v>
                </c:pt>
                <c:pt idx="8621">
                  <c:v>1.1235512499999998</c:v>
                </c:pt>
                <c:pt idx="8622">
                  <c:v>1.1115988499999998</c:v>
                </c:pt>
                <c:pt idx="8623">
                  <c:v>1.1136836999999997</c:v>
                </c:pt>
                <c:pt idx="8624">
                  <c:v>1.0490557</c:v>
                </c:pt>
                <c:pt idx="8625">
                  <c:v>1.0286253699999999</c:v>
                </c:pt>
                <c:pt idx="8626">
                  <c:v>0.97900789999999993</c:v>
                </c:pt>
                <c:pt idx="8627">
                  <c:v>0.96816718999999984</c:v>
                </c:pt>
                <c:pt idx="8628">
                  <c:v>1.03738117</c:v>
                </c:pt>
                <c:pt idx="8629">
                  <c:v>1.05405927</c:v>
                </c:pt>
                <c:pt idx="8630">
                  <c:v>1.05155778</c:v>
                </c:pt>
                <c:pt idx="8631">
                  <c:v>1.0664290199999997</c:v>
                </c:pt>
                <c:pt idx="8632">
                  <c:v>1.09478176</c:v>
                </c:pt>
                <c:pt idx="8633">
                  <c:v>1.1085410099999999</c:v>
                </c:pt>
                <c:pt idx="8634">
                  <c:v>1.1007580800000001</c:v>
                </c:pt>
                <c:pt idx="8635">
                  <c:v>1.0918632699999997</c:v>
                </c:pt>
                <c:pt idx="8636">
                  <c:v>1.1175750499999999</c:v>
                </c:pt>
                <c:pt idx="8637">
                  <c:v>1.1355037699999999</c:v>
                </c:pt>
                <c:pt idx="8638">
                  <c:v>1.1427313099999998</c:v>
                </c:pt>
                <c:pt idx="8639">
                  <c:v>1.13772798</c:v>
                </c:pt>
                <c:pt idx="8640">
                  <c:v>1.1067342799999997</c:v>
                </c:pt>
                <c:pt idx="8641">
                  <c:v>1.09394777</c:v>
                </c:pt>
                <c:pt idx="8642">
                  <c:v>1.1107644999999997</c:v>
                </c:pt>
                <c:pt idx="8643">
                  <c:v>1.10298181</c:v>
                </c:pt>
                <c:pt idx="8644">
                  <c:v>1.0768525600000003</c:v>
                </c:pt>
                <c:pt idx="8645">
                  <c:v>1.0233437999999997</c:v>
                </c:pt>
                <c:pt idx="8646">
                  <c:v>1.0119473899999998</c:v>
                </c:pt>
                <c:pt idx="8647">
                  <c:v>1.00916743</c:v>
                </c:pt>
                <c:pt idx="8648">
                  <c:v>1.0257065299999999</c:v>
                </c:pt>
                <c:pt idx="8649">
                  <c:v>1.0236217999999995</c:v>
                </c:pt>
                <c:pt idx="8650">
                  <c:v>1.0252895399999999</c:v>
                </c:pt>
                <c:pt idx="8651">
                  <c:v>1.0434085099999999</c:v>
                </c:pt>
                <c:pt idx="8652">
                  <c:v>1.0840799800000001</c:v>
                </c:pt>
                <c:pt idx="8653">
                  <c:v>1.1186869100000001</c:v>
                </c:pt>
                <c:pt idx="8654">
                  <c:v>1.0908900499999998</c:v>
                </c:pt>
                <c:pt idx="8655">
                  <c:v>1.0547543799999999</c:v>
                </c:pt>
                <c:pt idx="8656">
                  <c:v>1.00124502</c:v>
                </c:pt>
                <c:pt idx="8657">
                  <c:v>1.0226489300000001</c:v>
                </c:pt>
                <c:pt idx="8658">
                  <c:v>1.0818562499999997</c:v>
                </c:pt>
                <c:pt idx="8659">
                  <c:v>1.1095139999999999</c:v>
                </c:pt>
                <c:pt idx="8660">
                  <c:v>1.1492632599999997</c:v>
                </c:pt>
                <c:pt idx="8661">
                  <c:v>1.1195207799999998</c:v>
                </c:pt>
                <c:pt idx="8662">
                  <c:v>1.05461538</c:v>
                </c:pt>
                <c:pt idx="8663">
                  <c:v>0.98123192999999986</c:v>
                </c:pt>
                <c:pt idx="8664">
                  <c:v>1.02820837</c:v>
                </c:pt>
                <c:pt idx="8665">
                  <c:v>1.13619888</c:v>
                </c:pt>
                <c:pt idx="8666">
                  <c:v>1.1088190099999999</c:v>
                </c:pt>
                <c:pt idx="8667">
                  <c:v>1.0519747699999997</c:v>
                </c:pt>
                <c:pt idx="8668">
                  <c:v>1.0041640999999997</c:v>
                </c:pt>
                <c:pt idx="8669">
                  <c:v>1.0876933299999998</c:v>
                </c:pt>
                <c:pt idx="8670">
                  <c:v>1.12730372</c:v>
                </c:pt>
                <c:pt idx="8671">
                  <c:v>1.0307099799999999</c:v>
                </c:pt>
                <c:pt idx="8672">
                  <c:v>1.0311268599999999</c:v>
                </c:pt>
                <c:pt idx="8673">
                  <c:v>1.10951388</c:v>
                </c:pt>
                <c:pt idx="8674">
                  <c:v>1.09116781</c:v>
                </c:pt>
                <c:pt idx="8675">
                  <c:v>1.0647432799999998</c:v>
                </c:pt>
                <c:pt idx="8676">
                  <c:v>1.12911081</c:v>
                </c:pt>
                <c:pt idx="8677">
                  <c:v>1.0573948599999998</c:v>
                </c:pt>
                <c:pt idx="8678">
                  <c:v>1.0533643999999998</c:v>
                </c:pt>
                <c:pt idx="8679">
                  <c:v>1.1106260999999997</c:v>
                </c:pt>
                <c:pt idx="8680">
                  <c:v>1.07018149</c:v>
                </c:pt>
                <c:pt idx="8681">
                  <c:v>0.99443543000000001</c:v>
                </c:pt>
                <c:pt idx="8682">
                  <c:v>1.04836106</c:v>
                </c:pt>
                <c:pt idx="8683">
                  <c:v>1.1249407499999999</c:v>
                </c:pt>
                <c:pt idx="8684">
                  <c:v>1.1309175500000002</c:v>
                </c:pt>
                <c:pt idx="8685">
                  <c:v>1.12591398</c:v>
                </c:pt>
                <c:pt idx="8686">
                  <c:v>1.0768529200000003</c:v>
                </c:pt>
                <c:pt idx="8687">
                  <c:v>1.00277412</c:v>
                </c:pt>
                <c:pt idx="8688">
                  <c:v>0.98401141000000003</c:v>
                </c:pt>
                <c:pt idx="8689">
                  <c:v>1.0800423600000002</c:v>
                </c:pt>
                <c:pt idx="8690">
                  <c:v>1.08227289</c:v>
                </c:pt>
                <c:pt idx="8691">
                  <c:v>1.14717841</c:v>
                </c:pt>
                <c:pt idx="8692">
                  <c:v>1.0924189100000001</c:v>
                </c:pt>
                <c:pt idx="8693">
                  <c:v>1.0436353699999998</c:v>
                </c:pt>
                <c:pt idx="8694">
                  <c:v>0.99332308999999985</c:v>
                </c:pt>
                <c:pt idx="8695">
                  <c:v>1.0098626599999998</c:v>
                </c:pt>
                <c:pt idx="8696">
                  <c:v>1.0323778400000001</c:v>
                </c:pt>
                <c:pt idx="8697">
                  <c:v>1.0849136099999999</c:v>
                </c:pt>
                <c:pt idx="8698">
                  <c:v>1.1368936299999999</c:v>
                </c:pt>
                <c:pt idx="8699">
                  <c:v>1.0990901</c:v>
                </c:pt>
                <c:pt idx="8700">
                  <c:v>1.1401164500000001</c:v>
                </c:pt>
                <c:pt idx="8701">
                  <c:v>1.1645517300000001</c:v>
                </c:pt>
                <c:pt idx="8702">
                  <c:v>1.1708058100000001</c:v>
                </c:pt>
                <c:pt idx="8703">
                  <c:v>1.1637178700000002</c:v>
                </c:pt>
                <c:pt idx="8704">
                  <c:v>1.1464836599999999</c:v>
                </c:pt>
                <c:pt idx="8705">
                  <c:v>1.13814449</c:v>
                </c:pt>
                <c:pt idx="8706">
                  <c:v>1.1057612899999996</c:v>
                </c:pt>
                <c:pt idx="8707">
                  <c:v>1.1035375599999999</c:v>
                </c:pt>
                <c:pt idx="8708">
                  <c:v>1.10645628</c:v>
                </c:pt>
                <c:pt idx="8709">
                  <c:v>1.0304319899999999</c:v>
                </c:pt>
                <c:pt idx="8710">
                  <c:v>0.99790990000000002</c:v>
                </c:pt>
                <c:pt idx="8711">
                  <c:v>1.0215371799999999</c:v>
                </c:pt>
                <c:pt idx="8712">
                  <c:v>1.1020087000000001</c:v>
                </c:pt>
                <c:pt idx="8713">
                  <c:v>1.09603238</c:v>
                </c:pt>
                <c:pt idx="8714">
                  <c:v>1.0230659200000001</c:v>
                </c:pt>
                <c:pt idx="8715">
                  <c:v>1.0439133599999997</c:v>
                </c:pt>
                <c:pt idx="8716">
                  <c:v>1.0970052499999998</c:v>
                </c:pt>
                <c:pt idx="8717">
                  <c:v>1.10701227</c:v>
                </c:pt>
                <c:pt idx="8718">
                  <c:v>1.1105005700000001</c:v>
                </c:pt>
                <c:pt idx="8719">
                  <c:v>1.0619816799999997</c:v>
                </c:pt>
                <c:pt idx="8720">
                  <c:v>0.98776387999999993</c:v>
                </c:pt>
                <c:pt idx="8721">
                  <c:v>0.99929975999999998</c:v>
                </c:pt>
                <c:pt idx="8722">
                  <c:v>1.0340458200000002</c:v>
                </c:pt>
                <c:pt idx="8723">
                  <c:v>1.0651780399999999</c:v>
                </c:pt>
                <c:pt idx="8724">
                  <c:v>1.06017447</c:v>
                </c:pt>
                <c:pt idx="8725">
                  <c:v>1.07212722</c:v>
                </c:pt>
                <c:pt idx="8726">
                  <c:v>1.0397438999999997</c:v>
                </c:pt>
                <c:pt idx="8727">
                  <c:v>0.95802122000000012</c:v>
                </c:pt>
                <c:pt idx="8728">
                  <c:v>1.0355483299999999</c:v>
                </c:pt>
                <c:pt idx="8729">
                  <c:v>1.1600476500000001</c:v>
                </c:pt>
                <c:pt idx="8730">
                  <c:v>1.1537109600000002</c:v>
                </c:pt>
                <c:pt idx="8731">
                  <c:v>1.1127106</c:v>
                </c:pt>
                <c:pt idx="8732">
                  <c:v>1.0814392599999998</c:v>
                </c:pt>
                <c:pt idx="8733">
                  <c:v>1.0644829300000003</c:v>
                </c:pt>
                <c:pt idx="8734">
                  <c:v>1.0782424200000003</c:v>
                </c:pt>
                <c:pt idx="8735">
                  <c:v>1.0593409499999999</c:v>
                </c:pt>
                <c:pt idx="8736">
                  <c:v>1.0551712499999997</c:v>
                </c:pt>
                <c:pt idx="8737">
                  <c:v>1.0532253999999999</c:v>
                </c:pt>
                <c:pt idx="8738">
                  <c:v>1.0386322699999999</c:v>
                </c:pt>
                <c:pt idx="8739">
                  <c:v>1.0505847899999998</c:v>
                </c:pt>
                <c:pt idx="8740">
                  <c:v>1.05266953</c:v>
                </c:pt>
                <c:pt idx="8741">
                  <c:v>1.0608694599999997</c:v>
                </c:pt>
                <c:pt idx="8742">
                  <c:v>1.01486576</c:v>
                </c:pt>
                <c:pt idx="8743">
                  <c:v>0.95371282000000002</c:v>
                </c:pt>
                <c:pt idx="8744">
                  <c:v>0.9801197599999999</c:v>
                </c:pt>
                <c:pt idx="8745">
                  <c:v>1.0876936899999996</c:v>
                </c:pt>
                <c:pt idx="8746">
                  <c:v>1.0939475300000001</c:v>
                </c:pt>
                <c:pt idx="8747">
                  <c:v>1.1367547499999999</c:v>
                </c:pt>
                <c:pt idx="8748">
                  <c:v>1.05697799</c:v>
                </c:pt>
                <c:pt idx="8749">
                  <c:v>0.99582517000000004</c:v>
                </c:pt>
                <c:pt idx="8750">
                  <c:v>1.0137538899999998</c:v>
                </c:pt>
                <c:pt idx="8751">
                  <c:v>1.0900561800000002</c:v>
                </c:pt>
                <c:pt idx="8752">
                  <c:v>1.12021565</c:v>
                </c:pt>
                <c:pt idx="8753">
                  <c:v>1.13036132</c:v>
                </c:pt>
                <c:pt idx="8754">
                  <c:v>1.0583682099999998</c:v>
                </c:pt>
                <c:pt idx="8755">
                  <c:v>0.98748583000000001</c:v>
                </c:pt>
                <c:pt idx="8756">
                  <c:v>1.03585243</c:v>
                </c:pt>
                <c:pt idx="8757">
                  <c:v>1.1155533799999999</c:v>
                </c:pt>
                <c:pt idx="8758">
                  <c:v>1.0258454099999998</c:v>
                </c:pt>
                <c:pt idx="8759">
                  <c:v>0.96330278999999985</c:v>
                </c:pt>
                <c:pt idx="8760">
                  <c:v>1.03418481</c:v>
                </c:pt>
                <c:pt idx="8761">
                  <c:v>1.0977004799999999</c:v>
                </c:pt>
                <c:pt idx="8762">
                  <c:v>1.1059002899999997</c:v>
                </c:pt>
                <c:pt idx="8763">
                  <c:v>1.0858868399999999</c:v>
                </c:pt>
                <c:pt idx="8764">
                  <c:v>1.0744897099999999</c:v>
                </c:pt>
                <c:pt idx="8765">
                  <c:v>1.0273743899999996</c:v>
                </c:pt>
                <c:pt idx="8766">
                  <c:v>1.0329335899999998</c:v>
                </c:pt>
                <c:pt idx="8767">
                  <c:v>0.99429606999999987</c:v>
                </c:pt>
                <c:pt idx="8768">
                  <c:v>1.0514186599999997</c:v>
                </c:pt>
                <c:pt idx="8769">
                  <c:v>1.1008969499999999</c:v>
                </c:pt>
                <c:pt idx="8770">
                  <c:v>1.0960325000000002</c:v>
                </c:pt>
                <c:pt idx="8771">
                  <c:v>1.0876933299999998</c:v>
                </c:pt>
                <c:pt idx="8772">
                  <c:v>1.1047885400000002</c:v>
                </c:pt>
                <c:pt idx="8773">
                  <c:v>1.0804634099999999</c:v>
                </c:pt>
                <c:pt idx="8774">
                  <c:v>1.0546152600000001</c:v>
                </c:pt>
                <c:pt idx="8775">
                  <c:v>1.0533643999999998</c:v>
                </c:pt>
                <c:pt idx="8776">
                  <c:v>1.0661511400000001</c:v>
                </c:pt>
                <c:pt idx="8777">
                  <c:v>0.97400432999999986</c:v>
                </c:pt>
                <c:pt idx="8778">
                  <c:v>0.97344827999999994</c:v>
                </c:pt>
                <c:pt idx="8779">
                  <c:v>0.99276750999999985</c:v>
                </c:pt>
                <c:pt idx="8780">
                  <c:v>1.0444694799999998</c:v>
                </c:pt>
                <c:pt idx="8781">
                  <c:v>1.0664286599999997</c:v>
                </c:pt>
                <c:pt idx="8782">
                  <c:v>1.08397257</c:v>
                </c:pt>
                <c:pt idx="8783">
                  <c:v>1.10713196</c:v>
                </c:pt>
                <c:pt idx="8784">
                  <c:v>1.0425237399999998</c:v>
                </c:pt>
                <c:pt idx="8785">
                  <c:v>1.06795788</c:v>
                </c:pt>
                <c:pt idx="8786">
                  <c:v>1.03640819</c:v>
                </c:pt>
                <c:pt idx="8787">
                  <c:v>0.98595703000000001</c:v>
                </c:pt>
                <c:pt idx="8788">
                  <c:v>0.99193341000000002</c:v>
                </c:pt>
                <c:pt idx="8789">
                  <c:v>0.99971657999999985</c:v>
                </c:pt>
                <c:pt idx="8790">
                  <c:v>1.0633395899999998</c:v>
                </c:pt>
                <c:pt idx="8791">
                  <c:v>1.1045104300000002</c:v>
                </c:pt>
                <c:pt idx="8792">
                  <c:v>1.1081239000000001</c:v>
                </c:pt>
                <c:pt idx="8793">
                  <c:v>1.0465540899999999</c:v>
                </c:pt>
                <c:pt idx="8794">
                  <c:v>1.0557272399999997</c:v>
                </c:pt>
                <c:pt idx="8795">
                  <c:v>0.98011958999999993</c:v>
                </c:pt>
                <c:pt idx="8796">
                  <c:v>0.99582504999999999</c:v>
                </c:pt>
                <c:pt idx="8797">
                  <c:v>1.0725439800000001</c:v>
                </c:pt>
                <c:pt idx="8798">
                  <c:v>1.1106258600000001</c:v>
                </c:pt>
                <c:pt idx="8799">
                  <c:v>1.12146652</c:v>
                </c:pt>
                <c:pt idx="8800">
                  <c:v>1.1236903699999998</c:v>
                </c:pt>
                <c:pt idx="8801">
                  <c:v>1.1432871800000002</c:v>
                </c:pt>
                <c:pt idx="8802">
                  <c:v>1.1405074600000003</c:v>
                </c:pt>
                <c:pt idx="8803">
                  <c:v>1.1453716799999998</c:v>
                </c:pt>
                <c:pt idx="8804">
                  <c:v>1.0925577900000001</c:v>
                </c:pt>
                <c:pt idx="8805">
                  <c:v>1.06754076</c:v>
                </c:pt>
                <c:pt idx="8806">
                  <c:v>1.05266953</c:v>
                </c:pt>
                <c:pt idx="8807">
                  <c:v>1.0311269799999998</c:v>
                </c:pt>
                <c:pt idx="8808">
                  <c:v>0.97761779999999987</c:v>
                </c:pt>
                <c:pt idx="8809">
                  <c:v>1.0370922099999997</c:v>
                </c:pt>
                <c:pt idx="8810">
                  <c:v>1.1454504700000001</c:v>
                </c:pt>
                <c:pt idx="8811">
                  <c:v>1.0505847899999998</c:v>
                </c:pt>
                <c:pt idx="8812">
                  <c:v>1.0521135300000002</c:v>
                </c:pt>
                <c:pt idx="8813">
                  <c:v>1.0377982899999996</c:v>
                </c:pt>
                <c:pt idx="8814">
                  <c:v>0.98748570999999985</c:v>
                </c:pt>
                <c:pt idx="8815">
                  <c:v>0.99374013999999999</c:v>
                </c:pt>
                <c:pt idx="8816">
                  <c:v>1.0211201899999998</c:v>
                </c:pt>
                <c:pt idx="8817">
                  <c:v>0.99693715999999988</c:v>
                </c:pt>
                <c:pt idx="8818">
                  <c:v>1.0229268099999997</c:v>
                </c:pt>
                <c:pt idx="8819">
                  <c:v>1.0212591899999999</c:v>
                </c:pt>
                <c:pt idx="8820">
                  <c:v>1.0024959999999998</c:v>
                </c:pt>
                <c:pt idx="8821">
                  <c:v>1.0398827799999999</c:v>
                </c:pt>
                <c:pt idx="8822">
                  <c:v>1.0159776199999997</c:v>
                </c:pt>
                <c:pt idx="8823">
                  <c:v>1.0482219499999998</c:v>
                </c:pt>
                <c:pt idx="8824">
                  <c:v>1.03321207</c:v>
                </c:pt>
                <c:pt idx="8825">
                  <c:v>1.0223710499999998</c:v>
                </c:pt>
                <c:pt idx="8826">
                  <c:v>0.97052978999999973</c:v>
                </c:pt>
                <c:pt idx="8827">
                  <c:v>0.98470657999999989</c:v>
                </c:pt>
                <c:pt idx="8828">
                  <c:v>0.99721503</c:v>
                </c:pt>
                <c:pt idx="8829">
                  <c:v>1.04238462</c:v>
                </c:pt>
                <c:pt idx="8830">
                  <c:v>1.0699036099999997</c:v>
                </c:pt>
                <c:pt idx="8831">
                  <c:v>1.06489992</c:v>
                </c:pt>
                <c:pt idx="8832">
                  <c:v>1.0284862499999998</c:v>
                </c:pt>
                <c:pt idx="8833">
                  <c:v>1.0607303399999999</c:v>
                </c:pt>
                <c:pt idx="8834">
                  <c:v>1.0730243899999996</c:v>
                </c:pt>
                <c:pt idx="8835">
                  <c:v>1.0361100400000001</c:v>
                </c:pt>
                <c:pt idx="8836">
                  <c:v>1.0213981899999998</c:v>
                </c:pt>
                <c:pt idx="8837">
                  <c:v>1.0437743699999997</c:v>
                </c:pt>
                <c:pt idx="8838">
                  <c:v>1.0446083499999999</c:v>
                </c:pt>
                <c:pt idx="8839">
                  <c:v>1.0433576099999999</c:v>
                </c:pt>
                <c:pt idx="8840">
                  <c:v>1.0355745599999997</c:v>
                </c:pt>
                <c:pt idx="8841">
                  <c:v>1.0708765999999998</c:v>
                </c:pt>
                <c:pt idx="8842">
                  <c:v>1.0733779700000001</c:v>
                </c:pt>
                <c:pt idx="8843">
                  <c:v>1.1014534199999999</c:v>
                </c:pt>
                <c:pt idx="8844">
                  <c:v>1.1276247499999996</c:v>
                </c:pt>
                <c:pt idx="8845">
                  <c:v>1.0935306499999997</c:v>
                </c:pt>
                <c:pt idx="8846">
                  <c:v>1.0810222599999997</c:v>
                </c:pt>
                <c:pt idx="8847">
                  <c:v>1.0735167299999999</c:v>
                </c:pt>
                <c:pt idx="8848">
                  <c:v>1.1131275899999999</c:v>
                </c:pt>
                <c:pt idx="8849">
                  <c:v>1.12341237</c:v>
                </c:pt>
                <c:pt idx="8850">
                  <c:v>1.1321681700000001</c:v>
                </c:pt>
                <c:pt idx="8851">
                  <c:v>1.1562128100000002</c:v>
                </c:pt>
                <c:pt idx="8852">
                  <c:v>1.1406464599999999</c:v>
                </c:pt>
                <c:pt idx="8853">
                  <c:v>1.1216057499999998</c:v>
                </c:pt>
                <c:pt idx="8854">
                  <c:v>1.1135446999999998</c:v>
                </c:pt>
                <c:pt idx="8855">
                  <c:v>1.1256357399999999</c:v>
                </c:pt>
                <c:pt idx="8856">
                  <c:v>1.15357172</c:v>
                </c:pt>
                <c:pt idx="8857">
                  <c:v>1.1303615600000001</c:v>
                </c:pt>
                <c:pt idx="8858">
                  <c:v>1.1298058</c:v>
                </c:pt>
                <c:pt idx="8859">
                  <c:v>1.1416192099999998</c:v>
                </c:pt>
                <c:pt idx="8860">
                  <c:v>1.1270259600000001</c:v>
                </c:pt>
                <c:pt idx="8861">
                  <c:v>1.09183276</c:v>
                </c:pt>
                <c:pt idx="8862">
                  <c:v>1.14634478</c:v>
                </c:pt>
                <c:pt idx="8863">
                  <c:v>1.17386353</c:v>
                </c:pt>
                <c:pt idx="8864">
                  <c:v>1.1405074600000003</c:v>
                </c:pt>
                <c:pt idx="8865">
                  <c:v>1.1413412099999998</c:v>
                </c:pt>
                <c:pt idx="8866">
                  <c:v>1.15843618</c:v>
                </c:pt>
                <c:pt idx="8867">
                  <c:v>1.13411427</c:v>
                </c:pt>
                <c:pt idx="8868">
                  <c:v>1.1459275499999999</c:v>
                </c:pt>
                <c:pt idx="8869">
                  <c:v>1.1088190099999999</c:v>
                </c:pt>
                <c:pt idx="8870">
                  <c:v>1.0618421999999998</c:v>
                </c:pt>
                <c:pt idx="8871">
                  <c:v>1.0672628899999999</c:v>
                </c:pt>
                <c:pt idx="8872">
                  <c:v>1.0229268099999997</c:v>
                </c:pt>
                <c:pt idx="8873">
                  <c:v>0.95871627000000004</c:v>
                </c:pt>
                <c:pt idx="8874">
                  <c:v>0.98053675999999979</c:v>
                </c:pt>
                <c:pt idx="8875">
                  <c:v>1.0496116899999997</c:v>
                </c:pt>
                <c:pt idx="8876">
                  <c:v>1.0611475700000002</c:v>
                </c:pt>
                <c:pt idx="8877">
                  <c:v>1.12146652</c:v>
                </c:pt>
                <c:pt idx="8878">
                  <c:v>1.1179920399999999</c:v>
                </c:pt>
                <c:pt idx="8879">
                  <c:v>1.1402292299999999</c:v>
                </c:pt>
                <c:pt idx="8880">
                  <c:v>1.16232789</c:v>
                </c:pt>
                <c:pt idx="8881">
                  <c:v>1.1649686099999998</c:v>
                </c:pt>
                <c:pt idx="8882">
                  <c:v>1.1279987099999997</c:v>
                </c:pt>
                <c:pt idx="8883">
                  <c:v>1.0672626499999998</c:v>
                </c:pt>
                <c:pt idx="8884">
                  <c:v>1.06434417</c:v>
                </c:pt>
                <c:pt idx="8885">
                  <c:v>1.03738153</c:v>
                </c:pt>
                <c:pt idx="8886">
                  <c:v>1.00444198</c:v>
                </c:pt>
                <c:pt idx="8887">
                  <c:v>0.98526232999999974</c:v>
                </c:pt>
                <c:pt idx="8888">
                  <c:v>1.0738666099999996</c:v>
                </c:pt>
                <c:pt idx="8889">
                  <c:v>1.14745641</c:v>
                </c:pt>
                <c:pt idx="8890">
                  <c:v>1.1439067099999998</c:v>
                </c:pt>
                <c:pt idx="8891">
                  <c:v>1.1452326799999999</c:v>
                </c:pt>
                <c:pt idx="8892">
                  <c:v>1.1478733999999997</c:v>
                </c:pt>
                <c:pt idx="8893">
                  <c:v>1.1428699499999999</c:v>
                </c:pt>
                <c:pt idx="8894">
                  <c:v>1.1359209999999997</c:v>
                </c:pt>
                <c:pt idx="8895">
                  <c:v>1.1028425700000002</c:v>
                </c:pt>
                <c:pt idx="8896">
                  <c:v>1.1059004099999998</c:v>
                </c:pt>
                <c:pt idx="8897">
                  <c:v>1.1395343499999997</c:v>
                </c:pt>
                <c:pt idx="8898">
                  <c:v>1.1534329700000001</c:v>
                </c:pt>
                <c:pt idx="8899">
                  <c:v>1.1432872999999999</c:v>
                </c:pt>
                <c:pt idx="8900">
                  <c:v>1.1285549400000001</c:v>
                </c:pt>
                <c:pt idx="8901">
                  <c:v>1.1464834200000003</c:v>
                </c:pt>
                <c:pt idx="8902">
                  <c:v>1.13703299</c:v>
                </c:pt>
                <c:pt idx="8903">
                  <c:v>1.1341139100000002</c:v>
                </c:pt>
                <c:pt idx="8904">
                  <c:v>1.1443986899999998</c:v>
                </c:pt>
                <c:pt idx="8905">
                  <c:v>1.1477346399999997</c:v>
                </c:pt>
                <c:pt idx="8906">
                  <c:v>1.14829063</c:v>
                </c:pt>
                <c:pt idx="8907">
                  <c:v>1.1573243099999997</c:v>
                </c:pt>
                <c:pt idx="8908">
                  <c:v>1.12202263</c:v>
                </c:pt>
                <c:pt idx="8909">
                  <c:v>1.12869394</c:v>
                </c:pt>
                <c:pt idx="8910">
                  <c:v>1.1428704300000001</c:v>
                </c:pt>
                <c:pt idx="8911">
                  <c:v>1.15398884</c:v>
                </c:pt>
                <c:pt idx="8912">
                  <c:v>1.1348093699999999</c:v>
                </c:pt>
                <c:pt idx="8913">
                  <c:v>1.1519039899999999</c:v>
                </c:pt>
                <c:pt idx="8914">
                  <c:v>1.1569597700000001</c:v>
                </c:pt>
                <c:pt idx="8915">
                  <c:v>1.1017982999999998</c:v>
                </c:pt>
                <c:pt idx="8916">
                  <c:v>1.109375</c:v>
                </c:pt>
                <c:pt idx="8917">
                  <c:v>1.1063174000000002</c:v>
                </c:pt>
                <c:pt idx="8918">
                  <c:v>1.0765747999999997</c:v>
                </c:pt>
                <c:pt idx="8919">
                  <c:v>1.0551713699999998</c:v>
                </c:pt>
                <c:pt idx="8920">
                  <c:v>1.0643440499999999</c:v>
                </c:pt>
                <c:pt idx="8921">
                  <c:v>1.07212734</c:v>
                </c:pt>
                <c:pt idx="8922">
                  <c:v>1.05975759</c:v>
                </c:pt>
                <c:pt idx="8923">
                  <c:v>1.0184794699999999</c:v>
                </c:pt>
                <c:pt idx="8924">
                  <c:v>0.97859096999999973</c:v>
                </c:pt>
                <c:pt idx="8925">
                  <c:v>0.96497029000000012</c:v>
                </c:pt>
                <c:pt idx="8926">
                  <c:v>0.99290638999999992</c:v>
                </c:pt>
                <c:pt idx="8927">
                  <c:v>0.99012643</c:v>
                </c:pt>
                <c:pt idx="8928">
                  <c:v>1.0277916199999995</c:v>
                </c:pt>
                <c:pt idx="8929">
                  <c:v>1.0359915499999997</c:v>
                </c:pt>
                <c:pt idx="8930">
                  <c:v>1.0633712999999998</c:v>
                </c:pt>
                <c:pt idx="8931">
                  <c:v>1.0436356099999997</c:v>
                </c:pt>
                <c:pt idx="8932">
                  <c:v>1.0441915999999998</c:v>
                </c:pt>
                <c:pt idx="8933">
                  <c:v>1.0658732699999998</c:v>
                </c:pt>
                <c:pt idx="8934">
                  <c:v>1.082551</c:v>
                </c:pt>
                <c:pt idx="8935">
                  <c:v>1.1206327700000001</c:v>
                </c:pt>
                <c:pt idx="8936">
                  <c:v>1.1273040799999998</c:v>
                </c:pt>
                <c:pt idx="8937">
                  <c:v>1.12507987</c:v>
                </c:pt>
                <c:pt idx="8938">
                  <c:v>1.1167412999999997</c:v>
                </c:pt>
                <c:pt idx="8939">
                  <c:v>1.1143785700000002</c:v>
                </c:pt>
                <c:pt idx="8940">
                  <c:v>1.13183558</c:v>
                </c:pt>
                <c:pt idx="8941">
                  <c:v>1.0598968299999998</c:v>
                </c:pt>
                <c:pt idx="8942">
                  <c:v>1.0771309099999999</c:v>
                </c:pt>
                <c:pt idx="8943">
                  <c:v>1.0498651299999999</c:v>
                </c:pt>
                <c:pt idx="8944">
                  <c:v>1.0719881099999999</c:v>
                </c:pt>
                <c:pt idx="8945">
                  <c:v>1.1274430799999999</c:v>
                </c:pt>
                <c:pt idx="8946">
                  <c:v>1.12452412</c:v>
                </c:pt>
                <c:pt idx="8947">
                  <c:v>1.1327243999999999</c:v>
                </c:pt>
                <c:pt idx="8948">
                  <c:v>1.0900559400000003</c:v>
                </c:pt>
                <c:pt idx="8949">
                  <c:v>1.1480124000000003</c:v>
                </c:pt>
                <c:pt idx="8950">
                  <c:v>1.1018696999999997</c:v>
                </c:pt>
                <c:pt idx="8951">
                  <c:v>1.04738843</c:v>
                </c:pt>
                <c:pt idx="8952">
                  <c:v>1.0207036699999998</c:v>
                </c:pt>
                <c:pt idx="8953">
                  <c:v>0.94898747999999999</c:v>
                </c:pt>
                <c:pt idx="8954">
                  <c:v>0.99638103999999994</c:v>
                </c:pt>
                <c:pt idx="8955">
                  <c:v>1.02237058</c:v>
                </c:pt>
                <c:pt idx="8956">
                  <c:v>1.05808985</c:v>
                </c:pt>
                <c:pt idx="8957">
                  <c:v>1.0974222399999998</c:v>
                </c:pt>
                <c:pt idx="8958">
                  <c:v>1.0747677099999999</c:v>
                </c:pt>
                <c:pt idx="8959">
                  <c:v>1.0906124100000001</c:v>
                </c:pt>
                <c:pt idx="8960">
                  <c:v>1.1475955200000001</c:v>
                </c:pt>
                <c:pt idx="8961">
                  <c:v>1.14968026</c:v>
                </c:pt>
                <c:pt idx="8962">
                  <c:v>1.1489855100000002</c:v>
                </c:pt>
                <c:pt idx="8963">
                  <c:v>1.1610775000000002</c:v>
                </c:pt>
                <c:pt idx="8964">
                  <c:v>1.1541528700000003</c:v>
                </c:pt>
                <c:pt idx="8965">
                  <c:v>1.08574784</c:v>
                </c:pt>
                <c:pt idx="8966">
                  <c:v>1.0819952499999996</c:v>
                </c:pt>
                <c:pt idx="8967">
                  <c:v>1.0522509800000002</c:v>
                </c:pt>
                <c:pt idx="8968">
                  <c:v>0.97553348999999989</c:v>
                </c:pt>
                <c:pt idx="8969">
                  <c:v>0.97636717999999978</c:v>
                </c:pt>
                <c:pt idx="8970">
                  <c:v>1.00875044</c:v>
                </c:pt>
                <c:pt idx="8971">
                  <c:v>1.0051369699999999</c:v>
                </c:pt>
                <c:pt idx="8972">
                  <c:v>1.0223709300000001</c:v>
                </c:pt>
                <c:pt idx="8973">
                  <c:v>1.0362694299999999</c:v>
                </c:pt>
                <c:pt idx="8974">
                  <c:v>1.03251684</c:v>
                </c:pt>
                <c:pt idx="8975">
                  <c:v>1.0611475700000002</c:v>
                </c:pt>
                <c:pt idx="8976">
                  <c:v>1.1071512699999999</c:v>
                </c:pt>
                <c:pt idx="8977">
                  <c:v>1.1043716699999999</c:v>
                </c:pt>
                <c:pt idx="8978">
                  <c:v>1.0954762699999998</c:v>
                </c:pt>
                <c:pt idx="8979">
                  <c:v>1.1279990699999998</c:v>
                </c:pt>
                <c:pt idx="8980">
                  <c:v>1.1405072199999999</c:v>
                </c:pt>
                <c:pt idx="8981">
                  <c:v>1.1010360699999999</c:v>
                </c:pt>
                <c:pt idx="8982">
                  <c:v>1.0437747199999998</c:v>
                </c:pt>
                <c:pt idx="8983">
                  <c:v>1.0519745299999999</c:v>
                </c:pt>
                <c:pt idx="8984">
                  <c:v>1.0558662399999996</c:v>
                </c:pt>
                <c:pt idx="8985">
                  <c:v>1.07852054</c:v>
                </c:pt>
                <c:pt idx="8986">
                  <c:v>1.0332118299999999</c:v>
                </c:pt>
                <c:pt idx="8987">
                  <c:v>0.97775709999999993</c:v>
                </c:pt>
                <c:pt idx="8988">
                  <c:v>1.07323897</c:v>
                </c:pt>
                <c:pt idx="8989">
                  <c:v>1.1199046399999997</c:v>
                </c:pt>
                <c:pt idx="8990">
                  <c:v>1.0714323499999998</c:v>
                </c:pt>
                <c:pt idx="8991">
                  <c:v>1.0440524800000002</c:v>
                </c:pt>
                <c:pt idx="8992">
                  <c:v>1.0154217499999996</c:v>
                </c:pt>
                <c:pt idx="8993">
                  <c:v>1.1163243099999998</c:v>
                </c:pt>
                <c:pt idx="8994">
                  <c:v>1.1120445700000001</c:v>
                </c:pt>
                <c:pt idx="8995">
                  <c:v>1.0350185599999999</c:v>
                </c:pt>
                <c:pt idx="8996">
                  <c:v>1.0553103699999999</c:v>
                </c:pt>
                <c:pt idx="8997">
                  <c:v>1.1227172599999999</c:v>
                </c:pt>
                <c:pt idx="8998">
                  <c:v>1.1626057599999999</c:v>
                </c:pt>
                <c:pt idx="8999">
                  <c:v>1.15496194</c:v>
                </c:pt>
                <c:pt idx="9000">
                  <c:v>1.0728220899999998</c:v>
                </c:pt>
                <c:pt idx="9001">
                  <c:v>1.0603137</c:v>
                </c:pt>
                <c:pt idx="9002">
                  <c:v>0.97720127999999984</c:v>
                </c:pt>
                <c:pt idx="9003">
                  <c:v>1.0113910399999997</c:v>
                </c:pt>
                <c:pt idx="9004">
                  <c:v>1.0621204399999999</c:v>
                </c:pt>
                <c:pt idx="9005">
                  <c:v>1.1199379</c:v>
                </c:pt>
                <c:pt idx="9006">
                  <c:v>1.1528769700000001</c:v>
                </c:pt>
                <c:pt idx="9007">
                  <c:v>1.1020089400000002</c:v>
                </c:pt>
                <c:pt idx="9008">
                  <c:v>1.10200918</c:v>
                </c:pt>
                <c:pt idx="9009">
                  <c:v>1.1342532599999999</c:v>
                </c:pt>
                <c:pt idx="9010">
                  <c:v>1.17219579</c:v>
                </c:pt>
                <c:pt idx="9011">
                  <c:v>1.1470397699999999</c:v>
                </c:pt>
                <c:pt idx="9012">
                  <c:v>1.1161850700000002</c:v>
                </c:pt>
                <c:pt idx="9013">
                  <c:v>1.07421184</c:v>
                </c:pt>
                <c:pt idx="9014">
                  <c:v>1.0787984099999999</c:v>
                </c:pt>
                <c:pt idx="9015">
                  <c:v>1.0619813199999997</c:v>
                </c:pt>
                <c:pt idx="9016">
                  <c:v>0.9669162</c:v>
                </c:pt>
                <c:pt idx="9017">
                  <c:v>1.0408558800000001</c:v>
                </c:pt>
                <c:pt idx="9018">
                  <c:v>1.0680962799999998</c:v>
                </c:pt>
                <c:pt idx="9019">
                  <c:v>1.1127465999999999</c:v>
                </c:pt>
                <c:pt idx="9020">
                  <c:v>1.1126059300000002</c:v>
                </c:pt>
                <c:pt idx="9021">
                  <c:v>1.0850528500000001</c:v>
                </c:pt>
                <c:pt idx="9022">
                  <c:v>1.0840798599999999</c:v>
                </c:pt>
                <c:pt idx="9023">
                  <c:v>1.0863038300000001</c:v>
                </c:pt>
                <c:pt idx="9024">
                  <c:v>1.0858863599999997</c:v>
                </c:pt>
                <c:pt idx="9025">
                  <c:v>1.02765226</c:v>
                </c:pt>
                <c:pt idx="9026">
                  <c:v>0.99957763999999993</c:v>
                </c:pt>
                <c:pt idx="9027">
                  <c:v>1.0084725600000002</c:v>
                </c:pt>
                <c:pt idx="9028">
                  <c:v>1.05670011</c:v>
                </c:pt>
                <c:pt idx="9029">
                  <c:v>1.0379372799999997</c:v>
                </c:pt>
                <c:pt idx="9030">
                  <c:v>1.03015411</c:v>
                </c:pt>
                <c:pt idx="9031">
                  <c:v>1.03501844</c:v>
                </c:pt>
                <c:pt idx="9032">
                  <c:v>1.0241780300000001</c:v>
                </c:pt>
                <c:pt idx="9033">
                  <c:v>1.0172287199999999</c:v>
                </c:pt>
                <c:pt idx="9034">
                  <c:v>1.0080558100000001</c:v>
                </c:pt>
                <c:pt idx="9035">
                  <c:v>0.98706894999999972</c:v>
                </c:pt>
                <c:pt idx="9036">
                  <c:v>1.0111136399999998</c:v>
                </c:pt>
                <c:pt idx="9037">
                  <c:v>1.0317586699999999</c:v>
                </c:pt>
                <c:pt idx="9038">
                  <c:v>1.0176455999999998</c:v>
                </c:pt>
                <c:pt idx="9039">
                  <c:v>1.0108354099999999</c:v>
                </c:pt>
                <c:pt idx="9040">
                  <c:v>1.00249612</c:v>
                </c:pt>
                <c:pt idx="9041">
                  <c:v>0.99943875999999987</c:v>
                </c:pt>
                <c:pt idx="9042">
                  <c:v>0.98970979000000003</c:v>
                </c:pt>
                <c:pt idx="9043">
                  <c:v>0.98415023000000001</c:v>
                </c:pt>
                <c:pt idx="9044">
                  <c:v>1.0015231399999998</c:v>
                </c:pt>
                <c:pt idx="9045">
                  <c:v>1.0170893699999999</c:v>
                </c:pt>
                <c:pt idx="9046">
                  <c:v>1.0165332599999999</c:v>
                </c:pt>
                <c:pt idx="9047">
                  <c:v>1.0523914099999998</c:v>
                </c:pt>
                <c:pt idx="9048">
                  <c:v>1.1336972699999999</c:v>
                </c:pt>
                <c:pt idx="9049">
                  <c:v>1.1211884000000001</c:v>
                </c:pt>
                <c:pt idx="9050">
                  <c:v>1.12660885</c:v>
                </c:pt>
                <c:pt idx="9051">
                  <c:v>1.16496873</c:v>
                </c:pt>
                <c:pt idx="9052">
                  <c:v>1.0939476499999998</c:v>
                </c:pt>
                <c:pt idx="9053">
                  <c:v>1.0701812499999999</c:v>
                </c:pt>
                <c:pt idx="9054">
                  <c:v>1.02904236</c:v>
                </c:pt>
                <c:pt idx="9055">
                  <c:v>1.1031207999999997</c:v>
                </c:pt>
                <c:pt idx="9056">
                  <c:v>1.12938881</c:v>
                </c:pt>
                <c:pt idx="9057">
                  <c:v>1.13981223</c:v>
                </c:pt>
                <c:pt idx="9058">
                  <c:v>1.08102202</c:v>
                </c:pt>
                <c:pt idx="9059">
                  <c:v>1.0011061399999999</c:v>
                </c:pt>
                <c:pt idx="9060">
                  <c:v>1.0753240599999998</c:v>
                </c:pt>
                <c:pt idx="9061">
                  <c:v>1.13632691</c:v>
                </c:pt>
                <c:pt idx="9062">
                  <c:v>1.1492633799999998</c:v>
                </c:pt>
                <c:pt idx="9063">
                  <c:v>1.1443986899999998</c:v>
                </c:pt>
                <c:pt idx="9064">
                  <c:v>1.1082631300000001</c:v>
                </c:pt>
                <c:pt idx="9065">
                  <c:v>1.08741581</c:v>
                </c:pt>
                <c:pt idx="9066">
                  <c:v>1.0914460399999999</c:v>
                </c:pt>
                <c:pt idx="9067">
                  <c:v>1.1193820200000002</c:v>
                </c:pt>
                <c:pt idx="9068">
                  <c:v>1.1847044200000001</c:v>
                </c:pt>
                <c:pt idx="9069">
                  <c:v>1.1991589100000002</c:v>
                </c:pt>
                <c:pt idx="9070">
                  <c:v>1.2122234099999998</c:v>
                </c:pt>
                <c:pt idx="9071">
                  <c:v>1.1938770999999999</c:v>
                </c:pt>
                <c:pt idx="9072">
                  <c:v>1.2065247299999997</c:v>
                </c:pt>
                <c:pt idx="9073">
                  <c:v>1.1930431100000001</c:v>
                </c:pt>
                <c:pt idx="9074">
                  <c:v>1.1986466600000001</c:v>
                </c:pt>
                <c:pt idx="9075">
                  <c:v>1.0968664899999998</c:v>
                </c:pt>
                <c:pt idx="9076">
                  <c:v>1.0793546399999998</c:v>
                </c:pt>
                <c:pt idx="9077">
                  <c:v>1.07852042</c:v>
                </c:pt>
                <c:pt idx="9078">
                  <c:v>1.0904730600000001</c:v>
                </c:pt>
                <c:pt idx="9079">
                  <c:v>1.0942255300000001</c:v>
                </c:pt>
                <c:pt idx="9080">
                  <c:v>1.1274430799999999</c:v>
                </c:pt>
                <c:pt idx="9081">
                  <c:v>1.1279988299999999</c:v>
                </c:pt>
                <c:pt idx="9082">
                  <c:v>1.14717877</c:v>
                </c:pt>
                <c:pt idx="9083">
                  <c:v>1.15426695</c:v>
                </c:pt>
                <c:pt idx="9084">
                  <c:v>1.1680264499999999</c:v>
                </c:pt>
                <c:pt idx="9085">
                  <c:v>1.16899943</c:v>
                </c:pt>
                <c:pt idx="9086">
                  <c:v>1.1124327199999999</c:v>
                </c:pt>
                <c:pt idx="9087">
                  <c:v>1.0822733600000001</c:v>
                </c:pt>
                <c:pt idx="9088">
                  <c:v>1.0967276099999999</c:v>
                </c:pt>
                <c:pt idx="9089">
                  <c:v>1.1199377799999999</c:v>
                </c:pt>
                <c:pt idx="9090">
                  <c:v>1.0947816399999999</c:v>
                </c:pt>
                <c:pt idx="9091">
                  <c:v>1.1113203799999998</c:v>
                </c:pt>
                <c:pt idx="9092">
                  <c:v>1.1011748299999999</c:v>
                </c:pt>
                <c:pt idx="9093">
                  <c:v>1.1033984399999999</c:v>
                </c:pt>
                <c:pt idx="9094">
                  <c:v>1.0819952499999996</c:v>
                </c:pt>
                <c:pt idx="9095">
                  <c:v>1.09505951</c:v>
                </c:pt>
                <c:pt idx="9096">
                  <c:v>1.0970054899999999</c:v>
                </c:pt>
                <c:pt idx="9097">
                  <c:v>1.0981173500000001</c:v>
                </c:pt>
                <c:pt idx="9098">
                  <c:v>1.0988121000000002</c:v>
                </c:pt>
                <c:pt idx="9099">
                  <c:v>1.0926969099999999</c:v>
                </c:pt>
                <c:pt idx="9100">
                  <c:v>1.0581462399999999</c:v>
                </c:pt>
                <c:pt idx="9101">
                  <c:v>1.0544971200000002</c:v>
                </c:pt>
                <c:pt idx="9102">
                  <c:v>1.1141002200000001</c:v>
                </c:pt>
                <c:pt idx="9103">
                  <c:v>1.1498193699999999</c:v>
                </c:pt>
                <c:pt idx="9104">
                  <c:v>1.1460670200000003</c:v>
                </c:pt>
                <c:pt idx="9105">
                  <c:v>1.17344677</c:v>
                </c:pt>
                <c:pt idx="9106">
                  <c:v>1.1749755100000001</c:v>
                </c:pt>
                <c:pt idx="9107">
                  <c:v>1.12202227</c:v>
                </c:pt>
                <c:pt idx="9108">
                  <c:v>1.0756912199999995</c:v>
                </c:pt>
                <c:pt idx="9109">
                  <c:v>1.0469711999999998</c:v>
                </c:pt>
                <c:pt idx="9110">
                  <c:v>1.1260528600000002</c:v>
                </c:pt>
                <c:pt idx="9111">
                  <c:v>1.1509311200000001</c:v>
                </c:pt>
                <c:pt idx="9112">
                  <c:v>1.1626058800000001</c:v>
                </c:pt>
                <c:pt idx="9113">
                  <c:v>1.1899855100000001</c:v>
                </c:pt>
                <c:pt idx="9114">
                  <c:v>1.1090968799999998</c:v>
                </c:pt>
                <c:pt idx="9115">
                  <c:v>1.0832457499999999</c:v>
                </c:pt>
                <c:pt idx="9116">
                  <c:v>1.0943648799999999</c:v>
                </c:pt>
                <c:pt idx="9117">
                  <c:v>1.0204251999999998</c:v>
                </c:pt>
                <c:pt idx="9118">
                  <c:v>1.0048590899999998</c:v>
                </c:pt>
                <c:pt idx="9119">
                  <c:v>1.0590625999999999</c:v>
                </c:pt>
                <c:pt idx="9120">
                  <c:v>1.15398884</c:v>
                </c:pt>
                <c:pt idx="9121">
                  <c:v>1.15565681</c:v>
                </c:pt>
                <c:pt idx="9122">
                  <c:v>1.1849822999999999</c:v>
                </c:pt>
                <c:pt idx="9123">
                  <c:v>1.14870739</c:v>
                </c:pt>
                <c:pt idx="9124">
                  <c:v>1.10840201</c:v>
                </c:pt>
                <c:pt idx="9125">
                  <c:v>1.0429407399999999</c:v>
                </c:pt>
                <c:pt idx="9126">
                  <c:v>1.0302931099999999</c:v>
                </c:pt>
                <c:pt idx="9127">
                  <c:v>1.1142902399999999</c:v>
                </c:pt>
                <c:pt idx="9128">
                  <c:v>1.0986734600000001</c:v>
                </c:pt>
                <c:pt idx="9129">
                  <c:v>1.0365473000000001</c:v>
                </c:pt>
                <c:pt idx="9130">
                  <c:v>1.0582288499999999</c:v>
                </c:pt>
                <c:pt idx="9131">
                  <c:v>1.15329397</c:v>
                </c:pt>
                <c:pt idx="9132">
                  <c:v>1.1609379100000001</c:v>
                </c:pt>
                <c:pt idx="9133">
                  <c:v>1.1792841000000001</c:v>
                </c:pt>
                <c:pt idx="9134">
                  <c:v>1.1246632299999999</c:v>
                </c:pt>
                <c:pt idx="9135">
                  <c:v>1.1106257399999999</c:v>
                </c:pt>
                <c:pt idx="9136">
                  <c:v>1.0450254699999999</c:v>
                </c:pt>
                <c:pt idx="9137">
                  <c:v>1.0494728099999999</c:v>
                </c:pt>
                <c:pt idx="9138">
                  <c:v>1.1211884000000001</c:v>
                </c:pt>
                <c:pt idx="9139">
                  <c:v>1.1209107599999999</c:v>
                </c:pt>
                <c:pt idx="9140">
                  <c:v>1.1491242599999998</c:v>
                </c:pt>
                <c:pt idx="9141">
                  <c:v>1.13105655</c:v>
                </c:pt>
                <c:pt idx="9142">
                  <c:v>1.1998534199999999</c:v>
                </c:pt>
                <c:pt idx="9143">
                  <c:v>1.1559772499999998</c:v>
                </c:pt>
                <c:pt idx="9144">
                  <c:v>1.06684566</c:v>
                </c:pt>
                <c:pt idx="9145">
                  <c:v>1.0009675</c:v>
                </c:pt>
                <c:pt idx="9146">
                  <c:v>1.0073606999999998</c:v>
                </c:pt>
                <c:pt idx="9147">
                  <c:v>1.01945245</c:v>
                </c:pt>
                <c:pt idx="9148">
                  <c:v>1.0434966099999996</c:v>
                </c:pt>
                <c:pt idx="9149">
                  <c:v>1.0786591800000001</c:v>
                </c:pt>
                <c:pt idx="9150">
                  <c:v>1.12605321</c:v>
                </c:pt>
                <c:pt idx="9151">
                  <c:v>1.15843618</c:v>
                </c:pt>
                <c:pt idx="9152">
                  <c:v>1.1405074600000003</c:v>
                </c:pt>
                <c:pt idx="9153">
                  <c:v>1.1533105400000001</c:v>
                </c:pt>
                <c:pt idx="9154">
                  <c:v>1.0338641399999997</c:v>
                </c:pt>
                <c:pt idx="9155">
                  <c:v>1.0307099799999999</c:v>
                </c:pt>
                <c:pt idx="9156">
                  <c:v>1.0411336399999997</c:v>
                </c:pt>
                <c:pt idx="9157">
                  <c:v>1.09172392</c:v>
                </c:pt>
                <c:pt idx="9158">
                  <c:v>1.17386353</c:v>
                </c:pt>
                <c:pt idx="9159">
                  <c:v>1.1578804300000001</c:v>
                </c:pt>
                <c:pt idx="9160">
                  <c:v>1.1656632399999998</c:v>
                </c:pt>
                <c:pt idx="9161">
                  <c:v>1.1824805700000003</c:v>
                </c:pt>
                <c:pt idx="9162">
                  <c:v>1.1503754900000001</c:v>
                </c:pt>
                <c:pt idx="9163">
                  <c:v>1.0897781799999999</c:v>
                </c:pt>
                <c:pt idx="9164">
                  <c:v>1.0876933299999998</c:v>
                </c:pt>
                <c:pt idx="9165">
                  <c:v>1.0840798599999999</c:v>
                </c:pt>
                <c:pt idx="9166">
                  <c:v>1.0439699899999997</c:v>
                </c:pt>
                <c:pt idx="9167">
                  <c:v>1.0483607099999999</c:v>
                </c:pt>
                <c:pt idx="9168">
                  <c:v>1.15690768</c:v>
                </c:pt>
                <c:pt idx="9169">
                  <c:v>1.1616332499999997</c:v>
                </c:pt>
                <c:pt idx="9170">
                  <c:v>1.1423143099999999</c:v>
                </c:pt>
                <c:pt idx="9171">
                  <c:v>1.1528769700000001</c:v>
                </c:pt>
                <c:pt idx="9172">
                  <c:v>1.1496805000000001</c:v>
                </c:pt>
                <c:pt idx="9173">
                  <c:v>1.1740025300000003</c:v>
                </c:pt>
                <c:pt idx="9174">
                  <c:v>1.1856771700000002</c:v>
                </c:pt>
                <c:pt idx="9175">
                  <c:v>1.1795617299999999</c:v>
                </c:pt>
                <c:pt idx="9176">
                  <c:v>1.1817857000000001</c:v>
                </c:pt>
                <c:pt idx="9177">
                  <c:v>1.1751143899999998</c:v>
                </c:pt>
                <c:pt idx="9178">
                  <c:v>1.2022162699999999</c:v>
                </c:pt>
                <c:pt idx="9179">
                  <c:v>1.1374496199999997</c:v>
                </c:pt>
                <c:pt idx="9180">
                  <c:v>1.03428495</c:v>
                </c:pt>
                <c:pt idx="9181">
                  <c:v>1.0455813399999998</c:v>
                </c:pt>
                <c:pt idx="9182">
                  <c:v>1.0739343199999998</c:v>
                </c:pt>
                <c:pt idx="9183">
                  <c:v>1.1696940699999998</c:v>
                </c:pt>
                <c:pt idx="9184">
                  <c:v>1.1391173600000002</c:v>
                </c:pt>
                <c:pt idx="9185">
                  <c:v>1.1551007</c:v>
                </c:pt>
                <c:pt idx="9186">
                  <c:v>1.17622614</c:v>
                </c:pt>
                <c:pt idx="9187">
                  <c:v>1.1077075000000001</c:v>
                </c:pt>
                <c:pt idx="9188">
                  <c:v>1.10117507</c:v>
                </c:pt>
                <c:pt idx="9189">
                  <c:v>1.11590743</c:v>
                </c:pt>
                <c:pt idx="9190">
                  <c:v>1.1114598499999999</c:v>
                </c:pt>
                <c:pt idx="9191">
                  <c:v>1.11437845</c:v>
                </c:pt>
                <c:pt idx="9192">
                  <c:v>1.1303616799999998</c:v>
                </c:pt>
                <c:pt idx="9193">
                  <c:v>1.0917241599999998</c:v>
                </c:pt>
                <c:pt idx="9194">
                  <c:v>1.0300151100000001</c:v>
                </c:pt>
                <c:pt idx="9195">
                  <c:v>1.0027742399999997</c:v>
                </c:pt>
                <c:pt idx="9196">
                  <c:v>1.0068046999999998</c:v>
                </c:pt>
                <c:pt idx="9197">
                  <c:v>1.0129200199999997</c:v>
                </c:pt>
                <c:pt idx="9198">
                  <c:v>0.99665910000000002</c:v>
                </c:pt>
                <c:pt idx="9199">
                  <c:v>1.0009673799999999</c:v>
                </c:pt>
                <c:pt idx="9200">
                  <c:v>1.0347404499999999</c:v>
                </c:pt>
                <c:pt idx="9201">
                  <c:v>1.0510017899999997</c:v>
                </c:pt>
                <c:pt idx="9202">
                  <c:v>1.0732394499999998</c:v>
                </c:pt>
                <c:pt idx="9203">
                  <c:v>1.1027036899999998</c:v>
                </c:pt>
                <c:pt idx="9204">
                  <c:v>1.1239682399999997</c:v>
                </c:pt>
                <c:pt idx="9205">
                  <c:v>1.1074292699999997</c:v>
                </c:pt>
                <c:pt idx="9206">
                  <c:v>1.17562783</c:v>
                </c:pt>
                <c:pt idx="9207">
                  <c:v>1.1563516899999999</c:v>
                </c:pt>
                <c:pt idx="9208">
                  <c:v>1.1078334999999997</c:v>
                </c:pt>
                <c:pt idx="9209">
                  <c:v>1.1609381400000001</c:v>
                </c:pt>
                <c:pt idx="9210">
                  <c:v>1.16274476</c:v>
                </c:pt>
                <c:pt idx="9211">
                  <c:v>1.17233491</c:v>
                </c:pt>
                <c:pt idx="9212">
                  <c:v>1.0958934999999999</c:v>
                </c:pt>
                <c:pt idx="9213">
                  <c:v>1.0653170300000001</c:v>
                </c:pt>
                <c:pt idx="9214">
                  <c:v>1.0293198799999999</c:v>
                </c:pt>
                <c:pt idx="9215">
                  <c:v>1.0191743399999997</c:v>
                </c:pt>
                <c:pt idx="9216">
                  <c:v>1.09505951</c:v>
                </c:pt>
                <c:pt idx="9217">
                  <c:v>1.1314734200000001</c:v>
                </c:pt>
                <c:pt idx="9218">
                  <c:v>1.1135445799999999</c:v>
                </c:pt>
                <c:pt idx="9219">
                  <c:v>1.1043716699999999</c:v>
                </c:pt>
                <c:pt idx="9220">
                  <c:v>1.16788709</c:v>
                </c:pt>
                <c:pt idx="9221">
                  <c:v>1.2136129099999999</c:v>
                </c:pt>
                <c:pt idx="9222">
                  <c:v>1.1965178300000003</c:v>
                </c:pt>
                <c:pt idx="9223">
                  <c:v>1.1457887899999999</c:v>
                </c:pt>
                <c:pt idx="9224">
                  <c:v>1.1708059300000002</c:v>
                </c:pt>
                <c:pt idx="9225">
                  <c:v>1.1612160199999999</c:v>
                </c:pt>
                <c:pt idx="9226">
                  <c:v>1.1239683599999999</c:v>
                </c:pt>
                <c:pt idx="9227">
                  <c:v>1.0861647099999998</c:v>
                </c:pt>
                <c:pt idx="9228">
                  <c:v>1.0393272599999999</c:v>
                </c:pt>
                <c:pt idx="9229">
                  <c:v>1.01736772</c:v>
                </c:pt>
                <c:pt idx="9230">
                  <c:v>1.0753241799999997</c:v>
                </c:pt>
                <c:pt idx="9231">
                  <c:v>1.0974222399999998</c:v>
                </c:pt>
                <c:pt idx="9232">
                  <c:v>1.09311402</c:v>
                </c:pt>
                <c:pt idx="9233">
                  <c:v>1.0707784899999999</c:v>
                </c:pt>
                <c:pt idx="9234">
                  <c:v>1.11499214</c:v>
                </c:pt>
                <c:pt idx="9235">
                  <c:v>1.1056226499999997</c:v>
                </c:pt>
                <c:pt idx="9236">
                  <c:v>1.1285545800000001</c:v>
                </c:pt>
                <c:pt idx="9237">
                  <c:v>1.1309175500000002</c:v>
                </c:pt>
                <c:pt idx="9238">
                  <c:v>1.1298056799999998</c:v>
                </c:pt>
                <c:pt idx="9239">
                  <c:v>1.09422588</c:v>
                </c:pt>
                <c:pt idx="9240">
                  <c:v>1.0933917799999997</c:v>
                </c:pt>
                <c:pt idx="9241">
                  <c:v>1.0793546399999998</c:v>
                </c:pt>
                <c:pt idx="9242">
                  <c:v>1.0896391899999998</c:v>
                </c:pt>
                <c:pt idx="9243">
                  <c:v>1.0835239899999998</c:v>
                </c:pt>
                <c:pt idx="9244">
                  <c:v>1.08213413</c:v>
                </c:pt>
                <c:pt idx="9245">
                  <c:v>1.03793716</c:v>
                </c:pt>
                <c:pt idx="9246">
                  <c:v>1.0458593399999998</c:v>
                </c:pt>
                <c:pt idx="9247">
                  <c:v>1.05934072</c:v>
                </c:pt>
                <c:pt idx="9248">
                  <c:v>1.0400216599999998</c:v>
                </c:pt>
                <c:pt idx="9249">
                  <c:v>1.0430797299999999</c:v>
                </c:pt>
                <c:pt idx="9250">
                  <c:v>1.1291683899999998</c:v>
                </c:pt>
                <c:pt idx="9251">
                  <c:v>1.1931823500000001</c:v>
                </c:pt>
                <c:pt idx="9252">
                  <c:v>1.1885957700000001</c:v>
                </c:pt>
                <c:pt idx="9253">
                  <c:v>1.16997218</c:v>
                </c:pt>
                <c:pt idx="9254">
                  <c:v>1.2173652599999998</c:v>
                </c:pt>
                <c:pt idx="9255">
                  <c:v>1.1639957399999998</c:v>
                </c:pt>
                <c:pt idx="9256">
                  <c:v>1.10464966</c:v>
                </c:pt>
                <c:pt idx="9257">
                  <c:v>1.1107651000000001</c:v>
                </c:pt>
                <c:pt idx="9258">
                  <c:v>1.0247335399999999</c:v>
                </c:pt>
                <c:pt idx="9259">
                  <c:v>1.0642052899999999</c:v>
                </c:pt>
                <c:pt idx="9260">
                  <c:v>1.10923576</c:v>
                </c:pt>
                <c:pt idx="9261">
                  <c:v>1.1587847499999999</c:v>
                </c:pt>
                <c:pt idx="9262">
                  <c:v>1.1295894399999999</c:v>
                </c:pt>
                <c:pt idx="9263">
                  <c:v>1.0547540200000001</c:v>
                </c:pt>
                <c:pt idx="9264">
                  <c:v>1.0083332099999998</c:v>
                </c:pt>
                <c:pt idx="9265">
                  <c:v>1.0960327400000001</c:v>
                </c:pt>
                <c:pt idx="9266">
                  <c:v>1.1214667599999997</c:v>
                </c:pt>
                <c:pt idx="9267">
                  <c:v>1.1728904200000001</c:v>
                </c:pt>
                <c:pt idx="9268">
                  <c:v>1.1609379100000001</c:v>
                </c:pt>
                <c:pt idx="9269">
                  <c:v>1.18053472</c:v>
                </c:pt>
                <c:pt idx="9270">
                  <c:v>1.2013824</c:v>
                </c:pt>
                <c:pt idx="9271">
                  <c:v>1.1367547499999999</c:v>
                </c:pt>
                <c:pt idx="9272">
                  <c:v>1.11118162</c:v>
                </c:pt>
                <c:pt idx="9273">
                  <c:v>1.1275820700000001</c:v>
                </c:pt>
                <c:pt idx="9274">
                  <c:v>1.0999240899999996</c:v>
                </c:pt>
                <c:pt idx="9275">
                  <c:v>1.03057098</c:v>
                </c:pt>
                <c:pt idx="9276">
                  <c:v>1.0236216799999995</c:v>
                </c:pt>
                <c:pt idx="9277">
                  <c:v>1.0856570000000001</c:v>
                </c:pt>
                <c:pt idx="9278">
                  <c:v>1.1096527599999999</c:v>
                </c:pt>
                <c:pt idx="9279">
                  <c:v>1.0961715000000001</c:v>
                </c:pt>
                <c:pt idx="9280">
                  <c:v>1.0940867700000001</c:v>
                </c:pt>
                <c:pt idx="9281">
                  <c:v>1.1164634200000001</c:v>
                </c:pt>
                <c:pt idx="9282">
                  <c:v>1.0899169399999999</c:v>
                </c:pt>
                <c:pt idx="9283">
                  <c:v>1.0950593899999999</c:v>
                </c:pt>
                <c:pt idx="9284">
                  <c:v>1.0960325000000002</c:v>
                </c:pt>
                <c:pt idx="9285">
                  <c:v>1.0904730600000001</c:v>
                </c:pt>
                <c:pt idx="9286">
                  <c:v>1.0915521400000001</c:v>
                </c:pt>
                <c:pt idx="9287">
                  <c:v>1.1185481500000001</c:v>
                </c:pt>
                <c:pt idx="9288">
                  <c:v>1.08491385</c:v>
                </c:pt>
                <c:pt idx="9289">
                  <c:v>1.06351006</c:v>
                </c:pt>
                <c:pt idx="9290">
                  <c:v>1.0448863499999999</c:v>
                </c:pt>
                <c:pt idx="9291">
                  <c:v>1.0352964399999998</c:v>
                </c:pt>
                <c:pt idx="9292">
                  <c:v>1.1109042199999999</c:v>
                </c:pt>
                <c:pt idx="9293">
                  <c:v>1.1228564999999999</c:v>
                </c:pt>
                <c:pt idx="9294">
                  <c:v>1.1582974200000002</c:v>
                </c:pt>
                <c:pt idx="9295">
                  <c:v>1.1803959600000002</c:v>
                </c:pt>
                <c:pt idx="9296">
                  <c:v>1.1486786600000001</c:v>
                </c:pt>
                <c:pt idx="9297">
                  <c:v>1.1331412799999998</c:v>
                </c:pt>
                <c:pt idx="9298">
                  <c:v>1.08004951</c:v>
                </c:pt>
                <c:pt idx="9299">
                  <c:v>1.0636495399999999</c:v>
                </c:pt>
                <c:pt idx="9300">
                  <c:v>1.0835237499999997</c:v>
                </c:pt>
                <c:pt idx="9301">
                  <c:v>1.0678313999999998</c:v>
                </c:pt>
                <c:pt idx="9302">
                  <c:v>1.1096532299999999</c:v>
                </c:pt>
                <c:pt idx="9303">
                  <c:v>1.1085410099999999</c:v>
                </c:pt>
                <c:pt idx="9304">
                  <c:v>1.1441872100000001</c:v>
                </c:pt>
                <c:pt idx="9305">
                  <c:v>1.109097</c:v>
                </c:pt>
                <c:pt idx="9306">
                  <c:v>1.1555175800000002</c:v>
                </c:pt>
                <c:pt idx="9307">
                  <c:v>1.1994366599999997</c:v>
                </c:pt>
                <c:pt idx="9308">
                  <c:v>1.1855382899999998</c:v>
                </c:pt>
                <c:pt idx="9309">
                  <c:v>1.1780328800000002</c:v>
                </c:pt>
                <c:pt idx="9310">
                  <c:v>1.1901247499999998</c:v>
                </c:pt>
                <c:pt idx="9311">
                  <c:v>1.12341249</c:v>
                </c:pt>
                <c:pt idx="9312">
                  <c:v>1.1000631999999999</c:v>
                </c:pt>
                <c:pt idx="9313">
                  <c:v>1.1166766899999998</c:v>
                </c:pt>
                <c:pt idx="9314">
                  <c:v>1.0512796599999998</c:v>
                </c:pt>
                <c:pt idx="9315">
                  <c:v>1.0726830999999999</c:v>
                </c:pt>
                <c:pt idx="9316">
                  <c:v>1.1491246199999998</c:v>
                </c:pt>
                <c:pt idx="9317">
                  <c:v>1.1883180100000001</c:v>
                </c:pt>
                <c:pt idx="9318">
                  <c:v>1.1471785300000001</c:v>
                </c:pt>
                <c:pt idx="9319">
                  <c:v>1.0346018099999998</c:v>
                </c:pt>
                <c:pt idx="9320">
                  <c:v>1.10464966</c:v>
                </c:pt>
                <c:pt idx="9321">
                  <c:v>1.1635786299999999</c:v>
                </c:pt>
                <c:pt idx="9322">
                  <c:v>1.1752535100000001</c:v>
                </c:pt>
                <c:pt idx="9323">
                  <c:v>1.10437143</c:v>
                </c:pt>
                <c:pt idx="9324">
                  <c:v>1.0443302399999999</c:v>
                </c:pt>
                <c:pt idx="9325">
                  <c:v>1.1017310599999999</c:v>
                </c:pt>
                <c:pt idx="9326">
                  <c:v>1.19054163</c:v>
                </c:pt>
                <c:pt idx="9327">
                  <c:v>1.1664974700000001</c:v>
                </c:pt>
                <c:pt idx="9328">
                  <c:v>1.0771305600000001</c:v>
                </c:pt>
                <c:pt idx="9329">
                  <c:v>1.0842188600000002</c:v>
                </c:pt>
                <c:pt idx="9330">
                  <c:v>1.1470396499999997</c:v>
                </c:pt>
                <c:pt idx="9331">
                  <c:v>1.14120233</c:v>
                </c:pt>
                <c:pt idx="9332">
                  <c:v>1.0479444299999998</c:v>
                </c:pt>
                <c:pt idx="9333">
                  <c:v>1.0926967899999998</c:v>
                </c:pt>
                <c:pt idx="9334">
                  <c:v>1.1763651400000001</c:v>
                </c:pt>
                <c:pt idx="9335">
                  <c:v>1.18456531</c:v>
                </c:pt>
                <c:pt idx="9336">
                  <c:v>1.1452329200000002</c:v>
                </c:pt>
                <c:pt idx="9337">
                  <c:v>1.07143247</c:v>
                </c:pt>
                <c:pt idx="9338">
                  <c:v>1.06253731</c:v>
                </c:pt>
                <c:pt idx="9339">
                  <c:v>1.1170190600000001</c:v>
                </c:pt>
                <c:pt idx="9340">
                  <c:v>1.0452330099999998</c:v>
                </c:pt>
                <c:pt idx="9341">
                  <c:v>1.0808848099999999</c:v>
                </c:pt>
                <c:pt idx="9342">
                  <c:v>1.0807443899999998</c:v>
                </c:pt>
                <c:pt idx="9343">
                  <c:v>1.0831068799999999</c:v>
                </c:pt>
                <c:pt idx="9344">
                  <c:v>1.1677484499999999</c:v>
                </c:pt>
                <c:pt idx="9345">
                  <c:v>1.1745584000000002</c:v>
                </c:pt>
                <c:pt idx="9346">
                  <c:v>1.1720567900000001</c:v>
                </c:pt>
                <c:pt idx="9347">
                  <c:v>1.1581585400000003</c:v>
                </c:pt>
                <c:pt idx="9348">
                  <c:v>1.1114599700000001</c:v>
                </c:pt>
                <c:pt idx="9349">
                  <c:v>1.0824119999999999</c:v>
                </c:pt>
                <c:pt idx="9350">
                  <c:v>1.1708058100000001</c:v>
                </c:pt>
                <c:pt idx="9351">
                  <c:v>1.1744193999999999</c:v>
                </c:pt>
                <c:pt idx="9352">
                  <c:v>1.14509416</c:v>
                </c:pt>
                <c:pt idx="9353">
                  <c:v>1.06281531</c:v>
                </c:pt>
                <c:pt idx="9354">
                  <c:v>1.0619814399999998</c:v>
                </c:pt>
                <c:pt idx="9355">
                  <c:v>1.1136833399999999</c:v>
                </c:pt>
                <c:pt idx="9356">
                  <c:v>1.1983246799999998</c:v>
                </c:pt>
                <c:pt idx="9357">
                  <c:v>1.18373156</c:v>
                </c:pt>
                <c:pt idx="9358">
                  <c:v>1.1881789000000003</c:v>
                </c:pt>
                <c:pt idx="9359">
                  <c:v>1.1235514899999999</c:v>
                </c:pt>
                <c:pt idx="9360">
                  <c:v>1.1197987799999998</c:v>
                </c:pt>
                <c:pt idx="9361">
                  <c:v>1.0359915499999997</c:v>
                </c:pt>
                <c:pt idx="9362">
                  <c:v>1.0504459100000001</c:v>
                </c:pt>
                <c:pt idx="9363">
                  <c:v>1.0907511700000001</c:v>
                </c:pt>
                <c:pt idx="9364">
                  <c:v>1.1277209499999998</c:v>
                </c:pt>
                <c:pt idx="9365">
                  <c:v>1.1830364499999999</c:v>
                </c:pt>
                <c:pt idx="9366">
                  <c:v>1.1519039899999999</c:v>
                </c:pt>
                <c:pt idx="9367">
                  <c:v>1.1561180400000002</c:v>
                </c:pt>
                <c:pt idx="9368">
                  <c:v>1.0731649399999998</c:v>
                </c:pt>
                <c:pt idx="9369">
                  <c:v>1.1809516</c:v>
                </c:pt>
                <c:pt idx="9370">
                  <c:v>1.18456531</c:v>
                </c:pt>
                <c:pt idx="9371">
                  <c:v>1.1949892</c:v>
                </c:pt>
                <c:pt idx="9372">
                  <c:v>1.1303616799999998</c:v>
                </c:pt>
                <c:pt idx="9373">
                  <c:v>1.1040933099999999</c:v>
                </c:pt>
                <c:pt idx="9374">
                  <c:v>1.0705984799999999</c:v>
                </c:pt>
                <c:pt idx="9375">
                  <c:v>1.05683887</c:v>
                </c:pt>
                <c:pt idx="9376">
                  <c:v>1.0879714499999997</c:v>
                </c:pt>
                <c:pt idx="9377">
                  <c:v>1.0468320799999999</c:v>
                </c:pt>
                <c:pt idx="9378">
                  <c:v>1.1260529800000003</c:v>
                </c:pt>
                <c:pt idx="9379">
                  <c:v>1.16913819</c:v>
                </c:pt>
                <c:pt idx="9380">
                  <c:v>1.1934603499999998</c:v>
                </c:pt>
                <c:pt idx="9381">
                  <c:v>1.1841485500000002</c:v>
                </c:pt>
                <c:pt idx="9382">
                  <c:v>1.1614939</c:v>
                </c:pt>
                <c:pt idx="9383">
                  <c:v>1.11854768</c:v>
                </c:pt>
                <c:pt idx="9384">
                  <c:v>1.0926966699999998</c:v>
                </c:pt>
                <c:pt idx="9385">
                  <c:v>1.04988992</c:v>
                </c:pt>
                <c:pt idx="9386">
                  <c:v>1.0450252299999998</c:v>
                </c:pt>
                <c:pt idx="9387">
                  <c:v>1.1121546</c:v>
                </c:pt>
                <c:pt idx="9388">
                  <c:v>1.1443990499999999</c:v>
                </c:pt>
                <c:pt idx="9389">
                  <c:v>1.2029112599999998</c:v>
                </c:pt>
                <c:pt idx="9390">
                  <c:v>1.1817857000000001</c:v>
                </c:pt>
                <c:pt idx="9391">
                  <c:v>1.07504559</c:v>
                </c:pt>
                <c:pt idx="9392">
                  <c:v>1.0748493699999999</c:v>
                </c:pt>
                <c:pt idx="9393">
                  <c:v>1.0578118599999997</c:v>
                </c:pt>
                <c:pt idx="9394">
                  <c:v>1.10614955</c:v>
                </c:pt>
                <c:pt idx="9395">
                  <c:v>1.16677535</c:v>
                </c:pt>
                <c:pt idx="9396">
                  <c:v>1.16232789</c:v>
                </c:pt>
                <c:pt idx="9397">
                  <c:v>1.0553100099999999</c:v>
                </c:pt>
                <c:pt idx="9398">
                  <c:v>1.14662302</c:v>
                </c:pt>
                <c:pt idx="9399">
                  <c:v>1.1888737700000001</c:v>
                </c:pt>
                <c:pt idx="9400">
                  <c:v>1.0922797899999999</c:v>
                </c:pt>
                <c:pt idx="9401">
                  <c:v>1.0794936399999997</c:v>
                </c:pt>
                <c:pt idx="9402">
                  <c:v>1.1785891100000001</c:v>
                </c:pt>
                <c:pt idx="9403">
                  <c:v>1.1250799899999999</c:v>
                </c:pt>
                <c:pt idx="9404">
                  <c:v>1.0430794999999997</c:v>
                </c:pt>
                <c:pt idx="9405">
                  <c:v>1.1327242899999996</c:v>
                </c:pt>
                <c:pt idx="9406">
                  <c:v>1.19304323</c:v>
                </c:pt>
                <c:pt idx="9407">
                  <c:v>1.1645515000000002</c:v>
                </c:pt>
                <c:pt idx="9408">
                  <c:v>1.1389786</c:v>
                </c:pt>
                <c:pt idx="9409">
                  <c:v>1.1027808200000002</c:v>
                </c:pt>
                <c:pt idx="9410">
                  <c:v>1.0747678300000001</c:v>
                </c:pt>
                <c:pt idx="9411">
                  <c:v>1.0211201899999998</c:v>
                </c:pt>
                <c:pt idx="9412">
                  <c:v>1.10562253</c:v>
                </c:pt>
                <c:pt idx="9413">
                  <c:v>1.13842285</c:v>
                </c:pt>
                <c:pt idx="9414">
                  <c:v>1.2104165600000001</c:v>
                </c:pt>
                <c:pt idx="9415">
                  <c:v>1.1847042999999997</c:v>
                </c:pt>
                <c:pt idx="9416">
                  <c:v>1.1267482</c:v>
                </c:pt>
                <c:pt idx="9417">
                  <c:v>1.0289032499999997</c:v>
                </c:pt>
                <c:pt idx="9418">
                  <c:v>1.07105911</c:v>
                </c:pt>
                <c:pt idx="9419">
                  <c:v>1.0119471499999999</c:v>
                </c:pt>
                <c:pt idx="9420">
                  <c:v>1.1033986799999997</c:v>
                </c:pt>
                <c:pt idx="9421">
                  <c:v>1.1324462899999999</c:v>
                </c:pt>
                <c:pt idx="9422">
                  <c:v>1.1277209499999998</c:v>
                </c:pt>
                <c:pt idx="9423">
                  <c:v>1.16955483</c:v>
                </c:pt>
                <c:pt idx="9424">
                  <c:v>1.2266770600000001</c:v>
                </c:pt>
                <c:pt idx="9425">
                  <c:v>1.2212572099999999</c:v>
                </c:pt>
                <c:pt idx="9426">
                  <c:v>1.2013822799999998</c:v>
                </c:pt>
                <c:pt idx="9427">
                  <c:v>1.17636538</c:v>
                </c:pt>
                <c:pt idx="9428">
                  <c:v>1.1708058100000001</c:v>
                </c:pt>
                <c:pt idx="9429">
                  <c:v>1.1910976200000001</c:v>
                </c:pt>
                <c:pt idx="9430">
                  <c:v>1.15371084</c:v>
                </c:pt>
                <c:pt idx="9431">
                  <c:v>1.0956157399999999</c:v>
                </c:pt>
                <c:pt idx="9432">
                  <c:v>1.07546282</c:v>
                </c:pt>
                <c:pt idx="9433">
                  <c:v>1.0416897499999997</c:v>
                </c:pt>
                <c:pt idx="9434">
                  <c:v>1.04266262</c:v>
                </c:pt>
                <c:pt idx="9435">
                  <c:v>1.0600353499999999</c:v>
                </c:pt>
                <c:pt idx="9436">
                  <c:v>1.0605913399999998</c:v>
                </c:pt>
                <c:pt idx="9437">
                  <c:v>1.05697811</c:v>
                </c:pt>
                <c:pt idx="9438">
                  <c:v>1.05544913</c:v>
                </c:pt>
                <c:pt idx="9439">
                  <c:v>1.0736560799999999</c:v>
                </c:pt>
                <c:pt idx="9440">
                  <c:v>1.0494726899999998</c:v>
                </c:pt>
                <c:pt idx="9441">
                  <c:v>1.0686525100000002</c:v>
                </c:pt>
                <c:pt idx="9442">
                  <c:v>1.06865275</c:v>
                </c:pt>
                <c:pt idx="9443">
                  <c:v>1.0316828499999999</c:v>
                </c:pt>
                <c:pt idx="9444">
                  <c:v>1.05044603</c:v>
                </c:pt>
                <c:pt idx="9445">
                  <c:v>1.0525302899999998</c:v>
                </c:pt>
                <c:pt idx="9446">
                  <c:v>1.0752702999999997</c:v>
                </c:pt>
                <c:pt idx="9447">
                  <c:v>1.17233491</c:v>
                </c:pt>
                <c:pt idx="9448">
                  <c:v>1.15287709</c:v>
                </c:pt>
                <c:pt idx="9449">
                  <c:v>1.1234122499999999</c:v>
                </c:pt>
                <c:pt idx="9450">
                  <c:v>1.0951983899999997</c:v>
                </c:pt>
                <c:pt idx="9451">
                  <c:v>1.0184794699999999</c:v>
                </c:pt>
                <c:pt idx="9452">
                  <c:v>1.0705985999999998</c:v>
                </c:pt>
                <c:pt idx="9453">
                  <c:v>1.1505142499999998</c:v>
                </c:pt>
                <c:pt idx="9454">
                  <c:v>1.17858934</c:v>
                </c:pt>
                <c:pt idx="9455">
                  <c:v>1.1937381</c:v>
                </c:pt>
                <c:pt idx="9456">
                  <c:v>1.1738030899999998</c:v>
                </c:pt>
                <c:pt idx="9457">
                  <c:v>1.1388394799999999</c:v>
                </c:pt>
                <c:pt idx="9458">
                  <c:v>1.07421184</c:v>
                </c:pt>
                <c:pt idx="9459">
                  <c:v>1.0729610899999997</c:v>
                </c:pt>
                <c:pt idx="9460">
                  <c:v>1.1195206599999998</c:v>
                </c:pt>
                <c:pt idx="9461">
                  <c:v>1.1331409200000002</c:v>
                </c:pt>
                <c:pt idx="9462">
                  <c:v>1.2056909799999997</c:v>
                </c:pt>
                <c:pt idx="9463">
                  <c:v>1.18166316</c:v>
                </c:pt>
                <c:pt idx="9464">
                  <c:v>1.2262610199999997</c:v>
                </c:pt>
                <c:pt idx="9465">
                  <c:v>1.1876229</c:v>
                </c:pt>
                <c:pt idx="9466">
                  <c:v>1.1981856800000001</c:v>
                </c:pt>
                <c:pt idx="9467">
                  <c:v>1.1220223899999999</c:v>
                </c:pt>
                <c:pt idx="9468">
                  <c:v>1.0318218499999996</c:v>
                </c:pt>
                <c:pt idx="9469">
                  <c:v>1.07629657</c:v>
                </c:pt>
                <c:pt idx="9470">
                  <c:v>1.1405072199999999</c:v>
                </c:pt>
                <c:pt idx="9471">
                  <c:v>1.13633764</c:v>
                </c:pt>
                <c:pt idx="9472">
                  <c:v>1.1978046899999997</c:v>
                </c:pt>
                <c:pt idx="9473">
                  <c:v>1.1532937299999999</c:v>
                </c:pt>
                <c:pt idx="9474">
                  <c:v>1.2282063999999997</c:v>
                </c:pt>
                <c:pt idx="9475">
                  <c:v>1.1667851200000001</c:v>
                </c:pt>
                <c:pt idx="9476">
                  <c:v>1.1870670300000001</c:v>
                </c:pt>
                <c:pt idx="9477">
                  <c:v>1.1922096</c:v>
                </c:pt>
                <c:pt idx="9478">
                  <c:v>1.11896515</c:v>
                </c:pt>
                <c:pt idx="9479">
                  <c:v>1.0566997499999997</c:v>
                </c:pt>
                <c:pt idx="9480">
                  <c:v>1.0554493699999998</c:v>
                </c:pt>
                <c:pt idx="9481">
                  <c:v>1.1128495899999999</c:v>
                </c:pt>
                <c:pt idx="9482">
                  <c:v>1.1221613899999998</c:v>
                </c:pt>
                <c:pt idx="9483">
                  <c:v>1.1692770700000001</c:v>
                </c:pt>
                <c:pt idx="9484">
                  <c:v>1.2233418199999997</c:v>
                </c:pt>
                <c:pt idx="9485">
                  <c:v>1.2500269399999999</c:v>
                </c:pt>
                <c:pt idx="9486">
                  <c:v>1.2265386599999997</c:v>
                </c:pt>
                <c:pt idx="9487">
                  <c:v>1.2074977199999999</c:v>
                </c:pt>
                <c:pt idx="9488">
                  <c:v>1.19457221</c:v>
                </c:pt>
                <c:pt idx="9489">
                  <c:v>1.2304302499999997</c:v>
                </c:pt>
                <c:pt idx="9490">
                  <c:v>1.2397420399999999</c:v>
                </c:pt>
                <c:pt idx="9491">
                  <c:v>1.1781721100000002</c:v>
                </c:pt>
                <c:pt idx="9492">
                  <c:v>1.1250801100000001</c:v>
                </c:pt>
                <c:pt idx="9493">
                  <c:v>1.08874476</c:v>
                </c:pt>
                <c:pt idx="9494">
                  <c:v>1.1035378</c:v>
                </c:pt>
                <c:pt idx="9495">
                  <c:v>1.1639959799999999</c:v>
                </c:pt>
                <c:pt idx="9496">
                  <c:v>1.20068777</c:v>
                </c:pt>
                <c:pt idx="9497">
                  <c:v>1.1799789700000001</c:v>
                </c:pt>
                <c:pt idx="9498">
                  <c:v>1.1942946899999998</c:v>
                </c:pt>
                <c:pt idx="9499">
                  <c:v>1.1868565100000001</c:v>
                </c:pt>
                <c:pt idx="9500">
                  <c:v>1.1039544299999999</c:v>
                </c:pt>
                <c:pt idx="9501">
                  <c:v>1.05920196</c:v>
                </c:pt>
                <c:pt idx="9502">
                  <c:v>1.0383542799999999</c:v>
                </c:pt>
                <c:pt idx="9503">
                  <c:v>1.09561563</c:v>
                </c:pt>
                <c:pt idx="9504">
                  <c:v>1.1115988499999998</c:v>
                </c:pt>
                <c:pt idx="9505">
                  <c:v>1.1553787</c:v>
                </c:pt>
                <c:pt idx="9506">
                  <c:v>1.1866498000000001</c:v>
                </c:pt>
                <c:pt idx="9507">
                  <c:v>1.1538495999999998</c:v>
                </c:pt>
                <c:pt idx="9508">
                  <c:v>1.2176432599999998</c:v>
                </c:pt>
                <c:pt idx="9509">
                  <c:v>1.13105667</c:v>
                </c:pt>
                <c:pt idx="9510">
                  <c:v>1.1393954799999999</c:v>
                </c:pt>
                <c:pt idx="9511">
                  <c:v>1.0768527999999999</c:v>
                </c:pt>
                <c:pt idx="9512">
                  <c:v>1.01667273</c:v>
                </c:pt>
                <c:pt idx="9513">
                  <c:v>1.1018695799999998</c:v>
                </c:pt>
                <c:pt idx="9514">
                  <c:v>1.16357887</c:v>
                </c:pt>
                <c:pt idx="9515">
                  <c:v>1.18387055</c:v>
                </c:pt>
                <c:pt idx="9516">
                  <c:v>1.1860942799999998</c:v>
                </c:pt>
                <c:pt idx="9517">
                  <c:v>1.1339753899999998</c:v>
                </c:pt>
                <c:pt idx="9518">
                  <c:v>1.1342526700000002</c:v>
                </c:pt>
                <c:pt idx="9519">
                  <c:v>1.0466934399999999</c:v>
                </c:pt>
                <c:pt idx="9520">
                  <c:v>1.05850673</c:v>
                </c:pt>
                <c:pt idx="9521">
                  <c:v>1.0901950600000001</c:v>
                </c:pt>
                <c:pt idx="9522">
                  <c:v>1.1331412799999998</c:v>
                </c:pt>
                <c:pt idx="9523">
                  <c:v>1.17497528</c:v>
                </c:pt>
                <c:pt idx="9524">
                  <c:v>1.19860268</c:v>
                </c:pt>
                <c:pt idx="9525">
                  <c:v>1.17296076</c:v>
                </c:pt>
                <c:pt idx="9526">
                  <c:v>1.1193819</c:v>
                </c:pt>
                <c:pt idx="9527">
                  <c:v>1.115273</c:v>
                </c:pt>
                <c:pt idx="9528">
                  <c:v>1.05850673</c:v>
                </c:pt>
                <c:pt idx="9529">
                  <c:v>1.0701817300000001</c:v>
                </c:pt>
                <c:pt idx="9530">
                  <c:v>1.0900561800000002</c:v>
                </c:pt>
                <c:pt idx="9531">
                  <c:v>1.1063172800000001</c:v>
                </c:pt>
                <c:pt idx="9532">
                  <c:v>1.1302225600000002</c:v>
                </c:pt>
                <c:pt idx="9533">
                  <c:v>1.1534326099999999</c:v>
                </c:pt>
                <c:pt idx="9534">
                  <c:v>1.1834535600000002</c:v>
                </c:pt>
                <c:pt idx="9535">
                  <c:v>1.1442601700000001</c:v>
                </c:pt>
                <c:pt idx="9536">
                  <c:v>1.1368935099999999</c:v>
                </c:pt>
                <c:pt idx="9537">
                  <c:v>1.1254973399999999</c:v>
                </c:pt>
                <c:pt idx="9538">
                  <c:v>1.1328630399999999</c:v>
                </c:pt>
                <c:pt idx="9539">
                  <c:v>1.1427311899999999</c:v>
                </c:pt>
                <c:pt idx="9540">
                  <c:v>1.1934604600000001</c:v>
                </c:pt>
                <c:pt idx="9541">
                  <c:v>1.1874837899999999</c:v>
                </c:pt>
                <c:pt idx="9542">
                  <c:v>1.1548228300000001</c:v>
                </c:pt>
                <c:pt idx="9543">
                  <c:v>1.1883178900000002</c:v>
                </c:pt>
                <c:pt idx="9544">
                  <c:v>1.1456497899999998</c:v>
                </c:pt>
                <c:pt idx="9545">
                  <c:v>1.1202158900000001</c:v>
                </c:pt>
                <c:pt idx="9546">
                  <c:v>1.1015919399999998</c:v>
                </c:pt>
                <c:pt idx="9547">
                  <c:v>1.0401608899999999</c:v>
                </c:pt>
                <c:pt idx="9548">
                  <c:v>1.0782425400000002</c:v>
                </c:pt>
                <c:pt idx="9549">
                  <c:v>1.1516259899999999</c:v>
                </c:pt>
                <c:pt idx="9550">
                  <c:v>1.19762993</c:v>
                </c:pt>
                <c:pt idx="9551">
                  <c:v>1.1930431100000001</c:v>
                </c:pt>
                <c:pt idx="9552">
                  <c:v>1.1618723899999999</c:v>
                </c:pt>
                <c:pt idx="9553">
                  <c:v>1.1217447499999997</c:v>
                </c:pt>
                <c:pt idx="9554">
                  <c:v>1.1778943499999996</c:v>
                </c:pt>
                <c:pt idx="9555">
                  <c:v>1.1733076600000001</c:v>
                </c:pt>
                <c:pt idx="9556">
                  <c:v>1.1469005300000001</c:v>
                </c:pt>
                <c:pt idx="9557">
                  <c:v>1.20819247</c:v>
                </c:pt>
                <c:pt idx="9558">
                  <c:v>1.1484296299999999</c:v>
                </c:pt>
                <c:pt idx="9559">
                  <c:v>1.1464331200000002</c:v>
                </c:pt>
                <c:pt idx="9560">
                  <c:v>1.1267482</c:v>
                </c:pt>
                <c:pt idx="9561">
                  <c:v>1.0718489899999999</c:v>
                </c:pt>
                <c:pt idx="9562">
                  <c:v>1.0727436499999998</c:v>
                </c:pt>
                <c:pt idx="9563">
                  <c:v>1.1120158400000002</c:v>
                </c:pt>
                <c:pt idx="9564">
                  <c:v>1.16719222</c:v>
                </c:pt>
                <c:pt idx="9565">
                  <c:v>1.1937383399999999</c:v>
                </c:pt>
                <c:pt idx="9566">
                  <c:v>1.1909583800000001</c:v>
                </c:pt>
                <c:pt idx="9567">
                  <c:v>1.2371011999999997</c:v>
                </c:pt>
                <c:pt idx="9568">
                  <c:v>1.1510701200000002</c:v>
                </c:pt>
                <c:pt idx="9569">
                  <c:v>1.1166024200000002</c:v>
                </c:pt>
                <c:pt idx="9570">
                  <c:v>1.0583676099999999</c:v>
                </c:pt>
                <c:pt idx="9571">
                  <c:v>1.06420505</c:v>
                </c:pt>
                <c:pt idx="9572">
                  <c:v>1.16997182</c:v>
                </c:pt>
                <c:pt idx="9573">
                  <c:v>1.1799786099999998</c:v>
                </c:pt>
                <c:pt idx="9574">
                  <c:v>1.0954763899999997</c:v>
                </c:pt>
                <c:pt idx="9575">
                  <c:v>1.0712935899999998</c:v>
                </c:pt>
                <c:pt idx="9576">
                  <c:v>1.1585750600000002</c:v>
                </c:pt>
                <c:pt idx="9577">
                  <c:v>1.1884567700000002</c:v>
                </c:pt>
                <c:pt idx="9578">
                  <c:v>1.1948572400000002</c:v>
                </c:pt>
                <c:pt idx="9579">
                  <c:v>1.0625374300000001</c:v>
                </c:pt>
                <c:pt idx="9580">
                  <c:v>1.1648199600000002</c:v>
                </c:pt>
                <c:pt idx="9581">
                  <c:v>1.1901249899999999</c:v>
                </c:pt>
                <c:pt idx="9582">
                  <c:v>1.13703299</c:v>
                </c:pt>
                <c:pt idx="9583">
                  <c:v>1.0586459600000002</c:v>
                </c:pt>
                <c:pt idx="9584">
                  <c:v>1.12091064</c:v>
                </c:pt>
                <c:pt idx="9585">
                  <c:v>1.1794228600000001</c:v>
                </c:pt>
                <c:pt idx="9586">
                  <c:v>1.1969350599999999</c:v>
                </c:pt>
                <c:pt idx="9587">
                  <c:v>1.1350871300000003</c:v>
                </c:pt>
                <c:pt idx="9588">
                  <c:v>1.0553101300000001</c:v>
                </c:pt>
                <c:pt idx="9589">
                  <c:v>1.1756702699999999</c:v>
                </c:pt>
                <c:pt idx="9590">
                  <c:v>1.18929076</c:v>
                </c:pt>
                <c:pt idx="9591">
                  <c:v>1.1232734899999999</c:v>
                </c:pt>
                <c:pt idx="9592">
                  <c:v>1.0694865</c:v>
                </c:pt>
                <c:pt idx="9593">
                  <c:v>1.1699720600000001</c:v>
                </c:pt>
                <c:pt idx="9594">
                  <c:v>1.1970744099999999</c:v>
                </c:pt>
                <c:pt idx="9595">
                  <c:v>1.1999924200000001</c:v>
                </c:pt>
                <c:pt idx="9596">
                  <c:v>1.13661575</c:v>
                </c:pt>
                <c:pt idx="9597">
                  <c:v>1.0547542599999997</c:v>
                </c:pt>
                <c:pt idx="9598">
                  <c:v>1.05280876</c:v>
                </c:pt>
                <c:pt idx="9599">
                  <c:v>1.1065955199999999</c:v>
                </c:pt>
                <c:pt idx="9600">
                  <c:v>1.1822029400000003</c:v>
                </c:pt>
                <c:pt idx="9601">
                  <c:v>1.2045792299999998</c:v>
                </c:pt>
                <c:pt idx="9602">
                  <c:v>1.1965177100000002</c:v>
                </c:pt>
                <c:pt idx="9603">
                  <c:v>1.2077754699999999</c:v>
                </c:pt>
                <c:pt idx="9604">
                  <c:v>1.2016601599999999</c:v>
                </c:pt>
                <c:pt idx="9605">
                  <c:v>1.2084718899999998</c:v>
                </c:pt>
                <c:pt idx="9606">
                  <c:v>1.1792770600000002</c:v>
                </c:pt>
                <c:pt idx="9607">
                  <c:v>1.1088192499999998</c:v>
                </c:pt>
                <c:pt idx="9608">
                  <c:v>1.11910343</c:v>
                </c:pt>
                <c:pt idx="9609">
                  <c:v>1.1282764700000001</c:v>
                </c:pt>
                <c:pt idx="9610">
                  <c:v>1.1239682399999997</c:v>
                </c:pt>
                <c:pt idx="9611">
                  <c:v>1.1388395999999998</c:v>
                </c:pt>
                <c:pt idx="9612">
                  <c:v>1.16079903</c:v>
                </c:pt>
                <c:pt idx="9613">
                  <c:v>1.1450293099999997</c:v>
                </c:pt>
                <c:pt idx="9614">
                  <c:v>1.1421752000000001</c:v>
                </c:pt>
                <c:pt idx="9615">
                  <c:v>1.1268869600000002</c:v>
                </c:pt>
                <c:pt idx="9616">
                  <c:v>1.1242463599999999</c:v>
                </c:pt>
                <c:pt idx="9617">
                  <c:v>1.1584365400000001</c:v>
                </c:pt>
                <c:pt idx="9618">
                  <c:v>1.18136883</c:v>
                </c:pt>
                <c:pt idx="9619">
                  <c:v>1.2029111399999999</c:v>
                </c:pt>
                <c:pt idx="9620">
                  <c:v>1.17344654</c:v>
                </c:pt>
                <c:pt idx="9621">
                  <c:v>1.16510761</c:v>
                </c:pt>
                <c:pt idx="9622">
                  <c:v>1.1959619499999998</c:v>
                </c:pt>
                <c:pt idx="9623">
                  <c:v>1.2029110199999997</c:v>
                </c:pt>
                <c:pt idx="9624">
                  <c:v>1.1867890400000001</c:v>
                </c:pt>
                <c:pt idx="9625">
                  <c:v>1.1716397999999997</c:v>
                </c:pt>
                <c:pt idx="9626">
                  <c:v>1.2131957999999998</c:v>
                </c:pt>
                <c:pt idx="9627">
                  <c:v>1.1837314399999999</c:v>
                </c:pt>
                <c:pt idx="9628">
                  <c:v>1.1328631600000001</c:v>
                </c:pt>
                <c:pt idx="9629">
                  <c:v>1.1092359999999999</c:v>
                </c:pt>
                <c:pt idx="9630">
                  <c:v>1.0728220899999998</c:v>
                </c:pt>
                <c:pt idx="9631">
                  <c:v>1.06434417</c:v>
                </c:pt>
                <c:pt idx="9632">
                  <c:v>1.0966050599999999</c:v>
                </c:pt>
                <c:pt idx="9633">
                  <c:v>1.0514091299999999</c:v>
                </c:pt>
                <c:pt idx="9634">
                  <c:v>1.07810378</c:v>
                </c:pt>
                <c:pt idx="9635">
                  <c:v>1.1423138400000001</c:v>
                </c:pt>
                <c:pt idx="9636">
                  <c:v>1.2091654499999998</c:v>
                </c:pt>
                <c:pt idx="9637">
                  <c:v>1.1959619499999998</c:v>
                </c:pt>
                <c:pt idx="9638">
                  <c:v>1.10826337</c:v>
                </c:pt>
                <c:pt idx="9639">
                  <c:v>1.0821342499999997</c:v>
                </c:pt>
                <c:pt idx="9640">
                  <c:v>1.1395343499999997</c:v>
                </c:pt>
                <c:pt idx="9641">
                  <c:v>1.1995754199999999</c:v>
                </c:pt>
                <c:pt idx="9642">
                  <c:v>1.16191113</c:v>
                </c:pt>
                <c:pt idx="9643">
                  <c:v>1.0821340099999999</c:v>
                </c:pt>
                <c:pt idx="9644">
                  <c:v>1.0886665600000001</c:v>
                </c:pt>
                <c:pt idx="9645">
                  <c:v>1.1534329700000001</c:v>
                </c:pt>
                <c:pt idx="9646">
                  <c:v>1.2275114099999997</c:v>
                </c:pt>
                <c:pt idx="9647">
                  <c:v>1.2052739899999998</c:v>
                </c:pt>
                <c:pt idx="9648">
                  <c:v>1.1071512699999999</c:v>
                </c:pt>
                <c:pt idx="9649">
                  <c:v>1.0646220399999999</c:v>
                </c:pt>
                <c:pt idx="9650">
                  <c:v>1.1202158900000001</c:v>
                </c:pt>
                <c:pt idx="9651">
                  <c:v>1.1837314399999999</c:v>
                </c:pt>
                <c:pt idx="9652">
                  <c:v>1.1598261599999997</c:v>
                </c:pt>
                <c:pt idx="9653">
                  <c:v>1.1537105999999999</c:v>
                </c:pt>
                <c:pt idx="9654">
                  <c:v>1.0786594199999999</c:v>
                </c:pt>
                <c:pt idx="9655">
                  <c:v>1.0191745799999998</c:v>
                </c:pt>
                <c:pt idx="9656">
                  <c:v>1.0932526600000001</c:v>
                </c:pt>
                <c:pt idx="9657">
                  <c:v>1.1259140999999997</c:v>
                </c:pt>
                <c:pt idx="9658">
                  <c:v>1.1209105300000002</c:v>
                </c:pt>
                <c:pt idx="9659">
                  <c:v>1.1093747599999997</c:v>
                </c:pt>
                <c:pt idx="9660">
                  <c:v>1.0803233399999999</c:v>
                </c:pt>
                <c:pt idx="9661">
                  <c:v>1.1759086799999998</c:v>
                </c:pt>
                <c:pt idx="9662">
                  <c:v>1.1720565600000001</c:v>
                </c:pt>
                <c:pt idx="9663">
                  <c:v>1.1525989800000001</c:v>
                </c:pt>
                <c:pt idx="9664">
                  <c:v>1.1872059100000001</c:v>
                </c:pt>
                <c:pt idx="9665">
                  <c:v>1.1260530900000001</c:v>
                </c:pt>
                <c:pt idx="9666">
                  <c:v>1.1156939299999999</c:v>
                </c:pt>
                <c:pt idx="9667">
                  <c:v>1.04975116</c:v>
                </c:pt>
                <c:pt idx="9668">
                  <c:v>1.13175118</c:v>
                </c:pt>
                <c:pt idx="9669">
                  <c:v>1.1560736899999999</c:v>
                </c:pt>
                <c:pt idx="9670">
                  <c:v>1.1298701799999999</c:v>
                </c:pt>
                <c:pt idx="9671">
                  <c:v>1.08185613</c:v>
                </c:pt>
                <c:pt idx="9672">
                  <c:v>1.0592015999999997</c:v>
                </c:pt>
                <c:pt idx="9673">
                  <c:v>1.14009023</c:v>
                </c:pt>
                <c:pt idx="9674">
                  <c:v>1.15440571</c:v>
                </c:pt>
                <c:pt idx="9675">
                  <c:v>1.16413462</c:v>
                </c:pt>
                <c:pt idx="9676">
                  <c:v>1.1143785700000002</c:v>
                </c:pt>
                <c:pt idx="9677">
                  <c:v>1.0594797099999997</c:v>
                </c:pt>
                <c:pt idx="9678">
                  <c:v>1.0649001600000001</c:v>
                </c:pt>
                <c:pt idx="9679">
                  <c:v>1.1544058300000002</c:v>
                </c:pt>
                <c:pt idx="9680">
                  <c:v>1.1719180300000001</c:v>
                </c:pt>
                <c:pt idx="9681">
                  <c:v>1.2193113599999998</c:v>
                </c:pt>
                <c:pt idx="9682">
                  <c:v>1.1392562399999999</c:v>
                </c:pt>
                <c:pt idx="9683">
                  <c:v>1.0967274899999999</c:v>
                </c:pt>
                <c:pt idx="9684">
                  <c:v>1.0401610099999998</c:v>
                </c:pt>
                <c:pt idx="9685">
                  <c:v>1.0877623599999997</c:v>
                </c:pt>
                <c:pt idx="9686">
                  <c:v>1.1874179800000002</c:v>
                </c:pt>
                <c:pt idx="9687">
                  <c:v>1.1820635800000001</c:v>
                </c:pt>
                <c:pt idx="9688">
                  <c:v>1.0997847299999999</c:v>
                </c:pt>
                <c:pt idx="9689">
                  <c:v>1.0963106199999999</c:v>
                </c:pt>
                <c:pt idx="9690">
                  <c:v>1.0914460399999999</c:v>
                </c:pt>
                <c:pt idx="9691">
                  <c:v>1.0400221300000001</c:v>
                </c:pt>
                <c:pt idx="9692">
                  <c:v>1.0036082299999998</c:v>
                </c:pt>
                <c:pt idx="9693">
                  <c:v>0.99165546999999998</c:v>
                </c:pt>
                <c:pt idx="9694">
                  <c:v>1.0141709999999999</c:v>
                </c:pt>
                <c:pt idx="9695">
                  <c:v>0.99777097000000003</c:v>
                </c:pt>
                <c:pt idx="9696">
                  <c:v>1.0293203599999998</c:v>
                </c:pt>
                <c:pt idx="9697">
                  <c:v>1.0284864899999999</c:v>
                </c:pt>
                <c:pt idx="9698">
                  <c:v>0.99721496999999992</c:v>
                </c:pt>
                <c:pt idx="9699">
                  <c:v>1.0136148899999997</c:v>
                </c:pt>
                <c:pt idx="9700">
                  <c:v>1.0315440899999997</c:v>
                </c:pt>
                <c:pt idx="9701">
                  <c:v>1.0425234999999997</c:v>
                </c:pt>
                <c:pt idx="9702">
                  <c:v>1.0825511200000002</c:v>
                </c:pt>
                <c:pt idx="9703">
                  <c:v>1.0997848499999998</c:v>
                </c:pt>
                <c:pt idx="9704">
                  <c:v>1.1115986099999997</c:v>
                </c:pt>
                <c:pt idx="9705">
                  <c:v>1.0945036399999999</c:v>
                </c:pt>
                <c:pt idx="9706">
                  <c:v>1.1106260999999997</c:v>
                </c:pt>
                <c:pt idx="9707">
                  <c:v>1.1633006299999999</c:v>
                </c:pt>
                <c:pt idx="9708">
                  <c:v>1.15009761</c:v>
                </c:pt>
                <c:pt idx="9709">
                  <c:v>1.1177138099999999</c:v>
                </c:pt>
                <c:pt idx="9710">
                  <c:v>1.0989511000000001</c:v>
                </c:pt>
                <c:pt idx="9711">
                  <c:v>1.1036227899999997</c:v>
                </c:pt>
                <c:pt idx="9712">
                  <c:v>1.0998330099999998</c:v>
                </c:pt>
                <c:pt idx="9713">
                  <c:v>1.18053472</c:v>
                </c:pt>
                <c:pt idx="9714">
                  <c:v>1.1343920199999999</c:v>
                </c:pt>
                <c:pt idx="9715">
                  <c:v>1.1917924899999999</c:v>
                </c:pt>
                <c:pt idx="9716">
                  <c:v>1.2051349899999997</c:v>
                </c:pt>
                <c:pt idx="9717">
                  <c:v>1.1746975200000003</c:v>
                </c:pt>
                <c:pt idx="9718">
                  <c:v>1.2004095299999999</c:v>
                </c:pt>
                <c:pt idx="9719">
                  <c:v>1.1935937399999998</c:v>
                </c:pt>
                <c:pt idx="9720">
                  <c:v>1.17678225</c:v>
                </c:pt>
                <c:pt idx="9721">
                  <c:v>1.1648199600000002</c:v>
                </c:pt>
                <c:pt idx="9722">
                  <c:v>1.1749755100000001</c:v>
                </c:pt>
                <c:pt idx="9723">
                  <c:v>1.0678189999999999</c:v>
                </c:pt>
                <c:pt idx="9724">
                  <c:v>1.0276523799999999</c:v>
                </c:pt>
                <c:pt idx="9725">
                  <c:v>1.1025644499999998</c:v>
                </c:pt>
                <c:pt idx="9726">
                  <c:v>1.1712229300000001</c:v>
                </c:pt>
                <c:pt idx="9727">
                  <c:v>1.162884</c:v>
                </c:pt>
                <c:pt idx="9728">
                  <c:v>1.1420363200000001</c:v>
                </c:pt>
                <c:pt idx="9729">
                  <c:v>1.0344622099999998</c:v>
                </c:pt>
                <c:pt idx="9730">
                  <c:v>1.10089719</c:v>
                </c:pt>
                <c:pt idx="9731">
                  <c:v>1.1842875500000003</c:v>
                </c:pt>
                <c:pt idx="9732">
                  <c:v>1.14856863</c:v>
                </c:pt>
                <c:pt idx="9733">
                  <c:v>1.0649002799999998</c:v>
                </c:pt>
                <c:pt idx="9734">
                  <c:v>1.1103481100000001</c:v>
                </c:pt>
                <c:pt idx="9735">
                  <c:v>1.1673315799999999</c:v>
                </c:pt>
                <c:pt idx="9736">
                  <c:v>1.1239683599999999</c:v>
                </c:pt>
                <c:pt idx="9737">
                  <c:v>1.0736564399999999</c:v>
                </c:pt>
                <c:pt idx="9738">
                  <c:v>1.13141453</c:v>
                </c:pt>
                <c:pt idx="9739">
                  <c:v>1.2114194599999997</c:v>
                </c:pt>
                <c:pt idx="9740">
                  <c:v>1.1980469200000001</c:v>
                </c:pt>
                <c:pt idx="9741">
                  <c:v>1.06489992</c:v>
                </c:pt>
                <c:pt idx="9742">
                  <c:v>1.0609533799999999</c:v>
                </c:pt>
                <c:pt idx="9743">
                  <c:v>1.0978394699999998</c:v>
                </c:pt>
                <c:pt idx="9744">
                  <c:v>1.1670533400000001</c:v>
                </c:pt>
                <c:pt idx="9745">
                  <c:v>1.1588529300000003</c:v>
                </c:pt>
                <c:pt idx="9746">
                  <c:v>1.1339406999999997</c:v>
                </c:pt>
                <c:pt idx="9747">
                  <c:v>1.06239843</c:v>
                </c:pt>
                <c:pt idx="9748">
                  <c:v>1.07671344</c:v>
                </c:pt>
                <c:pt idx="9749">
                  <c:v>1.1587145300000001</c:v>
                </c:pt>
                <c:pt idx="9750">
                  <c:v>1.1677482099999998</c:v>
                </c:pt>
                <c:pt idx="9751">
                  <c:v>1.1056222899999997</c:v>
                </c:pt>
                <c:pt idx="9752">
                  <c:v>1.08185613</c:v>
                </c:pt>
                <c:pt idx="9753">
                  <c:v>1.1166021800000001</c:v>
                </c:pt>
                <c:pt idx="9754">
                  <c:v>1.1482573700000003</c:v>
                </c:pt>
                <c:pt idx="9755">
                  <c:v>1.1040936699999999</c:v>
                </c:pt>
                <c:pt idx="9756">
                  <c:v>1.1366156300000001</c:v>
                </c:pt>
                <c:pt idx="9757">
                  <c:v>1.1753922699999999</c:v>
                </c:pt>
                <c:pt idx="9758">
                  <c:v>1.1573243099999997</c:v>
                </c:pt>
                <c:pt idx="9759">
                  <c:v>1.19554508</c:v>
                </c:pt>
                <c:pt idx="9760">
                  <c:v>1.1917922499999998</c:v>
                </c:pt>
                <c:pt idx="9761">
                  <c:v>1.1639956199999997</c:v>
                </c:pt>
                <c:pt idx="9762">
                  <c:v>1.11701918</c:v>
                </c:pt>
                <c:pt idx="9763">
                  <c:v>1.1029815700000001</c:v>
                </c:pt>
                <c:pt idx="9764">
                  <c:v>1.0811612599999998</c:v>
                </c:pt>
                <c:pt idx="9765">
                  <c:v>1.08644271</c:v>
                </c:pt>
                <c:pt idx="9766">
                  <c:v>1.0892220699999999</c:v>
                </c:pt>
                <c:pt idx="9767">
                  <c:v>1.1132667099999998</c:v>
                </c:pt>
                <c:pt idx="9768">
                  <c:v>1.1685822000000001</c:v>
                </c:pt>
                <c:pt idx="9769">
                  <c:v>1.1506531200000003</c:v>
                </c:pt>
                <c:pt idx="9770">
                  <c:v>1.1531549700000001</c:v>
                </c:pt>
                <c:pt idx="9771">
                  <c:v>1.15176547</c:v>
                </c:pt>
                <c:pt idx="9772">
                  <c:v>1.1060394</c:v>
                </c:pt>
                <c:pt idx="9773">
                  <c:v>1.08950043</c:v>
                </c:pt>
                <c:pt idx="9774">
                  <c:v>1.1663584700000003</c:v>
                </c:pt>
                <c:pt idx="9775">
                  <c:v>1.1904026300000001</c:v>
                </c:pt>
                <c:pt idx="9776">
                  <c:v>1.1352261299999999</c:v>
                </c:pt>
                <c:pt idx="9777">
                  <c:v>1.0786596499999999</c:v>
                </c:pt>
                <c:pt idx="9778">
                  <c:v>1.1054477700000001</c:v>
                </c:pt>
                <c:pt idx="9779">
                  <c:v>1.1524681999999999</c:v>
                </c:pt>
                <c:pt idx="9780">
                  <c:v>1.1206327700000001</c:v>
                </c:pt>
                <c:pt idx="9781">
                  <c:v>1.1623276499999999</c:v>
                </c:pt>
                <c:pt idx="9782">
                  <c:v>1.1783111100000001</c:v>
                </c:pt>
                <c:pt idx="9783">
                  <c:v>1.1421753200000002</c:v>
                </c:pt>
                <c:pt idx="9784">
                  <c:v>1.0589238399999998</c:v>
                </c:pt>
                <c:pt idx="9785">
                  <c:v>1.1298058</c:v>
                </c:pt>
                <c:pt idx="9786">
                  <c:v>1.1785891100000001</c:v>
                </c:pt>
                <c:pt idx="9787">
                  <c:v>1.1808126000000001</c:v>
                </c:pt>
                <c:pt idx="9788">
                  <c:v>1.1400904700000001</c:v>
                </c:pt>
                <c:pt idx="9789">
                  <c:v>1.07323897</c:v>
                </c:pt>
                <c:pt idx="9790">
                  <c:v>1.1443992899999997</c:v>
                </c:pt>
                <c:pt idx="9791">
                  <c:v>1.1952781700000001</c:v>
                </c:pt>
                <c:pt idx="9792">
                  <c:v>1.14634478</c:v>
                </c:pt>
                <c:pt idx="9793">
                  <c:v>1.0632322999999997</c:v>
                </c:pt>
                <c:pt idx="9794">
                  <c:v>1.0796322799999998</c:v>
                </c:pt>
                <c:pt idx="9795">
                  <c:v>1.1683039700000002</c:v>
                </c:pt>
                <c:pt idx="9796">
                  <c:v>1.18915164</c:v>
                </c:pt>
                <c:pt idx="9797">
                  <c:v>1.19846344</c:v>
                </c:pt>
                <c:pt idx="9798">
                  <c:v>1.1327241699999999</c:v>
                </c:pt>
                <c:pt idx="9799">
                  <c:v>1.1432871800000002</c:v>
                </c:pt>
                <c:pt idx="9800">
                  <c:v>1.0772694299999999</c:v>
                </c:pt>
                <c:pt idx="9801">
                  <c:v>1.0635102999999997</c:v>
                </c:pt>
                <c:pt idx="9802">
                  <c:v>1.056144</c:v>
                </c:pt>
                <c:pt idx="9803">
                  <c:v>1.05850673</c:v>
                </c:pt>
                <c:pt idx="9804">
                  <c:v>1.1015917099999997</c:v>
                </c:pt>
                <c:pt idx="9805">
                  <c:v>1.14064634</c:v>
                </c:pt>
                <c:pt idx="9806">
                  <c:v>1.1136834600000001</c:v>
                </c:pt>
                <c:pt idx="9807">
                  <c:v>1.1741416499999999</c:v>
                </c:pt>
                <c:pt idx="9808">
                  <c:v>1.18400967</c:v>
                </c:pt>
                <c:pt idx="9809">
                  <c:v>1.1869282699999999</c:v>
                </c:pt>
                <c:pt idx="9810">
                  <c:v>1.10492754</c:v>
                </c:pt>
                <c:pt idx="9811">
                  <c:v>1.0639268199999998</c:v>
                </c:pt>
                <c:pt idx="9812">
                  <c:v>1.1485682699999999</c:v>
                </c:pt>
                <c:pt idx="9813">
                  <c:v>1.2013821600000001</c:v>
                </c:pt>
                <c:pt idx="9814">
                  <c:v>1.19137549</c:v>
                </c:pt>
                <c:pt idx="9815">
                  <c:v>1.1425025500000001</c:v>
                </c:pt>
                <c:pt idx="9816">
                  <c:v>1.06434417</c:v>
                </c:pt>
                <c:pt idx="9817">
                  <c:v>1.1208871600000003</c:v>
                </c:pt>
                <c:pt idx="9818">
                  <c:v>1.1619110099999999</c:v>
                </c:pt>
                <c:pt idx="9819">
                  <c:v>1.1922092399999999</c:v>
                </c:pt>
                <c:pt idx="9820">
                  <c:v>1.2048569899999999</c:v>
                </c:pt>
                <c:pt idx="9821">
                  <c:v>1.0875544499999998</c:v>
                </c:pt>
                <c:pt idx="9822">
                  <c:v>1.1299443199999997</c:v>
                </c:pt>
                <c:pt idx="9823">
                  <c:v>1.2129179200000002</c:v>
                </c:pt>
                <c:pt idx="9824">
                  <c:v>1.1733074200000002</c:v>
                </c:pt>
                <c:pt idx="9825">
                  <c:v>1.1075683799999998</c:v>
                </c:pt>
                <c:pt idx="9826">
                  <c:v>1.16371775</c:v>
                </c:pt>
                <c:pt idx="9827">
                  <c:v>1.1956993299999998</c:v>
                </c:pt>
                <c:pt idx="9828">
                  <c:v>1.1702498200000002</c:v>
                </c:pt>
                <c:pt idx="9829">
                  <c:v>1.0972832399999999</c:v>
                </c:pt>
                <c:pt idx="9830">
                  <c:v>1.17594814</c:v>
                </c:pt>
                <c:pt idx="9831">
                  <c:v>1.1915146099999998</c:v>
                </c:pt>
                <c:pt idx="9832">
                  <c:v>1.10951388</c:v>
                </c:pt>
                <c:pt idx="9833">
                  <c:v>1.1538495999999998</c:v>
                </c:pt>
                <c:pt idx="9834">
                  <c:v>1.2319124899999998</c:v>
                </c:pt>
                <c:pt idx="9835">
                  <c:v>1.1965178300000003</c:v>
                </c:pt>
                <c:pt idx="9836">
                  <c:v>1.1149343299999999</c:v>
                </c:pt>
                <c:pt idx="9837">
                  <c:v>1.09102893</c:v>
                </c:pt>
                <c:pt idx="9838">
                  <c:v>1.1808127200000003</c:v>
                </c:pt>
                <c:pt idx="9839">
                  <c:v>1.1992977899999999</c:v>
                </c:pt>
                <c:pt idx="9840">
                  <c:v>1.08046591</c:v>
                </c:pt>
                <c:pt idx="9841">
                  <c:v>1.1373108599999999</c:v>
                </c:pt>
                <c:pt idx="9842">
                  <c:v>1.17775524</c:v>
                </c:pt>
                <c:pt idx="9843">
                  <c:v>1.1637176300000001</c:v>
                </c:pt>
                <c:pt idx="9844">
                  <c:v>1.0801886300000001</c:v>
                </c:pt>
                <c:pt idx="9845">
                  <c:v>1.17094505</c:v>
                </c:pt>
                <c:pt idx="9846">
                  <c:v>1.2143077899999999</c:v>
                </c:pt>
                <c:pt idx="9847">
                  <c:v>1.2090333699999998</c:v>
                </c:pt>
                <c:pt idx="9848">
                  <c:v>1.2198669899999997</c:v>
                </c:pt>
                <c:pt idx="9849">
                  <c:v>1.1513483499999999</c:v>
                </c:pt>
                <c:pt idx="9850">
                  <c:v>1.0856089600000001</c:v>
                </c:pt>
                <c:pt idx="9851">
                  <c:v>1.1924874800000003</c:v>
                </c:pt>
                <c:pt idx="9852">
                  <c:v>1.1745582800000001</c:v>
                </c:pt>
                <c:pt idx="9853">
                  <c:v>1.09172392</c:v>
                </c:pt>
                <c:pt idx="9854">
                  <c:v>1.1534331999999998</c:v>
                </c:pt>
                <c:pt idx="9855">
                  <c:v>1.2191724799999999</c:v>
                </c:pt>
                <c:pt idx="9856">
                  <c:v>1.1849824200000003</c:v>
                </c:pt>
                <c:pt idx="9857">
                  <c:v>1.09450376</c:v>
                </c:pt>
                <c:pt idx="9858">
                  <c:v>1.08824944</c:v>
                </c:pt>
                <c:pt idx="9859">
                  <c:v>1.1463445400000001</c:v>
                </c:pt>
                <c:pt idx="9860">
                  <c:v>1.1967960600000001</c:v>
                </c:pt>
                <c:pt idx="9861">
                  <c:v>1.2095823299999999</c:v>
                </c:pt>
                <c:pt idx="9862">
                  <c:v>1.2179214999999997</c:v>
                </c:pt>
                <c:pt idx="9863">
                  <c:v>1.1692774300000002</c:v>
                </c:pt>
                <c:pt idx="9864">
                  <c:v>1.1085406499999999</c:v>
                </c:pt>
                <c:pt idx="9865">
                  <c:v>1.0829679999999999</c:v>
                </c:pt>
                <c:pt idx="9866">
                  <c:v>1.1168801800000001</c:v>
                </c:pt>
                <c:pt idx="9867">
                  <c:v>1.1487072700000001</c:v>
                </c:pt>
                <c:pt idx="9868">
                  <c:v>1.1662194700000001</c:v>
                </c:pt>
                <c:pt idx="9869">
                  <c:v>1.23863006</c:v>
                </c:pt>
                <c:pt idx="9870">
                  <c:v>1.2554473899999998</c:v>
                </c:pt>
                <c:pt idx="9871">
                  <c:v>1.2100161300000001</c:v>
                </c:pt>
                <c:pt idx="9872">
                  <c:v>1.11443067</c:v>
                </c:pt>
                <c:pt idx="9873">
                  <c:v>1.1267478500000001</c:v>
                </c:pt>
                <c:pt idx="9874">
                  <c:v>1.0931139000000001</c:v>
                </c:pt>
                <c:pt idx="9875">
                  <c:v>1.0674014099999998</c:v>
                </c:pt>
                <c:pt idx="9876">
                  <c:v>1.1191040299999999</c:v>
                </c:pt>
                <c:pt idx="9877">
                  <c:v>1.1987420300000002</c:v>
                </c:pt>
                <c:pt idx="9878">
                  <c:v>1.1897075200000002</c:v>
                </c:pt>
                <c:pt idx="9879">
                  <c:v>1.2272335299999999</c:v>
                </c:pt>
                <c:pt idx="9880">
                  <c:v>1.1502362499999998</c:v>
                </c:pt>
                <c:pt idx="9881">
                  <c:v>1.1210495199999999</c:v>
                </c:pt>
                <c:pt idx="9882">
                  <c:v>1.0914459200000002</c:v>
                </c:pt>
                <c:pt idx="9883">
                  <c:v>1.1931822300000001</c:v>
                </c:pt>
                <c:pt idx="9884">
                  <c:v>1.2005485300000001</c:v>
                </c:pt>
                <c:pt idx="9885">
                  <c:v>1.2386302899999997</c:v>
                </c:pt>
                <c:pt idx="9886">
                  <c:v>1.1728907799999999</c:v>
                </c:pt>
                <c:pt idx="9887">
                  <c:v>1.1439816999999999</c:v>
                </c:pt>
                <c:pt idx="9888">
                  <c:v>1.0697644899999996</c:v>
                </c:pt>
                <c:pt idx="9889">
                  <c:v>1.1185478000000002</c:v>
                </c:pt>
                <c:pt idx="9890">
                  <c:v>1.1961008300000002</c:v>
                </c:pt>
                <c:pt idx="9891">
                  <c:v>1.2029112599999998</c:v>
                </c:pt>
                <c:pt idx="9892">
                  <c:v>1.1935992199999998</c:v>
                </c:pt>
                <c:pt idx="9893">
                  <c:v>1.1683043200000001</c:v>
                </c:pt>
                <c:pt idx="9894">
                  <c:v>1.0768525600000003</c:v>
                </c:pt>
                <c:pt idx="9895">
                  <c:v>1.1239684799999998</c:v>
                </c:pt>
                <c:pt idx="9896">
                  <c:v>1.1791452200000001</c:v>
                </c:pt>
                <c:pt idx="9897">
                  <c:v>1.2186164899999998</c:v>
                </c:pt>
                <c:pt idx="9898">
                  <c:v>1.2022162699999999</c:v>
                </c:pt>
                <c:pt idx="9899">
                  <c:v>1.1377277399999999</c:v>
                </c:pt>
                <c:pt idx="9900">
                  <c:v>1.16074955</c:v>
                </c:pt>
                <c:pt idx="9901">
                  <c:v>1.1595485200000002</c:v>
                </c:pt>
                <c:pt idx="9902">
                  <c:v>1.1332804000000001</c:v>
                </c:pt>
                <c:pt idx="9903">
                  <c:v>1.2307079999999999</c:v>
                </c:pt>
                <c:pt idx="9904">
                  <c:v>1.1961008300000002</c:v>
                </c:pt>
                <c:pt idx="9905">
                  <c:v>1.1035378</c:v>
                </c:pt>
                <c:pt idx="9906">
                  <c:v>1.1855382899999998</c:v>
                </c:pt>
                <c:pt idx="9907">
                  <c:v>1.1803998899999999</c:v>
                </c:pt>
                <c:pt idx="9908">
                  <c:v>1.1216056299999999</c:v>
                </c:pt>
                <c:pt idx="9909">
                  <c:v>1.2030503699999999</c:v>
                </c:pt>
                <c:pt idx="9910">
                  <c:v>1.2533622999999998</c:v>
                </c:pt>
                <c:pt idx="9911">
                  <c:v>1.1955453199999999</c:v>
                </c:pt>
                <c:pt idx="9912">
                  <c:v>1.1328632799999998</c:v>
                </c:pt>
                <c:pt idx="9913">
                  <c:v>1.1378668499999998</c:v>
                </c:pt>
                <c:pt idx="9914">
                  <c:v>1.1870670300000001</c:v>
                </c:pt>
                <c:pt idx="9915">
                  <c:v>1.21125042</c:v>
                </c:pt>
                <c:pt idx="9916">
                  <c:v>1.2383523000000001</c:v>
                </c:pt>
                <c:pt idx="9917">
                  <c:v>1.2070808399999999</c:v>
                </c:pt>
                <c:pt idx="9918">
                  <c:v>1.17247367</c:v>
                </c:pt>
                <c:pt idx="9919">
                  <c:v>1.1573244299999998</c:v>
                </c:pt>
                <c:pt idx="9920">
                  <c:v>1.0541983799999999</c:v>
                </c:pt>
                <c:pt idx="9921">
                  <c:v>1.08463573</c:v>
                </c:pt>
                <c:pt idx="9922">
                  <c:v>1.1078462599999999</c:v>
                </c:pt>
                <c:pt idx="9923">
                  <c:v>1.1417581999999999</c:v>
                </c:pt>
                <c:pt idx="9924">
                  <c:v>1.17422414</c:v>
                </c:pt>
                <c:pt idx="9925">
                  <c:v>1.2479133599999999</c:v>
                </c:pt>
                <c:pt idx="9926">
                  <c:v>1.2729592299999999</c:v>
                </c:pt>
                <c:pt idx="9927">
                  <c:v>1.2853283899999997</c:v>
                </c:pt>
                <c:pt idx="9928">
                  <c:v>1.2779623299999998</c:v>
                </c:pt>
                <c:pt idx="9929">
                  <c:v>1.2547524000000001</c:v>
                </c:pt>
                <c:pt idx="9930">
                  <c:v>1.2119450599999997</c:v>
                </c:pt>
                <c:pt idx="9931">
                  <c:v>1.1890125300000003</c:v>
                </c:pt>
                <c:pt idx="9932">
                  <c:v>1.1199376599999997</c:v>
                </c:pt>
                <c:pt idx="9933">
                  <c:v>1.1210277099999999</c:v>
                </c:pt>
                <c:pt idx="9934">
                  <c:v>1.1788668600000001</c:v>
                </c:pt>
                <c:pt idx="9935">
                  <c:v>1.1961009500000002</c:v>
                </c:pt>
                <c:pt idx="9936">
                  <c:v>1.2318198699999998</c:v>
                </c:pt>
                <c:pt idx="9937">
                  <c:v>1.1969348200000001</c:v>
                </c:pt>
                <c:pt idx="9938">
                  <c:v>1.1002022</c:v>
                </c:pt>
                <c:pt idx="9939">
                  <c:v>1.1724734300000001</c:v>
                </c:pt>
                <c:pt idx="9940">
                  <c:v>1.19054174</c:v>
                </c:pt>
                <c:pt idx="9941">
                  <c:v>1.2417373699999998</c:v>
                </c:pt>
                <c:pt idx="9942">
                  <c:v>1.2589217399999997</c:v>
                </c:pt>
                <c:pt idx="9943">
                  <c:v>1.2494714299999998</c:v>
                </c:pt>
                <c:pt idx="9944">
                  <c:v>1.1819246999999995</c:v>
                </c:pt>
                <c:pt idx="9945">
                  <c:v>1.1284156999999999</c:v>
                </c:pt>
                <c:pt idx="9946">
                  <c:v>1.0856085999999998</c:v>
                </c:pt>
                <c:pt idx="9947">
                  <c:v>1.1428700700000001</c:v>
                </c:pt>
                <c:pt idx="9948">
                  <c:v>1.1563516899999999</c:v>
                </c:pt>
                <c:pt idx="9949">
                  <c:v>1.16663659</c:v>
                </c:pt>
                <c:pt idx="9950">
                  <c:v>1.1132664699999999</c:v>
                </c:pt>
                <c:pt idx="9951">
                  <c:v>1.0664290199999997</c:v>
                </c:pt>
                <c:pt idx="9952">
                  <c:v>1.0526694099999998</c:v>
                </c:pt>
                <c:pt idx="9953">
                  <c:v>1.18194413</c:v>
                </c:pt>
                <c:pt idx="9954">
                  <c:v>1.25975573</c:v>
                </c:pt>
                <c:pt idx="9955">
                  <c:v>1.1984638000000001</c:v>
                </c:pt>
                <c:pt idx="9956">
                  <c:v>1.1866500400000002</c:v>
                </c:pt>
                <c:pt idx="9957">
                  <c:v>1.1481517600000002</c:v>
                </c:pt>
                <c:pt idx="9958">
                  <c:v>1.1022868200000002</c:v>
                </c:pt>
                <c:pt idx="9959">
                  <c:v>1.07476795</c:v>
                </c:pt>
                <c:pt idx="9960">
                  <c:v>1.08644271</c:v>
                </c:pt>
                <c:pt idx="9961">
                  <c:v>1.1025650499999999</c:v>
                </c:pt>
                <c:pt idx="9962">
                  <c:v>1.1008968399999999</c:v>
                </c:pt>
                <c:pt idx="9963">
                  <c:v>1.11882591</c:v>
                </c:pt>
                <c:pt idx="9964">
                  <c:v>1.0968663699999999</c:v>
                </c:pt>
                <c:pt idx="9965">
                  <c:v>1.0974221200000001</c:v>
                </c:pt>
                <c:pt idx="9966">
                  <c:v>1.0530862799999998</c:v>
                </c:pt>
                <c:pt idx="9967">
                  <c:v>1.06851363</c:v>
                </c:pt>
                <c:pt idx="9968">
                  <c:v>1.0718491099999998</c:v>
                </c:pt>
                <c:pt idx="9969">
                  <c:v>1.08394086</c:v>
                </c:pt>
                <c:pt idx="9970">
                  <c:v>1.0761576900000001</c:v>
                </c:pt>
                <c:pt idx="9971">
                  <c:v>1.0756018199999997</c:v>
                </c:pt>
                <c:pt idx="9972">
                  <c:v>1.0908899300000001</c:v>
                </c:pt>
                <c:pt idx="9973">
                  <c:v>1.08032751</c:v>
                </c:pt>
                <c:pt idx="9974">
                  <c:v>1.07754755</c:v>
                </c:pt>
                <c:pt idx="9975">
                  <c:v>1.1096532299999999</c:v>
                </c:pt>
                <c:pt idx="9976">
                  <c:v>1.1216055199999999</c:v>
                </c:pt>
                <c:pt idx="9977">
                  <c:v>1.1241157100000001</c:v>
                </c:pt>
                <c:pt idx="9978">
                  <c:v>1.2250345899999997</c:v>
                </c:pt>
                <c:pt idx="9979">
                  <c:v>1.2601727199999999</c:v>
                </c:pt>
                <c:pt idx="9980">
                  <c:v>1.2514167999999999</c:v>
                </c:pt>
                <c:pt idx="9981">
                  <c:v>1.2491928299999999</c:v>
                </c:pt>
                <c:pt idx="9982">
                  <c:v>1.2102775600000002</c:v>
                </c:pt>
                <c:pt idx="9983">
                  <c:v>1.16079903</c:v>
                </c:pt>
                <c:pt idx="9984">
                  <c:v>1.1153515599999999</c:v>
                </c:pt>
                <c:pt idx="9985">
                  <c:v>1.11896503</c:v>
                </c:pt>
                <c:pt idx="9986">
                  <c:v>1.1877618999999997</c:v>
                </c:pt>
                <c:pt idx="9987">
                  <c:v>1.2074977199999999</c:v>
                </c:pt>
                <c:pt idx="9988">
                  <c:v>1.2086096999999998</c:v>
                </c:pt>
                <c:pt idx="9989">
                  <c:v>1.2377963099999996</c:v>
                </c:pt>
                <c:pt idx="9990">
                  <c:v>1.2415487799999998</c:v>
                </c:pt>
                <c:pt idx="9991">
                  <c:v>1.25141656</c:v>
                </c:pt>
                <c:pt idx="9992">
                  <c:v>1.2005484099999999</c:v>
                </c:pt>
                <c:pt idx="9993">
                  <c:v>1.1696942999999997</c:v>
                </c:pt>
                <c:pt idx="9994">
                  <c:v>1.1710839300000002</c:v>
                </c:pt>
                <c:pt idx="9995">
                  <c:v>1.2387897999999997</c:v>
                </c:pt>
                <c:pt idx="9996">
                  <c:v>1.2365455599999999</c:v>
                </c:pt>
                <c:pt idx="9997">
                  <c:v>1.24683046</c:v>
                </c:pt>
                <c:pt idx="9998">
                  <c:v>1.2415487799999998</c:v>
                </c:pt>
                <c:pt idx="9999">
                  <c:v>1.2779627999999998</c:v>
                </c:pt>
                <c:pt idx="10000">
                  <c:v>1.2583657499999998</c:v>
                </c:pt>
                <c:pt idx="10001">
                  <c:v>1.18748403</c:v>
                </c:pt>
                <c:pt idx="10002">
                  <c:v>1.1962399500000001</c:v>
                </c:pt>
                <c:pt idx="10003">
                  <c:v>1.1420361999999999</c:v>
                </c:pt>
                <c:pt idx="10004">
                  <c:v>1.1562581100000002</c:v>
                </c:pt>
                <c:pt idx="10005">
                  <c:v>1.2105553200000001</c:v>
                </c:pt>
                <c:pt idx="10006">
                  <c:v>1.2234903599999998</c:v>
                </c:pt>
                <c:pt idx="10007">
                  <c:v>1.2839389999999997</c:v>
                </c:pt>
                <c:pt idx="10008">
                  <c:v>1.2453011299999999</c:v>
                </c:pt>
                <c:pt idx="10009">
                  <c:v>1.1828973300000001</c:v>
                </c:pt>
                <c:pt idx="10010">
                  <c:v>1.1614939</c:v>
                </c:pt>
                <c:pt idx="10011">
                  <c:v>1.2001314199999997</c:v>
                </c:pt>
                <c:pt idx="10012">
                  <c:v>1.0908899300000001</c:v>
                </c:pt>
                <c:pt idx="10013">
                  <c:v>1.1267478500000001</c:v>
                </c:pt>
                <c:pt idx="10014">
                  <c:v>1.19220948</c:v>
                </c:pt>
                <c:pt idx="10015">
                  <c:v>1.2151420099999999</c:v>
                </c:pt>
                <c:pt idx="10016">
                  <c:v>1.2560030200000001</c:v>
                </c:pt>
                <c:pt idx="10017">
                  <c:v>1.2379351899999997</c:v>
                </c:pt>
                <c:pt idx="10018">
                  <c:v>1.2591997399999997</c:v>
                </c:pt>
                <c:pt idx="10019">
                  <c:v>1.2917221799999998</c:v>
                </c:pt>
                <c:pt idx="10020">
                  <c:v>1.1671923399999999</c:v>
                </c:pt>
                <c:pt idx="10021">
                  <c:v>1.1858160499999999</c:v>
                </c:pt>
                <c:pt idx="10022">
                  <c:v>1.1013140699999999</c:v>
                </c:pt>
                <c:pt idx="10023">
                  <c:v>1.2115284199999998</c:v>
                </c:pt>
                <c:pt idx="10024">
                  <c:v>1.2532470200000001</c:v>
                </c:pt>
                <c:pt idx="10025">
                  <c:v>1.1756702699999999</c:v>
                </c:pt>
                <c:pt idx="10026">
                  <c:v>1.2008923299999998</c:v>
                </c:pt>
                <c:pt idx="10027">
                  <c:v>1.2462741099999999</c:v>
                </c:pt>
                <c:pt idx="10028">
                  <c:v>1.2722643599999999</c:v>
                </c:pt>
                <c:pt idx="10029">
                  <c:v>1.2013824</c:v>
                </c:pt>
                <c:pt idx="10030">
                  <c:v>1.1263312099999998</c:v>
                </c:pt>
                <c:pt idx="10031">
                  <c:v>1.1488463899999999</c:v>
                </c:pt>
                <c:pt idx="10032">
                  <c:v>1.2211179700000001</c:v>
                </c:pt>
                <c:pt idx="10033">
                  <c:v>1.2384911799999998</c:v>
                </c:pt>
                <c:pt idx="10034">
                  <c:v>1.25016606</c:v>
                </c:pt>
                <c:pt idx="10035">
                  <c:v>1.2471080999999997</c:v>
                </c:pt>
                <c:pt idx="10036">
                  <c:v>1.1748364</c:v>
                </c:pt>
                <c:pt idx="10037">
                  <c:v>1.2043009999999998</c:v>
                </c:pt>
                <c:pt idx="10038">
                  <c:v>1.1564905599999999</c:v>
                </c:pt>
                <c:pt idx="10039">
                  <c:v>1.0949205200000001</c:v>
                </c:pt>
                <c:pt idx="10040">
                  <c:v>1.07518494</c:v>
                </c:pt>
                <c:pt idx="10041">
                  <c:v>1.0793544099999999</c:v>
                </c:pt>
                <c:pt idx="10042">
                  <c:v>1.1751143899999998</c:v>
                </c:pt>
                <c:pt idx="10043">
                  <c:v>1.2341826</c:v>
                </c:pt>
                <c:pt idx="10044">
                  <c:v>1.2828268999999999</c:v>
                </c:pt>
                <c:pt idx="10045">
                  <c:v>1.1876231399999999</c:v>
                </c:pt>
                <c:pt idx="10046">
                  <c:v>1.1217443899999997</c:v>
                </c:pt>
                <c:pt idx="10047">
                  <c:v>1.2432165099999999</c:v>
                </c:pt>
                <c:pt idx="10048">
                  <c:v>1.2172266199999995</c:v>
                </c:pt>
                <c:pt idx="10049">
                  <c:v>1.14551055</c:v>
                </c:pt>
                <c:pt idx="10050">
                  <c:v>1.2122231699999999</c:v>
                </c:pt>
                <c:pt idx="10051">
                  <c:v>1.2397419199999997</c:v>
                </c:pt>
                <c:pt idx="10052">
                  <c:v>1.1505142499999998</c:v>
                </c:pt>
                <c:pt idx="10053">
                  <c:v>1.1942941</c:v>
                </c:pt>
                <c:pt idx="10054">
                  <c:v>1.2394642799999995</c:v>
                </c:pt>
                <c:pt idx="10055">
                  <c:v>1.2073588399999999</c:v>
                </c:pt>
                <c:pt idx="10056">
                  <c:v>1.1524601000000001</c:v>
                </c:pt>
                <c:pt idx="10057">
                  <c:v>1.2476324999999997</c:v>
                </c:pt>
                <c:pt idx="10058">
                  <c:v>1.14815164</c:v>
                </c:pt>
                <c:pt idx="10059">
                  <c:v>1.2484745999999998</c:v>
                </c:pt>
                <c:pt idx="10060">
                  <c:v>1.1935993399999998</c:v>
                </c:pt>
                <c:pt idx="10061">
                  <c:v>1.1107649799999999</c:v>
                </c:pt>
                <c:pt idx="10062">
                  <c:v>1.1881789000000003</c:v>
                </c:pt>
                <c:pt idx="10063">
                  <c:v>1.2289013899999996</c:v>
                </c:pt>
                <c:pt idx="10064">
                  <c:v>1.2594778499999999</c:v>
                </c:pt>
                <c:pt idx="10065">
                  <c:v>1.2535014199999999</c:v>
                </c:pt>
                <c:pt idx="10066">
                  <c:v>1.2818540299999999</c:v>
                </c:pt>
                <c:pt idx="10067">
                  <c:v>1.2997834699999999</c:v>
                </c:pt>
                <c:pt idx="10068">
                  <c:v>1.2940851400000002</c:v>
                </c:pt>
                <c:pt idx="10069">
                  <c:v>1.2974201399999998</c:v>
                </c:pt>
                <c:pt idx="10070">
                  <c:v>1.2629522099999999</c:v>
                </c:pt>
                <c:pt idx="10071">
                  <c:v>1.2174551499999999</c:v>
                </c:pt>
                <c:pt idx="10072">
                  <c:v>1.2704578600000003</c:v>
                </c:pt>
                <c:pt idx="10073">
                  <c:v>1.25266755</c:v>
                </c:pt>
                <c:pt idx="10074">
                  <c:v>1.2176438599999997</c:v>
                </c:pt>
                <c:pt idx="10075">
                  <c:v>1.1361986399999999</c:v>
                </c:pt>
                <c:pt idx="10076">
                  <c:v>1.17900622</c:v>
                </c:pt>
                <c:pt idx="10077">
                  <c:v>1.24724686</c:v>
                </c:pt>
                <c:pt idx="10078">
                  <c:v>1.2466913499999996</c:v>
                </c:pt>
                <c:pt idx="10079">
                  <c:v>1.1634396299999998</c:v>
                </c:pt>
                <c:pt idx="10080">
                  <c:v>1.1835925599999999</c:v>
                </c:pt>
                <c:pt idx="10081">
                  <c:v>1.2133352799999997</c:v>
                </c:pt>
                <c:pt idx="10082">
                  <c:v>1.2459480799999998</c:v>
                </c:pt>
                <c:pt idx="10083">
                  <c:v>1.26475918</c:v>
                </c:pt>
                <c:pt idx="10084">
                  <c:v>1.2450234899999997</c:v>
                </c:pt>
                <c:pt idx="10085">
                  <c:v>1.1637176300000001</c:v>
                </c:pt>
                <c:pt idx="10086">
                  <c:v>1.1110429800000001</c:v>
                </c:pt>
                <c:pt idx="10087">
                  <c:v>1.1972126999999999</c:v>
                </c:pt>
                <c:pt idx="10088">
                  <c:v>1.2232027099999998</c:v>
                </c:pt>
                <c:pt idx="10089">
                  <c:v>1.2751829600000002</c:v>
                </c:pt>
                <c:pt idx="10090">
                  <c:v>1.2316811099999998</c:v>
                </c:pt>
                <c:pt idx="10091">
                  <c:v>1.2416878899999999</c:v>
                </c:pt>
                <c:pt idx="10092">
                  <c:v>1.1573246699999997</c:v>
                </c:pt>
                <c:pt idx="10093">
                  <c:v>1.15496182</c:v>
                </c:pt>
                <c:pt idx="10094">
                  <c:v>1.1302224400000001</c:v>
                </c:pt>
                <c:pt idx="10095">
                  <c:v>1.1388395999999998</c:v>
                </c:pt>
                <c:pt idx="10096">
                  <c:v>1.21931112</c:v>
                </c:pt>
                <c:pt idx="10097">
                  <c:v>1.1930434700000001</c:v>
                </c:pt>
                <c:pt idx="10098">
                  <c:v>1.2546132799999998</c:v>
                </c:pt>
                <c:pt idx="10099">
                  <c:v>1.2878305899999998</c:v>
                </c:pt>
                <c:pt idx="10100">
                  <c:v>1.2596167299999999</c:v>
                </c:pt>
                <c:pt idx="10101">
                  <c:v>1.2547521600000002</c:v>
                </c:pt>
                <c:pt idx="10102">
                  <c:v>1.1774768799999999</c:v>
                </c:pt>
                <c:pt idx="10103">
                  <c:v>1.1171579400000002</c:v>
                </c:pt>
                <c:pt idx="10104">
                  <c:v>1.2073590799999998</c:v>
                </c:pt>
                <c:pt idx="10105">
                  <c:v>1.2190335999999997</c:v>
                </c:pt>
                <c:pt idx="10106">
                  <c:v>1.2518336799999996</c:v>
                </c:pt>
                <c:pt idx="10107">
                  <c:v>1.2547521600000002</c:v>
                </c:pt>
                <c:pt idx="10108">
                  <c:v>1.14634466</c:v>
                </c:pt>
                <c:pt idx="10109">
                  <c:v>1.11006999</c:v>
                </c:pt>
                <c:pt idx="10110">
                  <c:v>1.2026332599999998</c:v>
                </c:pt>
                <c:pt idx="10111">
                  <c:v>1.2168935499999998</c:v>
                </c:pt>
                <c:pt idx="10112">
                  <c:v>1.1840094300000001</c:v>
                </c:pt>
                <c:pt idx="10113">
                  <c:v>1.2528063099999998</c:v>
                </c:pt>
                <c:pt idx="10114">
                  <c:v>1.2661489200000002</c:v>
                </c:pt>
                <c:pt idx="10115">
                  <c:v>1.2604506</c:v>
                </c:pt>
                <c:pt idx="10116">
                  <c:v>1.2550302699999998</c:v>
                </c:pt>
                <c:pt idx="10117">
                  <c:v>1.2387691699999999</c:v>
                </c:pt>
                <c:pt idx="10118">
                  <c:v>1.2211179700000001</c:v>
                </c:pt>
                <c:pt idx="10119">
                  <c:v>1.1961008300000002</c:v>
                </c:pt>
                <c:pt idx="10120">
                  <c:v>1.1851211799999999</c:v>
                </c:pt>
                <c:pt idx="10121">
                  <c:v>1.1858160499999999</c:v>
                </c:pt>
                <c:pt idx="10122">
                  <c:v>1.2012436399999997</c:v>
                </c:pt>
                <c:pt idx="10123">
                  <c:v>1.2047182299999999</c:v>
                </c:pt>
                <c:pt idx="10124">
                  <c:v>1.2436335099999998</c:v>
                </c:pt>
                <c:pt idx="10125">
                  <c:v>1.2836612499999995</c:v>
                </c:pt>
                <c:pt idx="10126">
                  <c:v>1.2617013499999996</c:v>
                </c:pt>
                <c:pt idx="10127">
                  <c:v>1.2983932499999997</c:v>
                </c:pt>
                <c:pt idx="10128">
                  <c:v>1.2112501899999999</c:v>
                </c:pt>
                <c:pt idx="10129">
                  <c:v>1.2001314199999997</c:v>
                </c:pt>
                <c:pt idx="10130">
                  <c:v>1.1477346399999997</c:v>
                </c:pt>
                <c:pt idx="10131">
                  <c:v>1.0843579800000003</c:v>
                </c:pt>
                <c:pt idx="10132">
                  <c:v>1.1311953099999998</c:v>
                </c:pt>
                <c:pt idx="10133">
                  <c:v>1.1872057899999999</c:v>
                </c:pt>
                <c:pt idx="10134">
                  <c:v>1.2284841499999999</c:v>
                </c:pt>
                <c:pt idx="10135">
                  <c:v>1.2793524300000001</c:v>
                </c:pt>
                <c:pt idx="10136">
                  <c:v>1.2287622699999998</c:v>
                </c:pt>
                <c:pt idx="10137">
                  <c:v>1.24029791</c:v>
                </c:pt>
                <c:pt idx="10138">
                  <c:v>1.2626745699999999</c:v>
                </c:pt>
                <c:pt idx="10139">
                  <c:v>1.2529660499999997</c:v>
                </c:pt>
                <c:pt idx="10140">
                  <c:v>1.15037525</c:v>
                </c:pt>
                <c:pt idx="10141">
                  <c:v>1.1691377199999999</c:v>
                </c:pt>
                <c:pt idx="10142">
                  <c:v>1.18275821</c:v>
                </c:pt>
                <c:pt idx="10143">
                  <c:v>1.1815078300000001</c:v>
                </c:pt>
                <c:pt idx="10144">
                  <c:v>1.1817857000000001</c:v>
                </c:pt>
                <c:pt idx="10145">
                  <c:v>1.1651077300000001</c:v>
                </c:pt>
                <c:pt idx="10146">
                  <c:v>1.1710840499999999</c:v>
                </c:pt>
                <c:pt idx="10147">
                  <c:v>1.1717789199999999</c:v>
                </c:pt>
                <c:pt idx="10148">
                  <c:v>1.1867890400000001</c:v>
                </c:pt>
                <c:pt idx="10149">
                  <c:v>1.1524601000000001</c:v>
                </c:pt>
                <c:pt idx="10150">
                  <c:v>1.1626057599999999</c:v>
                </c:pt>
                <c:pt idx="10151">
                  <c:v>1.1962399500000001</c:v>
                </c:pt>
                <c:pt idx="10152">
                  <c:v>1.19804668</c:v>
                </c:pt>
                <c:pt idx="10153">
                  <c:v>1.2881087099999999</c:v>
                </c:pt>
                <c:pt idx="10154">
                  <c:v>1.2618087499999997</c:v>
                </c:pt>
                <c:pt idx="10155">
                  <c:v>1.2640640699999999</c:v>
                </c:pt>
                <c:pt idx="10156">
                  <c:v>1.2799084199999997</c:v>
                </c:pt>
                <c:pt idx="10157">
                  <c:v>1.2147246599999995</c:v>
                </c:pt>
                <c:pt idx="10158">
                  <c:v>1.1395344699999999</c:v>
                </c:pt>
                <c:pt idx="10159">
                  <c:v>1.2145859000000001</c:v>
                </c:pt>
                <c:pt idx="10160">
                  <c:v>1.29158306</c:v>
                </c:pt>
                <c:pt idx="10161">
                  <c:v>1.2323757399999999</c:v>
                </c:pt>
                <c:pt idx="10162">
                  <c:v>1.1758092599999999</c:v>
                </c:pt>
                <c:pt idx="10163">
                  <c:v>1.2761558300000002</c:v>
                </c:pt>
                <c:pt idx="10164">
                  <c:v>1.2397721999999998</c:v>
                </c:pt>
                <c:pt idx="10165">
                  <c:v>1.1634397499999998</c:v>
                </c:pt>
                <c:pt idx="10166">
                  <c:v>1.24468505</c:v>
                </c:pt>
                <c:pt idx="10167">
                  <c:v>1.28477299</c:v>
                </c:pt>
                <c:pt idx="10168">
                  <c:v>1.1646908499999999</c:v>
                </c:pt>
                <c:pt idx="10169">
                  <c:v>1.2441895000000001</c:v>
                </c:pt>
                <c:pt idx="10170">
                  <c:v>1.2366843199999997</c:v>
                </c:pt>
                <c:pt idx="10171">
                  <c:v>1.1730297799999998</c:v>
                </c:pt>
                <c:pt idx="10172">
                  <c:v>1.2693456399999998</c:v>
                </c:pt>
                <c:pt idx="10173">
                  <c:v>1.2379354199999997</c:v>
                </c:pt>
                <c:pt idx="10174">
                  <c:v>1.1527382099999999</c:v>
                </c:pt>
                <c:pt idx="10175">
                  <c:v>1.2168098699999998</c:v>
                </c:pt>
                <c:pt idx="10176">
                  <c:v>1.2555863899999997</c:v>
                </c:pt>
                <c:pt idx="10177">
                  <c:v>1.2489151999999999</c:v>
                </c:pt>
                <c:pt idx="10178">
                  <c:v>1.13147306</c:v>
                </c:pt>
                <c:pt idx="10179">
                  <c:v>1.1708058100000001</c:v>
                </c:pt>
                <c:pt idx="10180">
                  <c:v>1.2048571100000001</c:v>
                </c:pt>
                <c:pt idx="10181">
                  <c:v>1.2825492599999997</c:v>
                </c:pt>
                <c:pt idx="10182">
                  <c:v>1.3189626899999998</c:v>
                </c:pt>
                <c:pt idx="10183">
                  <c:v>1.28894222</c:v>
                </c:pt>
                <c:pt idx="10184">
                  <c:v>1.2655929299999999</c:v>
                </c:pt>
                <c:pt idx="10185">
                  <c:v>1.2483587300000001</c:v>
                </c:pt>
                <c:pt idx="10186">
                  <c:v>1.2607287199999997</c:v>
                </c:pt>
                <c:pt idx="10187">
                  <c:v>1.2781018</c:v>
                </c:pt>
                <c:pt idx="10188">
                  <c:v>1.2917221799999998</c:v>
                </c:pt>
                <c:pt idx="10189">
                  <c:v>1.3270240999999998</c:v>
                </c:pt>
                <c:pt idx="10190">
                  <c:v>1.1683292399999998</c:v>
                </c:pt>
                <c:pt idx="10191">
                  <c:v>1.2553081499999998</c:v>
                </c:pt>
                <c:pt idx="10192">
                  <c:v>1.2664271600000001</c:v>
                </c:pt>
                <c:pt idx="10193">
                  <c:v>1.2580878700000002</c:v>
                </c:pt>
                <c:pt idx="10194">
                  <c:v>1.21611476</c:v>
                </c:pt>
                <c:pt idx="10195">
                  <c:v>1.1667754700000001</c:v>
                </c:pt>
                <c:pt idx="10196">
                  <c:v>1.1614941399999998</c:v>
                </c:pt>
                <c:pt idx="10197">
                  <c:v>1.2216743199999998</c:v>
                </c:pt>
                <c:pt idx="10198">
                  <c:v>1.2871355999999998</c:v>
                </c:pt>
                <c:pt idx="10199">
                  <c:v>1.24863708</c:v>
                </c:pt>
                <c:pt idx="10200">
                  <c:v>1.2109721899999999</c:v>
                </c:pt>
                <c:pt idx="10201">
                  <c:v>1.1717786799999999</c:v>
                </c:pt>
                <c:pt idx="10202">
                  <c:v>1.1564908</c:v>
                </c:pt>
                <c:pt idx="10203">
                  <c:v>1.2343215899999997</c:v>
                </c:pt>
                <c:pt idx="10204">
                  <c:v>1.2893590899999998</c:v>
                </c:pt>
                <c:pt idx="10205">
                  <c:v>1.2928339200000001</c:v>
                </c:pt>
                <c:pt idx="10206">
                  <c:v>1.2033282499999995</c:v>
                </c:pt>
                <c:pt idx="10207">
                  <c:v>1.16594267</c:v>
                </c:pt>
                <c:pt idx="10208">
                  <c:v>1.2786575600000003</c:v>
                </c:pt>
                <c:pt idx="10209">
                  <c:v>1.2553083899999997</c:v>
                </c:pt>
                <c:pt idx="10210">
                  <c:v>1.18970799</c:v>
                </c:pt>
                <c:pt idx="10211">
                  <c:v>1.16663611</c:v>
                </c:pt>
                <c:pt idx="10212">
                  <c:v>1.2637864399999998</c:v>
                </c:pt>
                <c:pt idx="10213">
                  <c:v>1.2768507</c:v>
                </c:pt>
                <c:pt idx="10214">
                  <c:v>1.2043008799999999</c:v>
                </c:pt>
                <c:pt idx="10215">
                  <c:v>1.1626058800000001</c:v>
                </c:pt>
                <c:pt idx="10216">
                  <c:v>1.1973834000000001</c:v>
                </c:pt>
                <c:pt idx="10217">
                  <c:v>1.2539186499999997</c:v>
                </c:pt>
                <c:pt idx="10218">
                  <c:v>1.2811593999999997</c:v>
                </c:pt>
                <c:pt idx="10219">
                  <c:v>1.2373862299999998</c:v>
                </c:pt>
                <c:pt idx="10220">
                  <c:v>1.1855379300000002</c:v>
                </c:pt>
                <c:pt idx="10221">
                  <c:v>1.1541278400000001</c:v>
                </c:pt>
                <c:pt idx="10222">
                  <c:v>1.1209105300000002</c:v>
                </c:pt>
                <c:pt idx="10223">
                  <c:v>1.1081244899999998</c:v>
                </c:pt>
                <c:pt idx="10224">
                  <c:v>1.1225786200000001</c:v>
                </c:pt>
                <c:pt idx="10225">
                  <c:v>1.1015917099999997</c:v>
                </c:pt>
                <c:pt idx="10226">
                  <c:v>1.1074293899999996</c:v>
                </c:pt>
                <c:pt idx="10227">
                  <c:v>1.1124328400000001</c:v>
                </c:pt>
                <c:pt idx="10228">
                  <c:v>1.1120158400000002</c:v>
                </c:pt>
                <c:pt idx="10229">
                  <c:v>1.1373104999999999</c:v>
                </c:pt>
                <c:pt idx="10230">
                  <c:v>1.1192429100000001</c:v>
                </c:pt>
                <c:pt idx="10231">
                  <c:v>1.1338363899999997</c:v>
                </c:pt>
                <c:pt idx="10232">
                  <c:v>1.1819245799999998</c:v>
                </c:pt>
                <c:pt idx="10233">
                  <c:v>1.2059688599999998</c:v>
                </c:pt>
                <c:pt idx="10234">
                  <c:v>1.26350772</c:v>
                </c:pt>
                <c:pt idx="10235">
                  <c:v>1.2897762099999996</c:v>
                </c:pt>
                <c:pt idx="10236">
                  <c:v>1.2732367499999997</c:v>
                </c:pt>
                <c:pt idx="10237">
                  <c:v>1.2091652199999998</c:v>
                </c:pt>
                <c:pt idx="10238">
                  <c:v>1.2116671799999998</c:v>
                </c:pt>
                <c:pt idx="10239">
                  <c:v>1.22626054</c:v>
                </c:pt>
                <c:pt idx="10240">
                  <c:v>1.2501658200000001</c:v>
                </c:pt>
                <c:pt idx="10241">
                  <c:v>1.2393248099999996</c:v>
                </c:pt>
                <c:pt idx="10242">
                  <c:v>1.2319589899999999</c:v>
                </c:pt>
                <c:pt idx="10243">
                  <c:v>1.2339042399999995</c:v>
                </c:pt>
                <c:pt idx="10244">
                  <c:v>1.2205619799999998</c:v>
                </c:pt>
                <c:pt idx="10245">
                  <c:v>1.1884567700000002</c:v>
                </c:pt>
                <c:pt idx="10246">
                  <c:v>1.1745049999999999</c:v>
                </c:pt>
                <c:pt idx="10247">
                  <c:v>1.16032851</c:v>
                </c:pt>
                <c:pt idx="10248">
                  <c:v>1.1973519300000002</c:v>
                </c:pt>
                <c:pt idx="10249">
                  <c:v>1.1933213499999997</c:v>
                </c:pt>
                <c:pt idx="10250">
                  <c:v>1.17289066</c:v>
                </c:pt>
                <c:pt idx="10251">
                  <c:v>1.1631617499999998</c:v>
                </c:pt>
                <c:pt idx="10252">
                  <c:v>1.1741414100000001</c:v>
                </c:pt>
                <c:pt idx="10253">
                  <c:v>1.2544742799999997</c:v>
                </c:pt>
                <c:pt idx="10254">
                  <c:v>1.2410353399999998</c:v>
                </c:pt>
                <c:pt idx="10255">
                  <c:v>1.26211834</c:v>
                </c:pt>
                <c:pt idx="10256">
                  <c:v>1.2979761399999998</c:v>
                </c:pt>
                <c:pt idx="10257">
                  <c:v>1.2379352999999997</c:v>
                </c:pt>
                <c:pt idx="10258">
                  <c:v>1.2183384899999998</c:v>
                </c:pt>
                <c:pt idx="10259">
                  <c:v>1.1742239000000001</c:v>
                </c:pt>
                <c:pt idx="10260">
                  <c:v>1.1505142499999998</c:v>
                </c:pt>
                <c:pt idx="10261">
                  <c:v>1.1416189700000001</c:v>
                </c:pt>
                <c:pt idx="10262">
                  <c:v>1.22014534</c:v>
                </c:pt>
                <c:pt idx="10263">
                  <c:v>1.23223686</c:v>
                </c:pt>
                <c:pt idx="10264">
                  <c:v>1.26767802</c:v>
                </c:pt>
                <c:pt idx="10265">
                  <c:v>1.2571151300000001</c:v>
                </c:pt>
                <c:pt idx="10266">
                  <c:v>1.1559344499999997</c:v>
                </c:pt>
                <c:pt idx="10267">
                  <c:v>1.2044398799999998</c:v>
                </c:pt>
                <c:pt idx="10268">
                  <c:v>1.2608677099999999</c:v>
                </c:pt>
                <c:pt idx="10269">
                  <c:v>1.2960305200000002</c:v>
                </c:pt>
                <c:pt idx="10270">
                  <c:v>1.2782405600000002</c:v>
                </c:pt>
                <c:pt idx="10271">
                  <c:v>1.2578788999999997</c:v>
                </c:pt>
                <c:pt idx="10272">
                  <c:v>1.2351092099999996</c:v>
                </c:pt>
                <c:pt idx="10273">
                  <c:v>1.2299692599999996</c:v>
                </c:pt>
                <c:pt idx="10274">
                  <c:v>1.2389987699999998</c:v>
                </c:pt>
                <c:pt idx="10275">
                  <c:v>1.2229292399999996</c:v>
                </c:pt>
                <c:pt idx="10276">
                  <c:v>1.28129816</c:v>
                </c:pt>
                <c:pt idx="10277">
                  <c:v>1.18947721</c:v>
                </c:pt>
                <c:pt idx="10278">
                  <c:v>1.23797286</c:v>
                </c:pt>
                <c:pt idx="10279">
                  <c:v>1.2505799499999999</c:v>
                </c:pt>
                <c:pt idx="10280">
                  <c:v>1.2218131999999997</c:v>
                </c:pt>
                <c:pt idx="10281">
                  <c:v>1.2347384699999999</c:v>
                </c:pt>
                <c:pt idx="10282">
                  <c:v>1.30020034</c:v>
                </c:pt>
                <c:pt idx="10283">
                  <c:v>1.29222047</c:v>
                </c:pt>
                <c:pt idx="10284">
                  <c:v>1.2849116299999999</c:v>
                </c:pt>
                <c:pt idx="10285">
                  <c:v>1.2806034099999999</c:v>
                </c:pt>
                <c:pt idx="10286">
                  <c:v>1.2621730600000001</c:v>
                </c:pt>
                <c:pt idx="10287">
                  <c:v>1.2441235799999999</c:v>
                </c:pt>
                <c:pt idx="10288">
                  <c:v>1.2152807699999999</c:v>
                </c:pt>
                <c:pt idx="10289">
                  <c:v>1.2398669699999998</c:v>
                </c:pt>
                <c:pt idx="10290">
                  <c:v>1.2369649399999998</c:v>
                </c:pt>
                <c:pt idx="10291">
                  <c:v>1.23585057</c:v>
                </c:pt>
                <c:pt idx="10292">
                  <c:v>1.2106715399999999</c:v>
                </c:pt>
                <c:pt idx="10293">
                  <c:v>1.1988333499999999</c:v>
                </c:pt>
                <c:pt idx="10294">
                  <c:v>1.1983662799999999</c:v>
                </c:pt>
                <c:pt idx="10295">
                  <c:v>1.2342252699999998</c:v>
                </c:pt>
                <c:pt idx="10296">
                  <c:v>1.2699613599999995</c:v>
                </c:pt>
                <c:pt idx="10297">
                  <c:v>1.2128161200000001</c:v>
                </c:pt>
                <c:pt idx="10298">
                  <c:v>1.2300873999999999</c:v>
                </c:pt>
                <c:pt idx="10299">
                  <c:v>1.3027940999999998</c:v>
                </c:pt>
                <c:pt idx="10300">
                  <c:v>1.2613321499999999</c:v>
                </c:pt>
                <c:pt idx="10301">
                  <c:v>1.2384976099999998</c:v>
                </c:pt>
                <c:pt idx="10302">
                  <c:v>1.2255240699999996</c:v>
                </c:pt>
                <c:pt idx="10303">
                  <c:v>1.2122114899999998</c:v>
                </c:pt>
                <c:pt idx="10304">
                  <c:v>1.18803978</c:v>
                </c:pt>
                <c:pt idx="10305">
                  <c:v>1.2749050899999999</c:v>
                </c:pt>
                <c:pt idx="10306">
                  <c:v>1.31507146</c:v>
                </c:pt>
                <c:pt idx="10307">
                  <c:v>1.2517029</c:v>
                </c:pt>
                <c:pt idx="10308">
                  <c:v>1.1952672</c:v>
                </c:pt>
                <c:pt idx="10309">
                  <c:v>1.20124316</c:v>
                </c:pt>
                <c:pt idx="10310">
                  <c:v>1.1865111600000002</c:v>
                </c:pt>
                <c:pt idx="10311">
                  <c:v>1.2735149899999998</c:v>
                </c:pt>
                <c:pt idx="10312">
                  <c:v>1.2928339200000001</c:v>
                </c:pt>
                <c:pt idx="10313">
                  <c:v>1.2212448099999997</c:v>
                </c:pt>
                <c:pt idx="10314">
                  <c:v>1.1437041799999998</c:v>
                </c:pt>
                <c:pt idx="10315">
                  <c:v>1.2426606399999998</c:v>
                </c:pt>
                <c:pt idx="10316">
                  <c:v>1.3110411200000001</c:v>
                </c:pt>
                <c:pt idx="10317">
                  <c:v>1.33730912</c:v>
                </c:pt>
                <c:pt idx="10318">
                  <c:v>1.25878263</c:v>
                </c:pt>
                <c:pt idx="10319">
                  <c:v>1.2055516199999998</c:v>
                </c:pt>
                <c:pt idx="10320">
                  <c:v>1.2145077</c:v>
                </c:pt>
                <c:pt idx="10321">
                  <c:v>1.30297983</c:v>
                </c:pt>
                <c:pt idx="10322">
                  <c:v>1.29978299</c:v>
                </c:pt>
                <c:pt idx="10323">
                  <c:v>1.33869886</c:v>
                </c:pt>
                <c:pt idx="10324">
                  <c:v>1.2690675300000001</c:v>
                </c:pt>
                <c:pt idx="10325">
                  <c:v>1.2136130299999999</c:v>
                </c:pt>
                <c:pt idx="10326">
                  <c:v>1.2400198</c:v>
                </c:pt>
                <c:pt idx="10327">
                  <c:v>1.1450939200000001</c:v>
                </c:pt>
                <c:pt idx="10328">
                  <c:v>1.1438429400000001</c:v>
                </c:pt>
                <c:pt idx="10329">
                  <c:v>1.2120844099999999</c:v>
                </c:pt>
                <c:pt idx="10330">
                  <c:v>1.2287620299999999</c:v>
                </c:pt>
                <c:pt idx="10331">
                  <c:v>1.2999221099999998</c:v>
                </c:pt>
                <c:pt idx="10332">
                  <c:v>1.2107906299999998</c:v>
                </c:pt>
                <c:pt idx="10333">
                  <c:v>1.1755312699999998</c:v>
                </c:pt>
                <c:pt idx="10334">
                  <c:v>1.2112506599999997</c:v>
                </c:pt>
                <c:pt idx="10335">
                  <c:v>1.2302913699999998</c:v>
                </c:pt>
                <c:pt idx="10336">
                  <c:v>1.30061698</c:v>
                </c:pt>
                <c:pt idx="10337">
                  <c:v>1.30006099</c:v>
                </c:pt>
                <c:pt idx="10338">
                  <c:v>1.2671219099999997</c:v>
                </c:pt>
                <c:pt idx="10339">
                  <c:v>1.2578099999999999</c:v>
                </c:pt>
                <c:pt idx="10340">
                  <c:v>1.2968640299999998</c:v>
                </c:pt>
                <c:pt idx="10341">
                  <c:v>1.3007558600000002</c:v>
                </c:pt>
                <c:pt idx="10342">
                  <c:v>1.3082613899999997</c:v>
                </c:pt>
                <c:pt idx="10343">
                  <c:v>1.3135427200000001</c:v>
                </c:pt>
                <c:pt idx="10344">
                  <c:v>1.29881048</c:v>
                </c:pt>
                <c:pt idx="10345">
                  <c:v>1.3253565999999999</c:v>
                </c:pt>
                <c:pt idx="10346">
                  <c:v>1.31590557</c:v>
                </c:pt>
                <c:pt idx="10347">
                  <c:v>1.2769896999999997</c:v>
                </c:pt>
                <c:pt idx="10348">
                  <c:v>1.2908883099999999</c:v>
                </c:pt>
                <c:pt idx="10349">
                  <c:v>1.2938067899999997</c:v>
                </c:pt>
                <c:pt idx="10350">
                  <c:v>1.2465521100000001</c:v>
                </c:pt>
                <c:pt idx="10351">
                  <c:v>1.1848434200000002</c:v>
                </c:pt>
                <c:pt idx="10352">
                  <c:v>1.1934602299999999</c:v>
                </c:pt>
                <c:pt idx="10353">
                  <c:v>1.2141687899999998</c:v>
                </c:pt>
                <c:pt idx="10354">
                  <c:v>1.2521116699999999</c:v>
                </c:pt>
                <c:pt idx="10355">
                  <c:v>1.29853237</c:v>
                </c:pt>
                <c:pt idx="10356">
                  <c:v>1.2881083499999999</c:v>
                </c:pt>
                <c:pt idx="10357">
                  <c:v>1.2897763299999998</c:v>
                </c:pt>
                <c:pt idx="10358">
                  <c:v>1.2544742799999997</c:v>
                </c:pt>
                <c:pt idx="10359">
                  <c:v>1.2169487499999998</c:v>
                </c:pt>
                <c:pt idx="10360">
                  <c:v>1.1961010700000001</c:v>
                </c:pt>
                <c:pt idx="10361">
                  <c:v>1.1696939499999999</c:v>
                </c:pt>
                <c:pt idx="10362">
                  <c:v>1.1831754400000001</c:v>
                </c:pt>
                <c:pt idx="10363">
                  <c:v>1.23265398</c:v>
                </c:pt>
                <c:pt idx="10364">
                  <c:v>1.2115286599999995</c:v>
                </c:pt>
                <c:pt idx="10365">
                  <c:v>1.2473862199999999</c:v>
                </c:pt>
                <c:pt idx="10366">
                  <c:v>1.2898806299999999</c:v>
                </c:pt>
                <c:pt idx="10367">
                  <c:v>1.35565472</c:v>
                </c:pt>
                <c:pt idx="10368">
                  <c:v>1.3134609499999998</c:v>
                </c:pt>
                <c:pt idx="10369">
                  <c:v>1.1546838300000002</c:v>
                </c:pt>
                <c:pt idx="10370">
                  <c:v>1.23098588</c:v>
                </c:pt>
                <c:pt idx="10371">
                  <c:v>1.3086783899999999</c:v>
                </c:pt>
                <c:pt idx="10372">
                  <c:v>1.2964473999999999</c:v>
                </c:pt>
                <c:pt idx="10373">
                  <c:v>1.1876229</c:v>
                </c:pt>
                <c:pt idx="10374">
                  <c:v>1.2621184599999999</c:v>
                </c:pt>
                <c:pt idx="10375">
                  <c:v>1.2737930999999998</c:v>
                </c:pt>
                <c:pt idx="10376">
                  <c:v>1.2076368299999998</c:v>
                </c:pt>
                <c:pt idx="10377">
                  <c:v>1.2585046299999998</c:v>
                </c:pt>
                <c:pt idx="10378">
                  <c:v>1.2951966499999996</c:v>
                </c:pt>
                <c:pt idx="10379">
                  <c:v>1.1924876000000002</c:v>
                </c:pt>
                <c:pt idx="10380">
                  <c:v>1.2530846599999999</c:v>
                </c:pt>
                <c:pt idx="10381">
                  <c:v>1.2945016599999999</c:v>
                </c:pt>
                <c:pt idx="10382">
                  <c:v>1.1865109200000001</c:v>
                </c:pt>
                <c:pt idx="10383">
                  <c:v>1.22695541</c:v>
                </c:pt>
                <c:pt idx="10384">
                  <c:v>1.3182679400000001</c:v>
                </c:pt>
                <c:pt idx="10385">
                  <c:v>1.2454404799999998</c:v>
                </c:pt>
                <c:pt idx="10386">
                  <c:v>1.17622626</c:v>
                </c:pt>
                <c:pt idx="10387">
                  <c:v>1.2836608899999997</c:v>
                </c:pt>
                <c:pt idx="10388">
                  <c:v>1.2914446599999998</c:v>
                </c:pt>
                <c:pt idx="10389">
                  <c:v>1.29881048</c:v>
                </c:pt>
                <c:pt idx="10390">
                  <c:v>1.2512778</c:v>
                </c:pt>
                <c:pt idx="10391">
                  <c:v>1.2081925899999999</c:v>
                </c:pt>
                <c:pt idx="10392">
                  <c:v>1.1710836899999999</c:v>
                </c:pt>
                <c:pt idx="10393">
                  <c:v>1.2369624399999999</c:v>
                </c:pt>
                <c:pt idx="10394">
                  <c:v>1.2515556799999998</c:v>
                </c:pt>
                <c:pt idx="10395">
                  <c:v>1.30131197</c:v>
                </c:pt>
                <c:pt idx="10396">
                  <c:v>1.3275798599999997</c:v>
                </c:pt>
                <c:pt idx="10397">
                  <c:v>1.3104853599999999</c:v>
                </c:pt>
                <c:pt idx="10398">
                  <c:v>1.3216037799999998</c:v>
                </c:pt>
                <c:pt idx="10399">
                  <c:v>1.34120047</c:v>
                </c:pt>
                <c:pt idx="10400">
                  <c:v>1.3521804800000001</c:v>
                </c:pt>
                <c:pt idx="10401">
                  <c:v>1.3443969499999999</c:v>
                </c:pt>
                <c:pt idx="10402">
                  <c:v>1.32988358</c:v>
                </c:pt>
                <c:pt idx="10403">
                  <c:v>1.1954184800000001</c:v>
                </c:pt>
                <c:pt idx="10404">
                  <c:v>1.2320524500000001</c:v>
                </c:pt>
                <c:pt idx="10405">
                  <c:v>1.2612843499999997</c:v>
                </c:pt>
                <c:pt idx="10406">
                  <c:v>1.2697628699999999</c:v>
                </c:pt>
                <c:pt idx="10407">
                  <c:v>1.2372399599999997</c:v>
                </c:pt>
                <c:pt idx="10408">
                  <c:v>1.1965181800000002</c:v>
                </c:pt>
                <c:pt idx="10409">
                  <c:v>1.19471109</c:v>
                </c:pt>
                <c:pt idx="10410">
                  <c:v>1.17344666</c:v>
                </c:pt>
                <c:pt idx="10411">
                  <c:v>1.24524653</c:v>
                </c:pt>
                <c:pt idx="10412">
                  <c:v>1.2654540499999998</c:v>
                </c:pt>
                <c:pt idx="10413">
                  <c:v>1.28454709</c:v>
                </c:pt>
                <c:pt idx="10414">
                  <c:v>1.2150030099999998</c:v>
                </c:pt>
                <c:pt idx="10415">
                  <c:v>1.2639254299999998</c:v>
                </c:pt>
                <c:pt idx="10416">
                  <c:v>1.2975593799999998</c:v>
                </c:pt>
                <c:pt idx="10417">
                  <c:v>1.2027723799999999</c:v>
                </c:pt>
                <c:pt idx="10418">
                  <c:v>1.2222295999999997</c:v>
                </c:pt>
                <c:pt idx="10419">
                  <c:v>1.2935303399999998</c:v>
                </c:pt>
                <c:pt idx="10420">
                  <c:v>1.2924169300000001</c:v>
                </c:pt>
                <c:pt idx="10421">
                  <c:v>1.2778236899999995</c:v>
                </c:pt>
                <c:pt idx="10422">
                  <c:v>1.1951280799999999</c:v>
                </c:pt>
                <c:pt idx="10423">
                  <c:v>1.2033281299999998</c:v>
                </c:pt>
                <c:pt idx="10424">
                  <c:v>1.2519726799999997</c:v>
                </c:pt>
                <c:pt idx="10425">
                  <c:v>1.2879153499999998</c:v>
                </c:pt>
                <c:pt idx="10426">
                  <c:v>1.2518340299999997</c:v>
                </c:pt>
                <c:pt idx="10427">
                  <c:v>1.3061763</c:v>
                </c:pt>
                <c:pt idx="10428">
                  <c:v>1.3121526200000002</c:v>
                </c:pt>
                <c:pt idx="10429">
                  <c:v>1.2767116999999997</c:v>
                </c:pt>
                <c:pt idx="10430">
                  <c:v>1.1856772899999999</c:v>
                </c:pt>
                <c:pt idx="10431">
                  <c:v>1.22028387</c:v>
                </c:pt>
                <c:pt idx="10432">
                  <c:v>1.2518334399999997</c:v>
                </c:pt>
                <c:pt idx="10433">
                  <c:v>1.3131257299999999</c:v>
                </c:pt>
                <c:pt idx="10434">
                  <c:v>1.30867815</c:v>
                </c:pt>
                <c:pt idx="10435">
                  <c:v>1.29647815</c:v>
                </c:pt>
                <c:pt idx="10436">
                  <c:v>1.3072885300000001</c:v>
                </c:pt>
                <c:pt idx="10437">
                  <c:v>1.1940161000000002</c:v>
                </c:pt>
                <c:pt idx="10438">
                  <c:v>1.2225081899999999</c:v>
                </c:pt>
                <c:pt idx="10439">
                  <c:v>1.2061075000000001</c:v>
                </c:pt>
                <c:pt idx="10440">
                  <c:v>1.19906771</c:v>
                </c:pt>
                <c:pt idx="10441">
                  <c:v>1.2133847499999997</c:v>
                </c:pt>
                <c:pt idx="10442">
                  <c:v>1.2844949999999997</c:v>
                </c:pt>
                <c:pt idx="10443">
                  <c:v>1.3022851900000001</c:v>
                </c:pt>
                <c:pt idx="10444">
                  <c:v>1.2836612499999995</c:v>
                </c:pt>
                <c:pt idx="10445">
                  <c:v>1.3505121500000001</c:v>
                </c:pt>
                <c:pt idx="10446">
                  <c:v>1.2985830300000001</c:v>
                </c:pt>
                <c:pt idx="10447">
                  <c:v>1.2985322499999998</c:v>
                </c:pt>
                <c:pt idx="10448">
                  <c:v>1.3437018399999998</c:v>
                </c:pt>
                <c:pt idx="10449">
                  <c:v>1.3296644699999998</c:v>
                </c:pt>
                <c:pt idx="10450">
                  <c:v>1.2964473999999999</c:v>
                </c:pt>
                <c:pt idx="10451">
                  <c:v>1.28824735</c:v>
                </c:pt>
                <c:pt idx="10452">
                  <c:v>1.2361282099999997</c:v>
                </c:pt>
                <c:pt idx="10453">
                  <c:v>1.2337659599999997</c:v>
                </c:pt>
                <c:pt idx="10454">
                  <c:v>1.2466913499999996</c:v>
                </c:pt>
                <c:pt idx="10455">
                  <c:v>1.2590609799999999</c:v>
                </c:pt>
                <c:pt idx="10456">
                  <c:v>1.26086736</c:v>
                </c:pt>
                <c:pt idx="10457">
                  <c:v>1.25155544</c:v>
                </c:pt>
                <c:pt idx="10458">
                  <c:v>1.25002718</c:v>
                </c:pt>
                <c:pt idx="10459">
                  <c:v>1.26003373</c:v>
                </c:pt>
                <c:pt idx="10460">
                  <c:v>1.2008265299999998</c:v>
                </c:pt>
                <c:pt idx="10461">
                  <c:v>1.1977688099999999</c:v>
                </c:pt>
                <c:pt idx="10462">
                  <c:v>1.16413462</c:v>
                </c:pt>
                <c:pt idx="10463">
                  <c:v>1.1797010899999998</c:v>
                </c:pt>
                <c:pt idx="10464">
                  <c:v>1.2911663099999997</c:v>
                </c:pt>
                <c:pt idx="10465">
                  <c:v>1.2718476099999998</c:v>
                </c:pt>
                <c:pt idx="10466">
                  <c:v>1.2753219599999999</c:v>
                </c:pt>
                <c:pt idx="10467">
                  <c:v>1.3241052600000001</c:v>
                </c:pt>
                <c:pt idx="10468">
                  <c:v>1.3855367899999997</c:v>
                </c:pt>
                <c:pt idx="10469">
                  <c:v>1.3873432899999998</c:v>
                </c:pt>
                <c:pt idx="10470">
                  <c:v>1.3691363299999999</c:v>
                </c:pt>
                <c:pt idx="10471">
                  <c:v>1.3520412399999999</c:v>
                </c:pt>
                <c:pt idx="10472">
                  <c:v>1.34161723</c:v>
                </c:pt>
                <c:pt idx="10473">
                  <c:v>1.35954654</c:v>
                </c:pt>
                <c:pt idx="10474">
                  <c:v>1.33480763</c:v>
                </c:pt>
                <c:pt idx="10475">
                  <c:v>1.3070102899999998</c:v>
                </c:pt>
                <c:pt idx="10476">
                  <c:v>1.3166894899999999</c:v>
                </c:pt>
                <c:pt idx="10477">
                  <c:v>1.3399490099999998</c:v>
                </c:pt>
                <c:pt idx="10478">
                  <c:v>1.2936706499999997</c:v>
                </c:pt>
                <c:pt idx="10479">
                  <c:v>1.3159054499999998</c:v>
                </c:pt>
                <c:pt idx="10480">
                  <c:v>1.3714990599999999</c:v>
                </c:pt>
                <c:pt idx="10481">
                  <c:v>1.3336951699999999</c:v>
                </c:pt>
                <c:pt idx="10482">
                  <c:v>1.32619047</c:v>
                </c:pt>
                <c:pt idx="10483">
                  <c:v>1.32174277</c:v>
                </c:pt>
                <c:pt idx="10484">
                  <c:v>1.2896374499999999</c:v>
                </c:pt>
                <c:pt idx="10485">
                  <c:v>1.2312639999999997</c:v>
                </c:pt>
                <c:pt idx="10486">
                  <c:v>1.15913117</c:v>
                </c:pt>
                <c:pt idx="10487">
                  <c:v>1.2614234699999998</c:v>
                </c:pt>
                <c:pt idx="10488">
                  <c:v>1.2630915599999997</c:v>
                </c:pt>
                <c:pt idx="10489">
                  <c:v>1.3373085300000001</c:v>
                </c:pt>
                <c:pt idx="10490">
                  <c:v>1.31534946</c:v>
                </c:pt>
                <c:pt idx="10491">
                  <c:v>1.3239664999999998</c:v>
                </c:pt>
                <c:pt idx="10492">
                  <c:v>1.2268167699999999</c:v>
                </c:pt>
                <c:pt idx="10493">
                  <c:v>1.1848429400000002</c:v>
                </c:pt>
                <c:pt idx="10494">
                  <c:v>1.2678170200000001</c:v>
                </c:pt>
                <c:pt idx="10495">
                  <c:v>1.3398108499999999</c:v>
                </c:pt>
                <c:pt idx="10496">
                  <c:v>1.33244443</c:v>
                </c:pt>
                <c:pt idx="10497">
                  <c:v>1.3196581599999999</c:v>
                </c:pt>
                <c:pt idx="10498">
                  <c:v>1.2156978799999998</c:v>
                </c:pt>
                <c:pt idx="10499">
                  <c:v>1.2094435699999999</c:v>
                </c:pt>
                <c:pt idx="10500">
                  <c:v>1.2484979599999999</c:v>
                </c:pt>
                <c:pt idx="10501">
                  <c:v>1.3128474999999999</c:v>
                </c:pt>
                <c:pt idx="10502">
                  <c:v>1.3177121899999999</c:v>
                </c:pt>
                <c:pt idx="10503">
                  <c:v>1.23974216</c:v>
                </c:pt>
                <c:pt idx="10504">
                  <c:v>1.2151420099999999</c:v>
                </c:pt>
                <c:pt idx="10505">
                  <c:v>1.2621184599999999</c:v>
                </c:pt>
                <c:pt idx="10506">
                  <c:v>1.3491224099999999</c:v>
                </c:pt>
                <c:pt idx="10507">
                  <c:v>1.3189628099999999</c:v>
                </c:pt>
                <c:pt idx="10508">
                  <c:v>1.2371014399999998</c:v>
                </c:pt>
                <c:pt idx="10509">
                  <c:v>1.2018752099999996</c:v>
                </c:pt>
                <c:pt idx="10510">
                  <c:v>1.1920704800000002</c:v>
                </c:pt>
                <c:pt idx="10511">
                  <c:v>1.1788559000000003</c:v>
                </c:pt>
                <c:pt idx="10512">
                  <c:v>1.2737932199999995</c:v>
                </c:pt>
                <c:pt idx="10513">
                  <c:v>1.2642031899999999</c:v>
                </c:pt>
                <c:pt idx="10514">
                  <c:v>1.3282748499999999</c:v>
                </c:pt>
                <c:pt idx="10515">
                  <c:v>1.3395327299999999</c:v>
                </c:pt>
                <c:pt idx="10516">
                  <c:v>1.3306379300000002</c:v>
                </c:pt>
                <c:pt idx="10517">
                  <c:v>1.3296648299999998</c:v>
                </c:pt>
                <c:pt idx="10518">
                  <c:v>1.3193801599999999</c:v>
                </c:pt>
                <c:pt idx="10519">
                  <c:v>1.3264682299999999</c:v>
                </c:pt>
                <c:pt idx="10520">
                  <c:v>1.3456475700000001</c:v>
                </c:pt>
                <c:pt idx="10521">
                  <c:v>1.3519024799999999</c:v>
                </c:pt>
                <c:pt idx="10522">
                  <c:v>1.3242443799999999</c:v>
                </c:pt>
                <c:pt idx="10523">
                  <c:v>1.3145158300000002</c:v>
                </c:pt>
                <c:pt idx="10524">
                  <c:v>1.2995049999999997</c:v>
                </c:pt>
                <c:pt idx="10525">
                  <c:v>1.2665662799999997</c:v>
                </c:pt>
                <c:pt idx="10526">
                  <c:v>1.25002646</c:v>
                </c:pt>
                <c:pt idx="10527">
                  <c:v>1.2650369399999999</c:v>
                </c:pt>
                <c:pt idx="10528">
                  <c:v>1.2593387399999998</c:v>
                </c:pt>
                <c:pt idx="10529">
                  <c:v>1.1798402099999998</c:v>
                </c:pt>
                <c:pt idx="10530">
                  <c:v>1.1926264799999999</c:v>
                </c:pt>
                <c:pt idx="10531">
                  <c:v>1.28671873</c:v>
                </c:pt>
                <c:pt idx="10532">
                  <c:v>1.3395327299999999</c:v>
                </c:pt>
                <c:pt idx="10533">
                  <c:v>1.2207009799999999</c:v>
                </c:pt>
                <c:pt idx="10534">
                  <c:v>1.2869964799999998</c:v>
                </c:pt>
                <c:pt idx="10535">
                  <c:v>1.2452464099999998</c:v>
                </c:pt>
                <c:pt idx="10536">
                  <c:v>1.3113561899999999</c:v>
                </c:pt>
                <c:pt idx="10537">
                  <c:v>1.2295960199999998</c:v>
                </c:pt>
                <c:pt idx="10538">
                  <c:v>1.3232716299999998</c:v>
                </c:pt>
                <c:pt idx="10539">
                  <c:v>1.2436337499999996</c:v>
                </c:pt>
                <c:pt idx="10540">
                  <c:v>1.3250781300000001</c:v>
                </c:pt>
                <c:pt idx="10541">
                  <c:v>1.2432169899999999</c:v>
                </c:pt>
                <c:pt idx="10542">
                  <c:v>1.2990881200000002</c:v>
                </c:pt>
                <c:pt idx="10543">
                  <c:v>1.3029794699999999</c:v>
                </c:pt>
                <c:pt idx="10544">
                  <c:v>1.2119451799999998</c:v>
                </c:pt>
                <c:pt idx="10545">
                  <c:v>1.3459261699999998</c:v>
                </c:pt>
                <c:pt idx="10546">
                  <c:v>1.2172268599999998</c:v>
                </c:pt>
                <c:pt idx="10547">
                  <c:v>1.3054814299999999</c:v>
                </c:pt>
                <c:pt idx="10548">
                  <c:v>1.2681246999999998</c:v>
                </c:pt>
                <c:pt idx="10549">
                  <c:v>1.2687896499999998</c:v>
                </c:pt>
                <c:pt idx="10550">
                  <c:v>1.3125697399999998</c:v>
                </c:pt>
                <c:pt idx="10551">
                  <c:v>1.2387895600000001</c:v>
                </c:pt>
                <c:pt idx="10552">
                  <c:v>1.3464819200000002</c:v>
                </c:pt>
                <c:pt idx="10553">
                  <c:v>1.2398809200000001</c:v>
                </c:pt>
                <c:pt idx="10554">
                  <c:v>1.2184774899999999</c:v>
                </c:pt>
                <c:pt idx="10555">
                  <c:v>1.3063153000000001</c:v>
                </c:pt>
                <c:pt idx="10556">
                  <c:v>1.3056205499999998</c:v>
                </c:pt>
                <c:pt idx="10557">
                  <c:v>1.2461351199999999</c:v>
                </c:pt>
                <c:pt idx="10558">
                  <c:v>1.1933214699999999</c:v>
                </c:pt>
                <c:pt idx="10559">
                  <c:v>1.2879695899999997</c:v>
                </c:pt>
                <c:pt idx="10560">
                  <c:v>1.3232713899999997</c:v>
                </c:pt>
                <c:pt idx="10561">
                  <c:v>1.34731567</c:v>
                </c:pt>
                <c:pt idx="10562">
                  <c:v>1.27698946</c:v>
                </c:pt>
                <c:pt idx="10563">
                  <c:v>1.27037084</c:v>
                </c:pt>
                <c:pt idx="10564">
                  <c:v>1.3195193999999997</c:v>
                </c:pt>
                <c:pt idx="10565">
                  <c:v>1.3368921300000001</c:v>
                </c:pt>
                <c:pt idx="10566">
                  <c:v>1.2842171200000003</c:v>
                </c:pt>
                <c:pt idx="10567">
                  <c:v>1.2236198199999997</c:v>
                </c:pt>
                <c:pt idx="10568">
                  <c:v>1.2640645499999998</c:v>
                </c:pt>
                <c:pt idx="10569">
                  <c:v>1.3309155700000002</c:v>
                </c:pt>
                <c:pt idx="10570">
                  <c:v>1.30103397</c:v>
                </c:pt>
                <c:pt idx="10571">
                  <c:v>1.2454403599999997</c:v>
                </c:pt>
                <c:pt idx="10572">
                  <c:v>1.18331432</c:v>
                </c:pt>
                <c:pt idx="10573">
                  <c:v>1.2792135499999999</c:v>
                </c:pt>
                <c:pt idx="10574">
                  <c:v>1.3249393699999998</c:v>
                </c:pt>
                <c:pt idx="10575">
                  <c:v>1.3621869100000001</c:v>
                </c:pt>
                <c:pt idx="10576">
                  <c:v>1.3459261699999998</c:v>
                </c:pt>
                <c:pt idx="10577">
                  <c:v>1.2628134499999999</c:v>
                </c:pt>
                <c:pt idx="10578">
                  <c:v>1.2633694399999997</c:v>
                </c:pt>
                <c:pt idx="10579">
                  <c:v>1.2019385099999997</c:v>
                </c:pt>
                <c:pt idx="10580">
                  <c:v>1.2065248499999996</c:v>
                </c:pt>
                <c:pt idx="10581">
                  <c:v>1.2450231299999999</c:v>
                </c:pt>
                <c:pt idx="10582">
                  <c:v>1.3074274099999998</c:v>
                </c:pt>
                <c:pt idx="10583">
                  <c:v>1.2999219899999996</c:v>
                </c:pt>
                <c:pt idx="10584">
                  <c:v>1.2878307099999997</c:v>
                </c:pt>
                <c:pt idx="10585">
                  <c:v>1.32382786</c:v>
                </c:pt>
                <c:pt idx="10586">
                  <c:v>1.29714262</c:v>
                </c:pt>
                <c:pt idx="10587">
                  <c:v>1.29928493</c:v>
                </c:pt>
                <c:pt idx="10588">
                  <c:v>1.3602416499999999</c:v>
                </c:pt>
                <c:pt idx="10589">
                  <c:v>1.3279972099999997</c:v>
                </c:pt>
                <c:pt idx="10590">
                  <c:v>1.3323054300000001</c:v>
                </c:pt>
                <c:pt idx="10591">
                  <c:v>1.3106541599999999</c:v>
                </c:pt>
                <c:pt idx="10592">
                  <c:v>1.31229186</c:v>
                </c:pt>
                <c:pt idx="10593">
                  <c:v>1.2259825499999999</c:v>
                </c:pt>
                <c:pt idx="10594">
                  <c:v>1.1848431800000001</c:v>
                </c:pt>
                <c:pt idx="10595">
                  <c:v>1.27420998</c:v>
                </c:pt>
                <c:pt idx="10596">
                  <c:v>1.33105457</c:v>
                </c:pt>
                <c:pt idx="10597">
                  <c:v>1.3220205300000001</c:v>
                </c:pt>
                <c:pt idx="10598">
                  <c:v>1.27935255</c:v>
                </c:pt>
                <c:pt idx="10599">
                  <c:v>1.2113889499999999</c:v>
                </c:pt>
                <c:pt idx="10600">
                  <c:v>1.2833828899999999</c:v>
                </c:pt>
                <c:pt idx="10601">
                  <c:v>1.3356410299999999</c:v>
                </c:pt>
                <c:pt idx="10602">
                  <c:v>1.2640640699999999</c:v>
                </c:pt>
                <c:pt idx="10603">
                  <c:v>1.1881789000000003</c:v>
                </c:pt>
                <c:pt idx="10604">
                  <c:v>1.31243062</c:v>
                </c:pt>
                <c:pt idx="10605">
                  <c:v>1.33049846</c:v>
                </c:pt>
                <c:pt idx="10606">
                  <c:v>1.2496098299999998</c:v>
                </c:pt>
                <c:pt idx="10607">
                  <c:v>1.2063859700000001</c:v>
                </c:pt>
                <c:pt idx="10608">
                  <c:v>1.27004063</c:v>
                </c:pt>
                <c:pt idx="10609">
                  <c:v>1.3281357300000001</c:v>
                </c:pt>
                <c:pt idx="10610">
                  <c:v>1.2986713599999997</c:v>
                </c:pt>
                <c:pt idx="10611">
                  <c:v>1.1956840799999999</c:v>
                </c:pt>
                <c:pt idx="10612">
                  <c:v>1.2426608799999999</c:v>
                </c:pt>
                <c:pt idx="10613">
                  <c:v>1.34814966</c:v>
                </c:pt>
                <c:pt idx="10614">
                  <c:v>1.3499566299999999</c:v>
                </c:pt>
                <c:pt idx="10615">
                  <c:v>1.3141632099999998</c:v>
                </c:pt>
                <c:pt idx="10616">
                  <c:v>1.3373224699999999</c:v>
                </c:pt>
                <c:pt idx="10617">
                  <c:v>1.30951226</c:v>
                </c:pt>
                <c:pt idx="10618">
                  <c:v>1.2083318199999997</c:v>
                </c:pt>
                <c:pt idx="10619">
                  <c:v>1.2717083699999998</c:v>
                </c:pt>
                <c:pt idx="10620">
                  <c:v>1.3378647599999998</c:v>
                </c:pt>
                <c:pt idx="10621">
                  <c:v>1.2897763299999998</c:v>
                </c:pt>
                <c:pt idx="10622">
                  <c:v>1.2048567499999998</c:v>
                </c:pt>
                <c:pt idx="10623">
                  <c:v>1.3068646199999998</c:v>
                </c:pt>
                <c:pt idx="10624">
                  <c:v>1.3316105600000001</c:v>
                </c:pt>
                <c:pt idx="10625">
                  <c:v>1.2836610099999997</c:v>
                </c:pt>
                <c:pt idx="10626">
                  <c:v>1.1962398300000001</c:v>
                </c:pt>
                <c:pt idx="10627">
                  <c:v>1.2473858600000001</c:v>
                </c:pt>
                <c:pt idx="10628">
                  <c:v>1.3014509700000001</c:v>
                </c:pt>
                <c:pt idx="10629">
                  <c:v>1.3314717999999999</c:v>
                </c:pt>
                <c:pt idx="10630">
                  <c:v>1.2369623199999997</c:v>
                </c:pt>
                <c:pt idx="10631">
                  <c:v>1.2237586999999999</c:v>
                </c:pt>
                <c:pt idx="10632">
                  <c:v>1.3224377599999999</c:v>
                </c:pt>
                <c:pt idx="10633">
                  <c:v>1.3407828800000001</c:v>
                </c:pt>
                <c:pt idx="10634">
                  <c:v>1.2446064899999998</c:v>
                </c:pt>
                <c:pt idx="10635">
                  <c:v>1.2354335799999998</c:v>
                </c:pt>
                <c:pt idx="10636">
                  <c:v>1.3021458400000001</c:v>
                </c:pt>
                <c:pt idx="10637">
                  <c:v>1.3071490499999998</c:v>
                </c:pt>
                <c:pt idx="10638">
                  <c:v>1.1999926599999997</c:v>
                </c:pt>
                <c:pt idx="10639">
                  <c:v>1.2743493299999999</c:v>
                </c:pt>
                <c:pt idx="10640">
                  <c:v>1.3559325899999999</c:v>
                </c:pt>
                <c:pt idx="10641">
                  <c:v>1.2400530599999999</c:v>
                </c:pt>
                <c:pt idx="10642">
                  <c:v>1.2024943799999996</c:v>
                </c:pt>
                <c:pt idx="10643">
                  <c:v>1.2658793899999996</c:v>
                </c:pt>
                <c:pt idx="10644">
                  <c:v>1.2847728700000001</c:v>
                </c:pt>
                <c:pt idx="10645">
                  <c:v>1.3323054300000001</c:v>
                </c:pt>
                <c:pt idx="10646">
                  <c:v>1.30617619</c:v>
                </c:pt>
                <c:pt idx="10647">
                  <c:v>1.2314032299999997</c:v>
                </c:pt>
                <c:pt idx="10648">
                  <c:v>1.1851212999999998</c:v>
                </c:pt>
                <c:pt idx="10649">
                  <c:v>1.1467616599999997</c:v>
                </c:pt>
                <c:pt idx="10650">
                  <c:v>1.16691411</c:v>
                </c:pt>
                <c:pt idx="10651">
                  <c:v>1.15246022</c:v>
                </c:pt>
                <c:pt idx="10652">
                  <c:v>1.1462056599999999</c:v>
                </c:pt>
                <c:pt idx="10653">
                  <c:v>1.16886008</c:v>
                </c:pt>
                <c:pt idx="10654">
                  <c:v>1.2144471400000001</c:v>
                </c:pt>
                <c:pt idx="10655">
                  <c:v>1.2478030899999997</c:v>
                </c:pt>
                <c:pt idx="10656">
                  <c:v>1.3143763499999999</c:v>
                </c:pt>
                <c:pt idx="10657">
                  <c:v>1.31118011</c:v>
                </c:pt>
                <c:pt idx="10658">
                  <c:v>1.2687896499999998</c:v>
                </c:pt>
                <c:pt idx="10659">
                  <c:v>1.21917236</c:v>
                </c:pt>
                <c:pt idx="10660">
                  <c:v>1.25642002</c:v>
                </c:pt>
                <c:pt idx="10661">
                  <c:v>1.3321661899999999</c:v>
                </c:pt>
                <c:pt idx="10662">
                  <c:v>1.2672611499999997</c:v>
                </c:pt>
                <c:pt idx="10663">
                  <c:v>1.2300132499999998</c:v>
                </c:pt>
                <c:pt idx="10664">
                  <c:v>1.34926116</c:v>
                </c:pt>
                <c:pt idx="10665">
                  <c:v>1.2379350699999998</c:v>
                </c:pt>
                <c:pt idx="10666">
                  <c:v>1.2336265999999996</c:v>
                </c:pt>
                <c:pt idx="10667">
                  <c:v>1.3418953399999998</c:v>
                </c:pt>
                <c:pt idx="10668">
                  <c:v>1.2472473399999999</c:v>
                </c:pt>
                <c:pt idx="10669">
                  <c:v>1.2601727199999999</c:v>
                </c:pt>
                <c:pt idx="10670">
                  <c:v>1.3331392999999998</c:v>
                </c:pt>
                <c:pt idx="10671">
                  <c:v>1.28833687</c:v>
                </c:pt>
                <c:pt idx="10672">
                  <c:v>1.28060317</c:v>
                </c:pt>
                <c:pt idx="10673">
                  <c:v>1.2101384399999999</c:v>
                </c:pt>
                <c:pt idx="10674">
                  <c:v>1.3184070600000002</c:v>
                </c:pt>
                <c:pt idx="10675">
                  <c:v>1.2928280799999998</c:v>
                </c:pt>
                <c:pt idx="10676">
                  <c:v>1.2262606599999997</c:v>
                </c:pt>
                <c:pt idx="10677">
                  <c:v>1.31854618</c:v>
                </c:pt>
                <c:pt idx="10678">
                  <c:v>1.2494713099999997</c:v>
                </c:pt>
                <c:pt idx="10679">
                  <c:v>1.2972817399999998</c:v>
                </c:pt>
                <c:pt idx="10680">
                  <c:v>1.34981763</c:v>
                </c:pt>
                <c:pt idx="10681">
                  <c:v>1.23807406</c:v>
                </c:pt>
                <c:pt idx="10682">
                  <c:v>1.2311249999999998</c:v>
                </c:pt>
                <c:pt idx="10683">
                  <c:v>1.3120139800000001</c:v>
                </c:pt>
                <c:pt idx="10684">
                  <c:v>1.3093911399999998</c:v>
                </c:pt>
                <c:pt idx="10685">
                  <c:v>1.28616285</c:v>
                </c:pt>
                <c:pt idx="10686">
                  <c:v>1.1963793</c:v>
                </c:pt>
                <c:pt idx="10687">
                  <c:v>1.16510761</c:v>
                </c:pt>
                <c:pt idx="10688">
                  <c:v>1.2341826</c:v>
                </c:pt>
                <c:pt idx="10689">
                  <c:v>1.2680944199999997</c:v>
                </c:pt>
                <c:pt idx="10690">
                  <c:v>1.2657321699999999</c:v>
                </c:pt>
                <c:pt idx="10691">
                  <c:v>1.32924759</c:v>
                </c:pt>
                <c:pt idx="10692">
                  <c:v>1.32688534</c:v>
                </c:pt>
                <c:pt idx="10693">
                  <c:v>1.2726168600000001</c:v>
                </c:pt>
                <c:pt idx="10694">
                  <c:v>1.24585736</c:v>
                </c:pt>
                <c:pt idx="10695">
                  <c:v>1.2662880400000001</c:v>
                </c:pt>
                <c:pt idx="10696">
                  <c:v>1.25002682</c:v>
                </c:pt>
                <c:pt idx="10697">
                  <c:v>1.2386299399999998</c:v>
                </c:pt>
                <c:pt idx="10698">
                  <c:v>1.29088771</c:v>
                </c:pt>
                <c:pt idx="10699">
                  <c:v>1.2628132099999998</c:v>
                </c:pt>
                <c:pt idx="10700">
                  <c:v>1.2754608399999998</c:v>
                </c:pt>
                <c:pt idx="10701">
                  <c:v>1.27004063</c:v>
                </c:pt>
                <c:pt idx="10702">
                  <c:v>1.2646201799999999</c:v>
                </c:pt>
                <c:pt idx="10703">
                  <c:v>1.25225067</c:v>
                </c:pt>
                <c:pt idx="10704">
                  <c:v>1.2289012699999997</c:v>
                </c:pt>
                <c:pt idx="10705">
                  <c:v>1.2630913299999997</c:v>
                </c:pt>
                <c:pt idx="10706">
                  <c:v>1.2817153899999998</c:v>
                </c:pt>
                <c:pt idx="10707">
                  <c:v>1.2628138099999999</c:v>
                </c:pt>
                <c:pt idx="10708">
                  <c:v>1.2515559199999999</c:v>
                </c:pt>
                <c:pt idx="10709">
                  <c:v>1.2658710499999997</c:v>
                </c:pt>
                <c:pt idx="10710">
                  <c:v>1.3061763</c:v>
                </c:pt>
                <c:pt idx="10711">
                  <c:v>1.3128476099999999</c:v>
                </c:pt>
                <c:pt idx="10712">
                  <c:v>1.30895603</c:v>
                </c:pt>
                <c:pt idx="10713">
                  <c:v>1.27935255</c:v>
                </c:pt>
                <c:pt idx="10714">
                  <c:v>1.2479418499999997</c:v>
                </c:pt>
                <c:pt idx="10715">
                  <c:v>1.2568371300000001</c:v>
                </c:pt>
                <c:pt idx="10716">
                  <c:v>1.2785186799999999</c:v>
                </c:pt>
                <c:pt idx="10717">
                  <c:v>1.2083316999999998</c:v>
                </c:pt>
                <c:pt idx="10718">
                  <c:v>1.1573244299999998</c:v>
                </c:pt>
                <c:pt idx="10719">
                  <c:v>1.18275869</c:v>
                </c:pt>
                <c:pt idx="10720">
                  <c:v>1.2344605899999999</c:v>
                </c:pt>
                <c:pt idx="10721">
                  <c:v>1.2619491799999998</c:v>
                </c:pt>
                <c:pt idx="10722">
                  <c:v>1.2759849999999997</c:v>
                </c:pt>
                <c:pt idx="10723">
                  <c:v>1.2810200499999997</c:v>
                </c:pt>
                <c:pt idx="10724">
                  <c:v>1.1938774599999999</c:v>
                </c:pt>
                <c:pt idx="10725">
                  <c:v>1.1923486000000001</c:v>
                </c:pt>
                <c:pt idx="10726">
                  <c:v>1.25947762</c:v>
                </c:pt>
                <c:pt idx="10727">
                  <c:v>1.3124307399999999</c:v>
                </c:pt>
                <c:pt idx="10728">
                  <c:v>1.32994258</c:v>
                </c:pt>
                <c:pt idx="10729">
                  <c:v>1.3061765400000001</c:v>
                </c:pt>
                <c:pt idx="10730">
                  <c:v>1.22264814</c:v>
                </c:pt>
                <c:pt idx="10731">
                  <c:v>1.27668691</c:v>
                </c:pt>
                <c:pt idx="10732">
                  <c:v>1.2843558800000001</c:v>
                </c:pt>
                <c:pt idx="10733">
                  <c:v>1.23348737</c:v>
                </c:pt>
                <c:pt idx="10734">
                  <c:v>1.3225766399999999</c:v>
                </c:pt>
                <c:pt idx="10735">
                  <c:v>1.2226469499999999</c:v>
                </c:pt>
                <c:pt idx="10736">
                  <c:v>1.2929729200000002</c:v>
                </c:pt>
                <c:pt idx="10737">
                  <c:v>1.2804764499999999</c:v>
                </c:pt>
                <c:pt idx="10738">
                  <c:v>1.31993592</c:v>
                </c:pt>
                <c:pt idx="10739">
                  <c:v>1.2351557</c:v>
                </c:pt>
                <c:pt idx="10740">
                  <c:v>1.3109021199999999</c:v>
                </c:pt>
                <c:pt idx="10741">
                  <c:v>1.2568371300000001</c:v>
                </c:pt>
                <c:pt idx="10742">
                  <c:v>1.2970035099999999</c:v>
                </c:pt>
                <c:pt idx="10743">
                  <c:v>1.2707355</c:v>
                </c:pt>
                <c:pt idx="10744">
                  <c:v>1.3449022799999999</c:v>
                </c:pt>
                <c:pt idx="10745">
                  <c:v>1.2497487099999998</c:v>
                </c:pt>
                <c:pt idx="10746">
                  <c:v>1.3054815499999999</c:v>
                </c:pt>
                <c:pt idx="10747">
                  <c:v>1.2287625099999999</c:v>
                </c:pt>
                <c:pt idx="10748">
                  <c:v>1.31395996</c:v>
                </c:pt>
                <c:pt idx="10749">
                  <c:v>1.2459964799999996</c:v>
                </c:pt>
                <c:pt idx="10750">
                  <c:v>1.3188240499999997</c:v>
                </c:pt>
                <c:pt idx="10751">
                  <c:v>1.23585057</c:v>
                </c:pt>
                <c:pt idx="10752">
                  <c:v>1.3142373599999999</c:v>
                </c:pt>
                <c:pt idx="10753">
                  <c:v>1.19457221</c:v>
                </c:pt>
                <c:pt idx="10754">
                  <c:v>1.3053423200000001</c:v>
                </c:pt>
                <c:pt idx="10755">
                  <c:v>1.2280674</c:v>
                </c:pt>
                <c:pt idx="10756">
                  <c:v>1.2925561700000001</c:v>
                </c:pt>
                <c:pt idx="10757">
                  <c:v>1.3036749399999998</c:v>
                </c:pt>
                <c:pt idx="10758">
                  <c:v>1.2468302199999999</c:v>
                </c:pt>
                <c:pt idx="10759">
                  <c:v>1.3120138600000002</c:v>
                </c:pt>
                <c:pt idx="10760">
                  <c:v>1.2140301499999999</c:v>
                </c:pt>
                <c:pt idx="10761">
                  <c:v>1.2815759200000001</c:v>
                </c:pt>
                <c:pt idx="10762">
                  <c:v>1.29575288</c:v>
                </c:pt>
                <c:pt idx="10763">
                  <c:v>1.20624709</c:v>
                </c:pt>
                <c:pt idx="10764">
                  <c:v>1.2921390499999998</c:v>
                </c:pt>
                <c:pt idx="10765">
                  <c:v>1.3191018099999998</c:v>
                </c:pt>
                <c:pt idx="10766">
                  <c:v>1.2258435499999998</c:v>
                </c:pt>
                <c:pt idx="10767">
                  <c:v>1.2711521400000001</c:v>
                </c:pt>
                <c:pt idx="10768">
                  <c:v>1.32758033</c:v>
                </c:pt>
                <c:pt idx="10769">
                  <c:v>1.2190334799999998</c:v>
                </c:pt>
                <c:pt idx="10770">
                  <c:v>1.2950576499999999</c:v>
                </c:pt>
                <c:pt idx="10771">
                  <c:v>1.28268826</c:v>
                </c:pt>
                <c:pt idx="10772">
                  <c:v>1.1990197899999999</c:v>
                </c:pt>
                <c:pt idx="10773">
                  <c:v>1.3082613899999997</c:v>
                </c:pt>
                <c:pt idx="10774">
                  <c:v>1.3234269599999997</c:v>
                </c:pt>
                <c:pt idx="10775">
                  <c:v>1.1736627799999999</c:v>
                </c:pt>
                <c:pt idx="10776">
                  <c:v>1.2191724799999999</c:v>
                </c:pt>
                <c:pt idx="10777">
                  <c:v>1.2629523300000001</c:v>
                </c:pt>
                <c:pt idx="10778">
                  <c:v>1.2851901099999998</c:v>
                </c:pt>
                <c:pt idx="10779">
                  <c:v>1.2917216999999996</c:v>
                </c:pt>
                <c:pt idx="10780">
                  <c:v>1.2558642599999996</c:v>
                </c:pt>
                <c:pt idx="10781">
                  <c:v>1.21208417</c:v>
                </c:pt>
                <c:pt idx="10782">
                  <c:v>1.2184772499999998</c:v>
                </c:pt>
                <c:pt idx="10783">
                  <c:v>1.2201214999999999</c:v>
                </c:pt>
                <c:pt idx="10784">
                  <c:v>1.2687896499999998</c:v>
                </c:pt>
                <c:pt idx="10785">
                  <c:v>1.2906100700000001</c:v>
                </c:pt>
                <c:pt idx="10786">
                  <c:v>1.3374481199999999</c:v>
                </c:pt>
                <c:pt idx="10787">
                  <c:v>1.2536400599999997</c:v>
                </c:pt>
                <c:pt idx="10788">
                  <c:v>1.2316809899999999</c:v>
                </c:pt>
                <c:pt idx="10789">
                  <c:v>1.3371698899999998</c:v>
                </c:pt>
                <c:pt idx="10790">
                  <c:v>1.3234103899999998</c:v>
                </c:pt>
                <c:pt idx="10791">
                  <c:v>1.1857334399999999</c:v>
                </c:pt>
                <c:pt idx="10792">
                  <c:v>1.2986710099999998</c:v>
                </c:pt>
                <c:pt idx="10793">
                  <c:v>1.3017290799999996</c:v>
                </c:pt>
                <c:pt idx="10794">
                  <c:v>1.2576708799999998</c:v>
                </c:pt>
                <c:pt idx="10795">
                  <c:v>1.29505789</c:v>
                </c:pt>
                <c:pt idx="10796">
                  <c:v>1.2523896699999999</c:v>
                </c:pt>
                <c:pt idx="10797">
                  <c:v>1.3163224499999999</c:v>
                </c:pt>
                <c:pt idx="10798">
                  <c:v>1.2416880099999998</c:v>
                </c:pt>
                <c:pt idx="10799">
                  <c:v>1.30881739</c:v>
                </c:pt>
                <c:pt idx="10800">
                  <c:v>1.28018641</c:v>
                </c:pt>
                <c:pt idx="10801">
                  <c:v>1.2901931999999998</c:v>
                </c:pt>
                <c:pt idx="10802">
                  <c:v>1.2277014299999998</c:v>
                </c:pt>
                <c:pt idx="10803">
                  <c:v>1.3244092499999998</c:v>
                </c:pt>
                <c:pt idx="10804">
                  <c:v>1.2685118899999999</c:v>
                </c:pt>
                <c:pt idx="10805">
                  <c:v>1.3032578200000002</c:v>
                </c:pt>
                <c:pt idx="10806">
                  <c:v>1.28477299</c:v>
                </c:pt>
                <c:pt idx="10807">
                  <c:v>1.2810203999999998</c:v>
                </c:pt>
                <c:pt idx="10808">
                  <c:v>1.2892203299999998</c:v>
                </c:pt>
                <c:pt idx="10809">
                  <c:v>1.2566980099999998</c:v>
                </c:pt>
                <c:pt idx="10810">
                  <c:v>1.3352240299999998</c:v>
                </c:pt>
                <c:pt idx="10811">
                  <c:v>1.2266774199999999</c:v>
                </c:pt>
                <c:pt idx="10812">
                  <c:v>1.3140987200000001</c:v>
                </c:pt>
                <c:pt idx="10813">
                  <c:v>1.2593387399999998</c:v>
                </c:pt>
                <c:pt idx="10814">
                  <c:v>1.2366840799999999</c:v>
                </c:pt>
                <c:pt idx="10815">
                  <c:v>1.3309155700000002</c:v>
                </c:pt>
                <c:pt idx="10816">
                  <c:v>1.2995055899999999</c:v>
                </c:pt>
                <c:pt idx="10817">
                  <c:v>1.1919317199999997</c:v>
                </c:pt>
                <c:pt idx="10818">
                  <c:v>1.2718472499999998</c:v>
                </c:pt>
                <c:pt idx="10819">
                  <c:v>1.32424414</c:v>
                </c:pt>
                <c:pt idx="10820">
                  <c:v>1.3503733899999999</c:v>
                </c:pt>
                <c:pt idx="10821">
                  <c:v>1.3336954099999998</c:v>
                </c:pt>
                <c:pt idx="10822">
                  <c:v>1.33717036</c:v>
                </c:pt>
                <c:pt idx="10823">
                  <c:v>1.3405053600000001</c:v>
                </c:pt>
                <c:pt idx="10824">
                  <c:v>1.2995053499999998</c:v>
                </c:pt>
                <c:pt idx="10825">
                  <c:v>1.2562808999999999</c:v>
                </c:pt>
                <c:pt idx="10826">
                  <c:v>1.1963789500000002</c:v>
                </c:pt>
                <c:pt idx="10827">
                  <c:v>1.2596169699999999</c:v>
                </c:pt>
                <c:pt idx="10828">
                  <c:v>1.3278579700000002</c:v>
                </c:pt>
                <c:pt idx="10829">
                  <c:v>1.25001848</c:v>
                </c:pt>
                <c:pt idx="10830">
                  <c:v>1.2936705399999999</c:v>
                </c:pt>
                <c:pt idx="10831">
                  <c:v>1.2086098199999997</c:v>
                </c:pt>
                <c:pt idx="10832">
                  <c:v>1.3278580899999999</c:v>
                </c:pt>
                <c:pt idx="10833">
                  <c:v>1.3095123799999999</c:v>
                </c:pt>
                <c:pt idx="10834">
                  <c:v>1.2058297399999995</c:v>
                </c:pt>
                <c:pt idx="10835">
                  <c:v>1.30075645</c:v>
                </c:pt>
                <c:pt idx="10836">
                  <c:v>1.3339542199999999</c:v>
                </c:pt>
                <c:pt idx="10837">
                  <c:v>1.21847701</c:v>
                </c:pt>
                <c:pt idx="10838">
                  <c:v>1.2729593499999998</c:v>
                </c:pt>
                <c:pt idx="10839">
                  <c:v>1.3228544</c:v>
                </c:pt>
                <c:pt idx="10840">
                  <c:v>1.3509296199999998</c:v>
                </c:pt>
                <c:pt idx="10841">
                  <c:v>1.2865796099999998</c:v>
                </c:pt>
                <c:pt idx="10842">
                  <c:v>1.19985366</c:v>
                </c:pt>
                <c:pt idx="10843">
                  <c:v>1.19137585</c:v>
                </c:pt>
                <c:pt idx="10844">
                  <c:v>1.2639253099999996</c:v>
                </c:pt>
                <c:pt idx="10845">
                  <c:v>1.33647501</c:v>
                </c:pt>
                <c:pt idx="10846">
                  <c:v>1.3249390099999998</c:v>
                </c:pt>
                <c:pt idx="10847">
                  <c:v>1.3228546399999999</c:v>
                </c:pt>
                <c:pt idx="10848">
                  <c:v>1.3289703099999999</c:v>
                </c:pt>
                <c:pt idx="10849">
                  <c:v>1.32994306</c:v>
                </c:pt>
                <c:pt idx="10850">
                  <c:v>1.3166005599999999</c:v>
                </c:pt>
                <c:pt idx="10851">
                  <c:v>1.3542652099999999</c:v>
                </c:pt>
                <c:pt idx="10852">
                  <c:v>1.3142378300000002</c:v>
                </c:pt>
                <c:pt idx="10853">
                  <c:v>1.2878305899999998</c:v>
                </c:pt>
                <c:pt idx="10854">
                  <c:v>1.3348071600000002</c:v>
                </c:pt>
                <c:pt idx="10855">
                  <c:v>1.2998465299999999</c:v>
                </c:pt>
                <c:pt idx="10856">
                  <c:v>1.3325505300000002</c:v>
                </c:pt>
                <c:pt idx="10857">
                  <c:v>1.3320273199999999</c:v>
                </c:pt>
                <c:pt idx="10858">
                  <c:v>1.2712908999999997</c:v>
                </c:pt>
                <c:pt idx="10859">
                  <c:v>1.1830366799999998</c:v>
                </c:pt>
                <c:pt idx="10860">
                  <c:v>1.2580878700000002</c:v>
                </c:pt>
                <c:pt idx="10861">
                  <c:v>1.2890816899999997</c:v>
                </c:pt>
                <c:pt idx="10862">
                  <c:v>1.3331396599999998</c:v>
                </c:pt>
                <c:pt idx="10863">
                  <c:v>1.3107629999999999</c:v>
                </c:pt>
                <c:pt idx="10864">
                  <c:v>1.2076368299999998</c:v>
                </c:pt>
                <c:pt idx="10865">
                  <c:v>1.2487759599999999</c:v>
                </c:pt>
                <c:pt idx="10866">
                  <c:v>1.33174956</c:v>
                </c:pt>
                <c:pt idx="10867">
                  <c:v>1.2964473999999999</c:v>
                </c:pt>
                <c:pt idx="10868">
                  <c:v>1.2168096299999998</c:v>
                </c:pt>
                <c:pt idx="10869">
                  <c:v>1.2918612999999997</c:v>
                </c:pt>
                <c:pt idx="10870">
                  <c:v>1.3584347999999997</c:v>
                </c:pt>
                <c:pt idx="10871">
                  <c:v>1.28310513</c:v>
                </c:pt>
                <c:pt idx="10872">
                  <c:v>1.2168099899999998</c:v>
                </c:pt>
                <c:pt idx="10873">
                  <c:v>1.2933900399999998</c:v>
                </c:pt>
                <c:pt idx="10874">
                  <c:v>1.3373089999999999</c:v>
                </c:pt>
                <c:pt idx="10875">
                  <c:v>1.30867803</c:v>
                </c:pt>
                <c:pt idx="10876">
                  <c:v>1.2147250199999997</c:v>
                </c:pt>
                <c:pt idx="10877">
                  <c:v>1.1994369</c:v>
                </c:pt>
                <c:pt idx="10878">
                  <c:v>1.2782405600000002</c:v>
                </c:pt>
                <c:pt idx="10879">
                  <c:v>1.3339734099999998</c:v>
                </c:pt>
                <c:pt idx="10880">
                  <c:v>1.3134033699999998</c:v>
                </c:pt>
                <c:pt idx="10881">
                  <c:v>1.2102773200000001</c:v>
                </c:pt>
                <c:pt idx="10882">
                  <c:v>1.2034188499999998</c:v>
                </c:pt>
                <c:pt idx="10883">
                  <c:v>1.1848916999999999</c:v>
                </c:pt>
                <c:pt idx="10884">
                  <c:v>1.2469688699999999</c:v>
                </c:pt>
                <c:pt idx="10885">
                  <c:v>1.3138202399999996</c:v>
                </c:pt>
                <c:pt idx="10886">
                  <c:v>1.3159054499999998</c:v>
                </c:pt>
                <c:pt idx="10887">
                  <c:v>1.2637859600000001</c:v>
                </c:pt>
                <c:pt idx="10888">
                  <c:v>1.2300131300000001</c:v>
                </c:pt>
                <c:pt idx="10889">
                  <c:v>1.1992081400000001</c:v>
                </c:pt>
                <c:pt idx="10890">
                  <c:v>1.2673999099999997</c:v>
                </c:pt>
                <c:pt idx="10891">
                  <c:v>1.30784714</c:v>
                </c:pt>
                <c:pt idx="10892">
                  <c:v>1.3581562</c:v>
                </c:pt>
                <c:pt idx="10893">
                  <c:v>1.2935287999999998</c:v>
                </c:pt>
                <c:pt idx="10894">
                  <c:v>1.2632304399999998</c:v>
                </c:pt>
                <c:pt idx="10895">
                  <c:v>1.2739322199999998</c:v>
                </c:pt>
                <c:pt idx="10896">
                  <c:v>1.26698303</c:v>
                </c:pt>
                <c:pt idx="10897">
                  <c:v>1.2891793299999998</c:v>
                </c:pt>
                <c:pt idx="10898">
                  <c:v>1.3456479300000002</c:v>
                </c:pt>
                <c:pt idx="10899">
                  <c:v>1.3388378599999999</c:v>
                </c:pt>
                <c:pt idx="10900">
                  <c:v>1.3523193600000001</c:v>
                </c:pt>
                <c:pt idx="10901">
                  <c:v>1.3548207299999999</c:v>
                </c:pt>
                <c:pt idx="10902">
                  <c:v>1.3924858600000003</c:v>
                </c:pt>
                <c:pt idx="10903">
                  <c:v>1.3467596799999999</c:v>
                </c:pt>
                <c:pt idx="10904">
                  <c:v>1.2910271899999999</c:v>
                </c:pt>
                <c:pt idx="10905">
                  <c:v>1.27212572</c:v>
                </c:pt>
                <c:pt idx="10906">
                  <c:v>1.17289066</c:v>
                </c:pt>
                <c:pt idx="10907">
                  <c:v>1.2384910599999999</c:v>
                </c:pt>
                <c:pt idx="10908">
                  <c:v>1.2945017799999998</c:v>
                </c:pt>
                <c:pt idx="10909">
                  <c:v>1.3346561200000002</c:v>
                </c:pt>
                <c:pt idx="10910">
                  <c:v>1.2689289999999998</c:v>
                </c:pt>
                <c:pt idx="10911">
                  <c:v>1.25864398</c:v>
                </c:pt>
                <c:pt idx="10912">
                  <c:v>1.1822024600000003</c:v>
                </c:pt>
                <c:pt idx="10913">
                  <c:v>1.1894298799999998</c:v>
                </c:pt>
                <c:pt idx="10914">
                  <c:v>1.2525286699999998</c:v>
                </c:pt>
                <c:pt idx="10915">
                  <c:v>1.3196579200000003</c:v>
                </c:pt>
                <c:pt idx="10916">
                  <c:v>1.3591295499999998</c:v>
                </c:pt>
                <c:pt idx="10917">
                  <c:v>1.3502342699999998</c:v>
                </c:pt>
                <c:pt idx="10918">
                  <c:v>1.3357797899999997</c:v>
                </c:pt>
                <c:pt idx="10919">
                  <c:v>1.3695532099999999</c:v>
                </c:pt>
                <c:pt idx="10920">
                  <c:v>1.3544040899999998</c:v>
                </c:pt>
                <c:pt idx="10921">
                  <c:v>1.2689285299999999</c:v>
                </c:pt>
                <c:pt idx="10922">
                  <c:v>1.2903323200000001</c:v>
                </c:pt>
                <c:pt idx="10923">
                  <c:v>1.2386301799999999</c:v>
                </c:pt>
                <c:pt idx="10924">
                  <c:v>1.1965181800000002</c:v>
                </c:pt>
                <c:pt idx="10925">
                  <c:v>1.2045791099999998</c:v>
                </c:pt>
                <c:pt idx="10926">
                  <c:v>1.2582269899999998</c:v>
                </c:pt>
                <c:pt idx="10927">
                  <c:v>1.3480109000000002</c:v>
                </c:pt>
                <c:pt idx="10928">
                  <c:v>1.3381428700000002</c:v>
                </c:pt>
                <c:pt idx="10929">
                  <c:v>1.3492613999999998</c:v>
                </c:pt>
                <c:pt idx="10930">
                  <c:v>1.2671220299999999</c:v>
                </c:pt>
                <c:pt idx="10931">
                  <c:v>1.2703187499999999</c:v>
                </c:pt>
                <c:pt idx="10932">
                  <c:v>1.2152808899999998</c:v>
                </c:pt>
                <c:pt idx="10933">
                  <c:v>1.3138203599999998</c:v>
                </c:pt>
                <c:pt idx="10934">
                  <c:v>1.3473154300000001</c:v>
                </c:pt>
                <c:pt idx="10935">
                  <c:v>1.3723326899999999</c:v>
                </c:pt>
                <c:pt idx="10936">
                  <c:v>1.2963376</c:v>
                </c:pt>
                <c:pt idx="10937">
                  <c:v>1.2475253299999998</c:v>
                </c:pt>
                <c:pt idx="10938">
                  <c:v>1.3071496499999997</c:v>
                </c:pt>
                <c:pt idx="10939">
                  <c:v>1.3548208499999999</c:v>
                </c:pt>
                <c:pt idx="10940">
                  <c:v>1.34578705</c:v>
                </c:pt>
                <c:pt idx="10941">
                  <c:v>1.3191022899999998</c:v>
                </c:pt>
                <c:pt idx="10942">
                  <c:v>1.3253920099999998</c:v>
                </c:pt>
                <c:pt idx="10943">
                  <c:v>1.3420343399999999</c:v>
                </c:pt>
                <c:pt idx="10944">
                  <c:v>1.3158472799999998</c:v>
                </c:pt>
                <c:pt idx="10945">
                  <c:v>1.30103397</c:v>
                </c:pt>
                <c:pt idx="10946">
                  <c:v>1.3175730699999999</c:v>
                </c:pt>
                <c:pt idx="10947">
                  <c:v>1.3356410299999999</c:v>
                </c:pt>
                <c:pt idx="10948">
                  <c:v>1.3343904</c:v>
                </c:pt>
                <c:pt idx="10949">
                  <c:v>1.3667737200000001</c:v>
                </c:pt>
                <c:pt idx="10950">
                  <c:v>1.3735357499999998</c:v>
                </c:pt>
                <c:pt idx="10951">
                  <c:v>1.3339731699999999</c:v>
                </c:pt>
                <c:pt idx="10952">
                  <c:v>1.33258367</c:v>
                </c:pt>
                <c:pt idx="10953">
                  <c:v>1.3193798099999998</c:v>
                </c:pt>
                <c:pt idx="10954">
                  <c:v>1.3303598200000002</c:v>
                </c:pt>
                <c:pt idx="10955">
                  <c:v>1.3514852499999999</c:v>
                </c:pt>
                <c:pt idx="10956">
                  <c:v>1.3008949799999998</c:v>
                </c:pt>
                <c:pt idx="10957">
                  <c:v>1.2617015799999998</c:v>
                </c:pt>
                <c:pt idx="10958">
                  <c:v>1.2034672499999997</c:v>
                </c:pt>
                <c:pt idx="10959">
                  <c:v>1.2532232999999995</c:v>
                </c:pt>
                <c:pt idx="10960">
                  <c:v>1.3455094099999998</c:v>
                </c:pt>
                <c:pt idx="10961">
                  <c:v>1.3248004899999999</c:v>
                </c:pt>
                <c:pt idx="10962">
                  <c:v>1.2276503999999997</c:v>
                </c:pt>
                <c:pt idx="10963">
                  <c:v>1.2307892999999999</c:v>
                </c:pt>
                <c:pt idx="10964">
                  <c:v>1.2490543099999998</c:v>
                </c:pt>
                <c:pt idx="10965">
                  <c:v>1.3338342899999995</c:v>
                </c:pt>
                <c:pt idx="10966">
                  <c:v>1.2586440999999997</c:v>
                </c:pt>
                <c:pt idx="10967">
                  <c:v>1.2767118200000001</c:v>
                </c:pt>
                <c:pt idx="10968">
                  <c:v>1.3705263099999998</c:v>
                </c:pt>
                <c:pt idx="10969">
                  <c:v>1.2369620799999999</c:v>
                </c:pt>
                <c:pt idx="10970">
                  <c:v>1.2876915899999997</c:v>
                </c:pt>
                <c:pt idx="10971">
                  <c:v>1.31854618</c:v>
                </c:pt>
                <c:pt idx="10972">
                  <c:v>1.23863053</c:v>
                </c:pt>
                <c:pt idx="10973">
                  <c:v>1.3279968499999997</c:v>
                </c:pt>
                <c:pt idx="10974">
                  <c:v>1.3304990499999998</c:v>
                </c:pt>
                <c:pt idx="10975">
                  <c:v>1.2237585799999999</c:v>
                </c:pt>
                <c:pt idx="10976">
                  <c:v>1.3017289599999997</c:v>
                </c:pt>
                <c:pt idx="10977">
                  <c:v>1.2967252699999998</c:v>
                </c:pt>
                <c:pt idx="10978">
                  <c:v>1.2312641099999997</c:v>
                </c:pt>
                <c:pt idx="10979">
                  <c:v>1.3434246799999996</c:v>
                </c:pt>
                <c:pt idx="10980">
                  <c:v>1.3243836200000001</c:v>
                </c:pt>
                <c:pt idx="10981">
                  <c:v>1.2544742799999997</c:v>
                </c:pt>
                <c:pt idx="10982">
                  <c:v>1.3050647999999998</c:v>
                </c:pt>
                <c:pt idx="10983">
                  <c:v>1.28477299</c:v>
                </c:pt>
                <c:pt idx="10984">
                  <c:v>1.1876985999999998</c:v>
                </c:pt>
                <c:pt idx="10985">
                  <c:v>1.2522643799999997</c:v>
                </c:pt>
                <c:pt idx="10986">
                  <c:v>1.3463424400000001</c:v>
                </c:pt>
                <c:pt idx="10987">
                  <c:v>1.3070102899999998</c:v>
                </c:pt>
                <c:pt idx="10988">
                  <c:v>1.2126399299999999</c:v>
                </c:pt>
                <c:pt idx="10989">
                  <c:v>1.30061698</c:v>
                </c:pt>
                <c:pt idx="10990">
                  <c:v>1.3286920799999999</c:v>
                </c:pt>
                <c:pt idx="10991">
                  <c:v>1.2368230799999997</c:v>
                </c:pt>
                <c:pt idx="10992">
                  <c:v>1.24405038</c:v>
                </c:pt>
                <c:pt idx="10993">
                  <c:v>1.32994294</c:v>
                </c:pt>
                <c:pt idx="10994">
                  <c:v>1.2783795600000001</c:v>
                </c:pt>
                <c:pt idx="10995">
                  <c:v>1.2563350200000001</c:v>
                </c:pt>
                <c:pt idx="10996">
                  <c:v>1.3102068899999999</c:v>
                </c:pt>
                <c:pt idx="10997">
                  <c:v>1.2329319699999999</c:v>
                </c:pt>
                <c:pt idx="10998">
                  <c:v>1.27640617</c:v>
                </c:pt>
                <c:pt idx="10999">
                  <c:v>1.3389762599999997</c:v>
                </c:pt>
                <c:pt idx="11000">
                  <c:v>1.2263994199999997</c:v>
                </c:pt>
                <c:pt idx="11001">
                  <c:v>1.3047865599999999</c:v>
                </c:pt>
                <c:pt idx="11002">
                  <c:v>1.3432853199999999</c:v>
                </c:pt>
                <c:pt idx="11003">
                  <c:v>1.3325505300000002</c:v>
                </c:pt>
                <c:pt idx="11004">
                  <c:v>1.2639253099999996</c:v>
                </c:pt>
                <c:pt idx="11005">
                  <c:v>1.1947109700000003</c:v>
                </c:pt>
                <c:pt idx="11006">
                  <c:v>1.2892203299999998</c:v>
                </c:pt>
                <c:pt idx="11007">
                  <c:v>1.34912276</c:v>
                </c:pt>
                <c:pt idx="11008">
                  <c:v>1.3236882699999999</c:v>
                </c:pt>
                <c:pt idx="11009">
                  <c:v>1.2511386899999997</c:v>
                </c:pt>
                <c:pt idx="11010">
                  <c:v>1.1867891600000002</c:v>
                </c:pt>
                <c:pt idx="11011">
                  <c:v>1.2743490899999999</c:v>
                </c:pt>
                <c:pt idx="11012">
                  <c:v>1.27184713</c:v>
                </c:pt>
                <c:pt idx="11013">
                  <c:v>1.32216394</c:v>
                </c:pt>
                <c:pt idx="11014">
                  <c:v>1.2822713899999998</c:v>
                </c:pt>
                <c:pt idx="11015">
                  <c:v>1.3771972699999999</c:v>
                </c:pt>
                <c:pt idx="11016">
                  <c:v>1.2936707699999999</c:v>
                </c:pt>
                <c:pt idx="11017">
                  <c:v>1.3220205300000001</c:v>
                </c:pt>
                <c:pt idx="11018">
                  <c:v>1.34411919</c:v>
                </c:pt>
                <c:pt idx="11019">
                  <c:v>1.3418953399999998</c:v>
                </c:pt>
                <c:pt idx="11020">
                  <c:v>1.32341051</c:v>
                </c:pt>
                <c:pt idx="11021">
                  <c:v>1.3018681999999997</c:v>
                </c:pt>
                <c:pt idx="11022">
                  <c:v>1.3070102899999998</c:v>
                </c:pt>
                <c:pt idx="11023">
                  <c:v>1.2989494799999999</c:v>
                </c:pt>
                <c:pt idx="11024">
                  <c:v>1.2975591399999999</c:v>
                </c:pt>
                <c:pt idx="11025">
                  <c:v>1.3008950899999998</c:v>
                </c:pt>
                <c:pt idx="11026">
                  <c:v>1.3011728499999999</c:v>
                </c:pt>
                <c:pt idx="11027">
                  <c:v>1.3157663299999998</c:v>
                </c:pt>
                <c:pt idx="11028">
                  <c:v>1.2972812699999998</c:v>
                </c:pt>
                <c:pt idx="11029">
                  <c:v>1.2953357699999999</c:v>
                </c:pt>
                <c:pt idx="11030">
                  <c:v>1.3396718499999998</c:v>
                </c:pt>
                <c:pt idx="11031">
                  <c:v>1.2907491899999999</c:v>
                </c:pt>
                <c:pt idx="11032">
                  <c:v>1.2565590099999999</c:v>
                </c:pt>
                <c:pt idx="11033">
                  <c:v>1.2954746499999996</c:v>
                </c:pt>
                <c:pt idx="11034">
                  <c:v>1.2138911499999996</c:v>
                </c:pt>
                <c:pt idx="11035">
                  <c:v>1.1627451200000003</c:v>
                </c:pt>
                <c:pt idx="11036">
                  <c:v>1.1837311999999998</c:v>
                </c:pt>
                <c:pt idx="11037">
                  <c:v>1.2479420899999998</c:v>
                </c:pt>
                <c:pt idx="11038">
                  <c:v>1.2667050399999999</c:v>
                </c:pt>
                <c:pt idx="11039">
                  <c:v>1.3079830399999999</c:v>
                </c:pt>
                <c:pt idx="11040">
                  <c:v>1.3544042099999998</c:v>
                </c:pt>
                <c:pt idx="11041">
                  <c:v>1.32412887</c:v>
                </c:pt>
                <c:pt idx="11042">
                  <c:v>1.2964775600000003</c:v>
                </c:pt>
                <c:pt idx="11043">
                  <c:v>1.2614235899999997</c:v>
                </c:pt>
                <c:pt idx="11044">
                  <c:v>1.1897078800000001</c:v>
                </c:pt>
                <c:pt idx="11045">
                  <c:v>1.2318199899999998</c:v>
                </c:pt>
                <c:pt idx="11046">
                  <c:v>1.27351546</c:v>
                </c:pt>
                <c:pt idx="11047">
                  <c:v>1.30075622</c:v>
                </c:pt>
                <c:pt idx="11048">
                  <c:v>1.3115966299999997</c:v>
                </c:pt>
                <c:pt idx="11049">
                  <c:v>1.3542650899999999</c:v>
                </c:pt>
                <c:pt idx="11050">
                  <c:v>1.3553771999999999</c:v>
                </c:pt>
                <c:pt idx="11051">
                  <c:v>1.3209089000000001</c:v>
                </c:pt>
                <c:pt idx="11052">
                  <c:v>1.3249394899999998</c:v>
                </c:pt>
                <c:pt idx="11053">
                  <c:v>1.28894234</c:v>
                </c:pt>
                <c:pt idx="11054">
                  <c:v>1.2490540699999999</c:v>
                </c:pt>
                <c:pt idx="11055">
                  <c:v>1.2309859999999999</c:v>
                </c:pt>
                <c:pt idx="11056">
                  <c:v>1.2040229999999998</c:v>
                </c:pt>
                <c:pt idx="11057">
                  <c:v>1.2704575100000002</c:v>
                </c:pt>
                <c:pt idx="11058">
                  <c:v>1.2411760099999998</c:v>
                </c:pt>
                <c:pt idx="11059">
                  <c:v>1.2824100300000001</c:v>
                </c:pt>
                <c:pt idx="11060">
                  <c:v>1.3207697899999997</c:v>
                </c:pt>
                <c:pt idx="11061">
                  <c:v>1.3435633199999997</c:v>
                </c:pt>
                <c:pt idx="11062">
                  <c:v>1.3313324499999999</c:v>
                </c:pt>
                <c:pt idx="11063">
                  <c:v>1.2553081499999998</c:v>
                </c:pt>
                <c:pt idx="11064">
                  <c:v>1.2049961099999997</c:v>
                </c:pt>
                <c:pt idx="11065">
                  <c:v>1.2590606199999999</c:v>
                </c:pt>
                <c:pt idx="11066">
                  <c:v>1.3815060899999998</c:v>
                </c:pt>
                <c:pt idx="11067">
                  <c:v>1.3535699799999998</c:v>
                </c:pt>
                <c:pt idx="11068">
                  <c:v>1.3224441999999998</c:v>
                </c:pt>
                <c:pt idx="11069">
                  <c:v>1.3200750400000001</c:v>
                </c:pt>
                <c:pt idx="11070">
                  <c:v>1.3601025300000003</c:v>
                </c:pt>
                <c:pt idx="11071">
                  <c:v>1.3309156899999999</c:v>
                </c:pt>
                <c:pt idx="11072">
                  <c:v>1.2779627999999998</c:v>
                </c:pt>
                <c:pt idx="11073">
                  <c:v>1.27226412</c:v>
                </c:pt>
                <c:pt idx="11074">
                  <c:v>1.2400202799999998</c:v>
                </c:pt>
                <c:pt idx="11075">
                  <c:v>1.2051351099999998</c:v>
                </c:pt>
                <c:pt idx="11076">
                  <c:v>1.1631618699999999</c:v>
                </c:pt>
                <c:pt idx="11077">
                  <c:v>1.2352946999999996</c:v>
                </c:pt>
                <c:pt idx="11078">
                  <c:v>1.29436266</c:v>
                </c:pt>
                <c:pt idx="11079">
                  <c:v>1.2743490899999999</c:v>
                </c:pt>
                <c:pt idx="11080">
                  <c:v>1.3726110499999999</c:v>
                </c:pt>
                <c:pt idx="11081">
                  <c:v>1.3824789500000001</c:v>
                </c:pt>
                <c:pt idx="11082">
                  <c:v>1.34439731</c:v>
                </c:pt>
                <c:pt idx="11083">
                  <c:v>1.3293867099999999</c:v>
                </c:pt>
                <c:pt idx="11084">
                  <c:v>1.2579488799999998</c:v>
                </c:pt>
                <c:pt idx="11085">
                  <c:v>1.19610119</c:v>
                </c:pt>
                <c:pt idx="11086">
                  <c:v>1.1888737700000001</c:v>
                </c:pt>
                <c:pt idx="11087">
                  <c:v>1.2936679099999999</c:v>
                </c:pt>
                <c:pt idx="11088">
                  <c:v>1.2767118200000001</c:v>
                </c:pt>
                <c:pt idx="11089">
                  <c:v>1.2846339899999999</c:v>
                </c:pt>
                <c:pt idx="11090">
                  <c:v>1.3659398599999997</c:v>
                </c:pt>
                <c:pt idx="11091">
                  <c:v>1.3577395699999999</c:v>
                </c:pt>
                <c:pt idx="11092">
                  <c:v>1.2783794399999999</c:v>
                </c:pt>
                <c:pt idx="11093">
                  <c:v>1.2427197699999999</c:v>
                </c:pt>
                <c:pt idx="11094">
                  <c:v>1.31697083</c:v>
                </c:pt>
                <c:pt idx="11095">
                  <c:v>1.2405757899999998</c:v>
                </c:pt>
                <c:pt idx="11096">
                  <c:v>1.2357114599999999</c:v>
                </c:pt>
                <c:pt idx="11097">
                  <c:v>1.3380037499999999</c:v>
                </c:pt>
                <c:pt idx="11098">
                  <c:v>1.3714991799999998</c:v>
                </c:pt>
                <c:pt idx="11099">
                  <c:v>1.3431461999999998</c:v>
                </c:pt>
                <c:pt idx="11100">
                  <c:v>1.2769896999999997</c:v>
                </c:pt>
                <c:pt idx="11101">
                  <c:v>1.2430777499999999</c:v>
                </c:pt>
                <c:pt idx="11102">
                  <c:v>1.28505099</c:v>
                </c:pt>
                <c:pt idx="11103">
                  <c:v>1.3116365699999999</c:v>
                </c:pt>
                <c:pt idx="11104">
                  <c:v>1.2933897999999997</c:v>
                </c:pt>
                <c:pt idx="11105">
                  <c:v>1.3576006899999997</c:v>
                </c:pt>
                <c:pt idx="11106">
                  <c:v>1.3172955499999999</c:v>
                </c:pt>
                <c:pt idx="11107">
                  <c:v>1.2289013899999996</c:v>
                </c:pt>
                <c:pt idx="11108">
                  <c:v>1.2757042599999995</c:v>
                </c:pt>
                <c:pt idx="11109">
                  <c:v>1.3468986699999999</c:v>
                </c:pt>
                <c:pt idx="11110">
                  <c:v>1.3566273499999999</c:v>
                </c:pt>
                <c:pt idx="11111">
                  <c:v>1.3557939499999998</c:v>
                </c:pt>
                <c:pt idx="11112">
                  <c:v>1.2921390499999998</c:v>
                </c:pt>
                <c:pt idx="11113">
                  <c:v>1.2257045499999997</c:v>
                </c:pt>
                <c:pt idx="11114">
                  <c:v>1.1598262799999997</c:v>
                </c:pt>
                <c:pt idx="11115">
                  <c:v>1.2241756899999998</c:v>
                </c:pt>
                <c:pt idx="11116">
                  <c:v>1.2046824700000001</c:v>
                </c:pt>
                <c:pt idx="11117">
                  <c:v>1.2789351899999999</c:v>
                </c:pt>
                <c:pt idx="11118">
                  <c:v>1.3253562499999998</c:v>
                </c:pt>
                <c:pt idx="11119">
                  <c:v>1.35217988</c:v>
                </c:pt>
                <c:pt idx="11120">
                  <c:v>1.35287523</c:v>
                </c:pt>
                <c:pt idx="11121">
                  <c:v>1.2193114799999998</c:v>
                </c:pt>
                <c:pt idx="11122">
                  <c:v>1.2223693099999997</c:v>
                </c:pt>
                <c:pt idx="11123">
                  <c:v>1.2920002899999998</c:v>
                </c:pt>
                <c:pt idx="11124">
                  <c:v>1.3833127000000001</c:v>
                </c:pt>
                <c:pt idx="11125">
                  <c:v>1.35231948</c:v>
                </c:pt>
                <c:pt idx="11126">
                  <c:v>1.2968643899999996</c:v>
                </c:pt>
                <c:pt idx="11127">
                  <c:v>1.2566982499999997</c:v>
                </c:pt>
                <c:pt idx="11128">
                  <c:v>1.1720565600000001</c:v>
                </c:pt>
                <c:pt idx="11129">
                  <c:v>1.2869965999999997</c:v>
                </c:pt>
                <c:pt idx="11130">
                  <c:v>1.2756000799999998</c:v>
                </c:pt>
                <c:pt idx="11131">
                  <c:v>1.35134602</c:v>
                </c:pt>
                <c:pt idx="11132">
                  <c:v>1.3252172499999999</c:v>
                </c:pt>
                <c:pt idx="11133">
                  <c:v>1.31938004</c:v>
                </c:pt>
                <c:pt idx="11134">
                  <c:v>1.24516213</c:v>
                </c:pt>
                <c:pt idx="11135">
                  <c:v>1.20221651</c:v>
                </c:pt>
                <c:pt idx="11136">
                  <c:v>1.2790745499999998</c:v>
                </c:pt>
                <c:pt idx="11137">
                  <c:v>1.3336950499999998</c:v>
                </c:pt>
                <c:pt idx="11138">
                  <c:v>1.3439801899999999</c:v>
                </c:pt>
                <c:pt idx="11139">
                  <c:v>1.3040918099999999</c:v>
                </c:pt>
                <c:pt idx="11140">
                  <c:v>1.2049957499999997</c:v>
                </c:pt>
                <c:pt idx="11141">
                  <c:v>1.2364060899999998</c:v>
                </c:pt>
                <c:pt idx="11142">
                  <c:v>1.26865077</c:v>
                </c:pt>
                <c:pt idx="11143">
                  <c:v>1.32827473</c:v>
                </c:pt>
                <c:pt idx="11144">
                  <c:v>1.3339732899999996</c:v>
                </c:pt>
                <c:pt idx="11145">
                  <c:v>1.26865041</c:v>
                </c:pt>
                <c:pt idx="11146">
                  <c:v>1.21085775</c:v>
                </c:pt>
                <c:pt idx="11147">
                  <c:v>1.2111387299999998</c:v>
                </c:pt>
                <c:pt idx="11148">
                  <c:v>1.2287620299999999</c:v>
                </c:pt>
                <c:pt idx="11149">
                  <c:v>1.29088819</c:v>
                </c:pt>
                <c:pt idx="11150">
                  <c:v>1.35440373</c:v>
                </c:pt>
                <c:pt idx="11151">
                  <c:v>1.3431465600000001</c:v>
                </c:pt>
                <c:pt idx="11152">
                  <c:v>1.33928764</c:v>
                </c:pt>
                <c:pt idx="11153">
                  <c:v>1.2628134499999999</c:v>
                </c:pt>
                <c:pt idx="11154">
                  <c:v>1.2140299099999998</c:v>
                </c:pt>
                <c:pt idx="11155">
                  <c:v>1.3017289599999997</c:v>
                </c:pt>
                <c:pt idx="11156">
                  <c:v>1.3228656099999998</c:v>
                </c:pt>
                <c:pt idx="11157">
                  <c:v>1.3110411200000001</c:v>
                </c:pt>
                <c:pt idx="11158">
                  <c:v>1.25947762</c:v>
                </c:pt>
                <c:pt idx="11159">
                  <c:v>1.2462741099999999</c:v>
                </c:pt>
                <c:pt idx="11160">
                  <c:v>1.2566976499999998</c:v>
                </c:pt>
                <c:pt idx="11161">
                  <c:v>1.3395326099999998</c:v>
                </c:pt>
                <c:pt idx="11162">
                  <c:v>1.3196579200000003</c:v>
                </c:pt>
                <c:pt idx="11163">
                  <c:v>1.3220232699999999</c:v>
                </c:pt>
                <c:pt idx="11164">
                  <c:v>1.3072881700000001</c:v>
                </c:pt>
                <c:pt idx="11165">
                  <c:v>1.1951280799999999</c:v>
                </c:pt>
                <c:pt idx="11166">
                  <c:v>1.2439113899999996</c:v>
                </c:pt>
                <c:pt idx="11167">
                  <c:v>1.2954746499999996</c:v>
                </c:pt>
                <c:pt idx="11168">
                  <c:v>1.3296645899999997</c:v>
                </c:pt>
                <c:pt idx="11169">
                  <c:v>1.2161150000000001</c:v>
                </c:pt>
                <c:pt idx="11170">
                  <c:v>1.2368230799999997</c:v>
                </c:pt>
                <c:pt idx="11171">
                  <c:v>1.35551584</c:v>
                </c:pt>
                <c:pt idx="11172">
                  <c:v>1.33091545</c:v>
                </c:pt>
                <c:pt idx="11173">
                  <c:v>1.3037764999999997</c:v>
                </c:pt>
                <c:pt idx="11174">
                  <c:v>1.3185460600000001</c:v>
                </c:pt>
                <c:pt idx="11175">
                  <c:v>1.23487759</c:v>
                </c:pt>
                <c:pt idx="11176">
                  <c:v>1.2094435699999999</c:v>
                </c:pt>
                <c:pt idx="11177">
                  <c:v>1.25238955</c:v>
                </c:pt>
                <c:pt idx="11178">
                  <c:v>1.3331396599999998</c:v>
                </c:pt>
                <c:pt idx="11179">
                  <c:v>1.2938069099999998</c:v>
                </c:pt>
                <c:pt idx="11180">
                  <c:v>1.2259823099999998</c:v>
                </c:pt>
                <c:pt idx="11181">
                  <c:v>1.30742753</c:v>
                </c:pt>
                <c:pt idx="11182">
                  <c:v>1.2976982599999998</c:v>
                </c:pt>
                <c:pt idx="11183">
                  <c:v>1.1991586700000001</c:v>
                </c:pt>
                <c:pt idx="11184">
                  <c:v>1.2901929599999999</c:v>
                </c:pt>
                <c:pt idx="11185">
                  <c:v>1.31660032</c:v>
                </c:pt>
                <c:pt idx="11186">
                  <c:v>1.2373793099999997</c:v>
                </c:pt>
                <c:pt idx="11187">
                  <c:v>1.1885957700000001</c:v>
                </c:pt>
                <c:pt idx="11188">
                  <c:v>1.2730982299999998</c:v>
                </c:pt>
                <c:pt idx="11189">
                  <c:v>1.3516242499999995</c:v>
                </c:pt>
                <c:pt idx="11190">
                  <c:v>1.3412002299999999</c:v>
                </c:pt>
                <c:pt idx="11191">
                  <c:v>1.2758777099999998</c:v>
                </c:pt>
                <c:pt idx="11192">
                  <c:v>1.2213958499999997</c:v>
                </c:pt>
                <c:pt idx="11193">
                  <c:v>1.3027017099999998</c:v>
                </c:pt>
                <c:pt idx="11194">
                  <c:v>1.3114578700000001</c:v>
                </c:pt>
                <c:pt idx="11195">
                  <c:v>1.1862328100000001</c:v>
                </c:pt>
                <c:pt idx="11196">
                  <c:v>1.2572539999999999</c:v>
                </c:pt>
                <c:pt idx="11197">
                  <c:v>1.3257729999999999</c:v>
                </c:pt>
                <c:pt idx="11198">
                  <c:v>1.2803252899999997</c:v>
                </c:pt>
                <c:pt idx="11199">
                  <c:v>1.1875585300000002</c:v>
                </c:pt>
                <c:pt idx="11200">
                  <c:v>1.1615916499999996</c:v>
                </c:pt>
                <c:pt idx="11201">
                  <c:v>1.2503050600000001</c:v>
                </c:pt>
                <c:pt idx="11202">
                  <c:v>1.3260514700000001</c:v>
                </c:pt>
                <c:pt idx="11203">
                  <c:v>1.3154884600000001</c:v>
                </c:pt>
                <c:pt idx="11204">
                  <c:v>1.2008266399999996</c:v>
                </c:pt>
                <c:pt idx="11205">
                  <c:v>1.2204233399999997</c:v>
                </c:pt>
                <c:pt idx="11206">
                  <c:v>1.32521749</c:v>
                </c:pt>
                <c:pt idx="11207">
                  <c:v>1.2872743599999998</c:v>
                </c:pt>
                <c:pt idx="11208">
                  <c:v>1.24412346</c:v>
                </c:pt>
                <c:pt idx="11209">
                  <c:v>1.2056909799999997</c:v>
                </c:pt>
                <c:pt idx="11210">
                  <c:v>1.29644775</c:v>
                </c:pt>
                <c:pt idx="11211">
                  <c:v>1.3061763</c:v>
                </c:pt>
                <c:pt idx="11212">
                  <c:v>1.3218816499999997</c:v>
                </c:pt>
                <c:pt idx="11213">
                  <c:v>1.2768507</c:v>
                </c:pt>
                <c:pt idx="11214">
                  <c:v>1.1710838100000001</c:v>
                </c:pt>
                <c:pt idx="11215">
                  <c:v>1.2671216699999996</c:v>
                </c:pt>
                <c:pt idx="11216">
                  <c:v>1.27303755</c:v>
                </c:pt>
                <c:pt idx="11217">
                  <c:v>1.33049846</c:v>
                </c:pt>
                <c:pt idx="11218">
                  <c:v>1.3192409300000001</c:v>
                </c:pt>
                <c:pt idx="11219">
                  <c:v>1.3203529100000002</c:v>
                </c:pt>
                <c:pt idx="11220">
                  <c:v>1.2397419199999997</c:v>
                </c:pt>
                <c:pt idx="11221">
                  <c:v>1.1720567900000001</c:v>
                </c:pt>
                <c:pt idx="11222">
                  <c:v>1.1788672200000001</c:v>
                </c:pt>
                <c:pt idx="11223">
                  <c:v>1.2646202999999998</c:v>
                </c:pt>
                <c:pt idx="11224">
                  <c:v>1.2437722699999998</c:v>
                </c:pt>
                <c:pt idx="11225">
                  <c:v>1.2504436999999997</c:v>
                </c:pt>
                <c:pt idx="11226">
                  <c:v>1.2643351599999999</c:v>
                </c:pt>
                <c:pt idx="11227">
                  <c:v>1.32521749</c:v>
                </c:pt>
                <c:pt idx="11228">
                  <c:v>1.3426562499999999</c:v>
                </c:pt>
                <c:pt idx="11229">
                  <c:v>1.3380037499999999</c:v>
                </c:pt>
                <c:pt idx="11230">
                  <c:v>1.30895603</c:v>
                </c:pt>
                <c:pt idx="11231">
                  <c:v>1.3545432099999999</c:v>
                </c:pt>
                <c:pt idx="11232">
                  <c:v>1.26031184</c:v>
                </c:pt>
                <c:pt idx="11233">
                  <c:v>1.2429386399999998</c:v>
                </c:pt>
                <c:pt idx="11234">
                  <c:v>1.2029110199999997</c:v>
                </c:pt>
                <c:pt idx="11235">
                  <c:v>1.2818542699999997</c:v>
                </c:pt>
                <c:pt idx="11236">
                  <c:v>1.3477321899999999</c:v>
                </c:pt>
                <c:pt idx="11237">
                  <c:v>1.3496786399999998</c:v>
                </c:pt>
                <c:pt idx="11238">
                  <c:v>1.3193795699999999</c:v>
                </c:pt>
                <c:pt idx="11239">
                  <c:v>1.2728199999999998</c:v>
                </c:pt>
                <c:pt idx="11240">
                  <c:v>1.2209793299999998</c:v>
                </c:pt>
                <c:pt idx="11241">
                  <c:v>1.1838706699999999</c:v>
                </c:pt>
                <c:pt idx="11242">
                  <c:v>1.2436337499999996</c:v>
                </c:pt>
                <c:pt idx="11243">
                  <c:v>1.2603115999999999</c:v>
                </c:pt>
                <c:pt idx="11244">
                  <c:v>1.2560030200000001</c:v>
                </c:pt>
                <c:pt idx="11245">
                  <c:v>1.32660687</c:v>
                </c:pt>
                <c:pt idx="11246">
                  <c:v>1.30492556</c:v>
                </c:pt>
                <c:pt idx="11247">
                  <c:v>1.3448139400000001</c:v>
                </c:pt>
                <c:pt idx="11248">
                  <c:v>1.3252516999999997</c:v>
                </c:pt>
                <c:pt idx="11249">
                  <c:v>1.3213258999999997</c:v>
                </c:pt>
                <c:pt idx="11250">
                  <c:v>1.3405057199999999</c:v>
                </c:pt>
                <c:pt idx="11251">
                  <c:v>1.26335263</c:v>
                </c:pt>
                <c:pt idx="11252">
                  <c:v>1.3185464099999999</c:v>
                </c:pt>
                <c:pt idx="11253">
                  <c:v>1.2496099499999997</c:v>
                </c:pt>
                <c:pt idx="11254">
                  <c:v>1.2216739699999999</c:v>
                </c:pt>
                <c:pt idx="11255">
                  <c:v>1.1274427199999999</c:v>
                </c:pt>
                <c:pt idx="11256">
                  <c:v>1.18678927</c:v>
                </c:pt>
                <c:pt idx="11257">
                  <c:v>1.2548913999999998</c:v>
                </c:pt>
                <c:pt idx="11258">
                  <c:v>1.33077705</c:v>
                </c:pt>
                <c:pt idx="11259">
                  <c:v>1.3078442799999996</c:v>
                </c:pt>
                <c:pt idx="11260">
                  <c:v>1.27101362</c:v>
                </c:pt>
                <c:pt idx="11261">
                  <c:v>1.2038400199999997</c:v>
                </c:pt>
                <c:pt idx="11262">
                  <c:v>1.2732372299999999</c:v>
                </c:pt>
                <c:pt idx="11263">
                  <c:v>1.3071494099999998</c:v>
                </c:pt>
                <c:pt idx="11264">
                  <c:v>1.3070102899999998</c:v>
                </c:pt>
                <c:pt idx="11265">
                  <c:v>1.2516945599999998</c:v>
                </c:pt>
                <c:pt idx="11266">
                  <c:v>1.1660803600000003</c:v>
                </c:pt>
                <c:pt idx="11267">
                  <c:v>1.1824805700000003</c:v>
                </c:pt>
                <c:pt idx="11268">
                  <c:v>1.23807442</c:v>
                </c:pt>
                <c:pt idx="11269">
                  <c:v>1.2029977999999997</c:v>
                </c:pt>
                <c:pt idx="11270">
                  <c:v>1.22728002</c:v>
                </c:pt>
                <c:pt idx="11271">
                  <c:v>1.1737247699999998</c:v>
                </c:pt>
                <c:pt idx="11272">
                  <c:v>1.1827585700000003</c:v>
                </c:pt>
                <c:pt idx="11273">
                  <c:v>1.2654542899999996</c:v>
                </c:pt>
                <c:pt idx="11274">
                  <c:v>1.24585748</c:v>
                </c:pt>
                <c:pt idx="11275">
                  <c:v>1.2476640899999996</c:v>
                </c:pt>
                <c:pt idx="11276">
                  <c:v>1.2685116499999998</c:v>
                </c:pt>
                <c:pt idx="11277">
                  <c:v>1.2894601799999998</c:v>
                </c:pt>
                <c:pt idx="11278">
                  <c:v>1.28227103</c:v>
                </c:pt>
                <c:pt idx="11279">
                  <c:v>1.2882477000000001</c:v>
                </c:pt>
                <c:pt idx="11280">
                  <c:v>1.27031827</c:v>
                </c:pt>
                <c:pt idx="11281">
                  <c:v>1.2836610099999997</c:v>
                </c:pt>
                <c:pt idx="11282">
                  <c:v>1.2508608099999998</c:v>
                </c:pt>
                <c:pt idx="11283">
                  <c:v>1.2540571700000003</c:v>
                </c:pt>
                <c:pt idx="11284">
                  <c:v>1.2294570199999999</c:v>
                </c:pt>
                <c:pt idx="11285">
                  <c:v>1.18956876</c:v>
                </c:pt>
                <c:pt idx="11286">
                  <c:v>1.16955495</c:v>
                </c:pt>
                <c:pt idx="11287">
                  <c:v>1.1596871600000003</c:v>
                </c:pt>
                <c:pt idx="11288">
                  <c:v>1.19929767</c:v>
                </c:pt>
                <c:pt idx="11289">
                  <c:v>1.2358503299999999</c:v>
                </c:pt>
                <c:pt idx="11290">
                  <c:v>1.2593388599999997</c:v>
                </c:pt>
                <c:pt idx="11291">
                  <c:v>1.2968648699999998</c:v>
                </c:pt>
                <c:pt idx="11292">
                  <c:v>1.3541259800000001</c:v>
                </c:pt>
                <c:pt idx="11293">
                  <c:v>1.3204919099999999</c:v>
                </c:pt>
                <c:pt idx="11294">
                  <c:v>1.2774066899999996</c:v>
                </c:pt>
                <c:pt idx="11295">
                  <c:v>1.3303597</c:v>
                </c:pt>
                <c:pt idx="11296">
                  <c:v>1.3218816499999997</c:v>
                </c:pt>
                <c:pt idx="11297">
                  <c:v>1.2544740399999998</c:v>
                </c:pt>
                <c:pt idx="11298">
                  <c:v>1.2394640399999997</c:v>
                </c:pt>
                <c:pt idx="11299">
                  <c:v>1.25781012</c:v>
                </c:pt>
                <c:pt idx="11300">
                  <c:v>1.2594779700000001</c:v>
                </c:pt>
                <c:pt idx="11301">
                  <c:v>1.2269556499999998</c:v>
                </c:pt>
                <c:pt idx="11302">
                  <c:v>1.2029111399999999</c:v>
                </c:pt>
                <c:pt idx="11303">
                  <c:v>1.1962401900000001</c:v>
                </c:pt>
                <c:pt idx="11304">
                  <c:v>1.19749057</c:v>
                </c:pt>
                <c:pt idx="11305">
                  <c:v>1.2589217399999997</c:v>
                </c:pt>
                <c:pt idx="11306">
                  <c:v>1.2807425300000002</c:v>
                </c:pt>
                <c:pt idx="11307">
                  <c:v>1.2058052999999997</c:v>
                </c:pt>
                <c:pt idx="11308">
                  <c:v>1.1920496199999999</c:v>
                </c:pt>
                <c:pt idx="11309">
                  <c:v>1.13717198</c:v>
                </c:pt>
                <c:pt idx="11310">
                  <c:v>1.25016594</c:v>
                </c:pt>
                <c:pt idx="11311">
                  <c:v>1.2416878899999999</c:v>
                </c:pt>
                <c:pt idx="11312">
                  <c:v>1.2835222499999996</c:v>
                </c:pt>
                <c:pt idx="11313">
                  <c:v>1.3347963099999998</c:v>
                </c:pt>
                <c:pt idx="11314">
                  <c:v>1.3081224</c:v>
                </c:pt>
                <c:pt idx="11315">
                  <c:v>1.2532232999999995</c:v>
                </c:pt>
                <c:pt idx="11316">
                  <c:v>1.2080537099999999</c:v>
                </c:pt>
                <c:pt idx="11317">
                  <c:v>1.2507214499999997</c:v>
                </c:pt>
                <c:pt idx="11318">
                  <c:v>1.2974203799999997</c:v>
                </c:pt>
                <c:pt idx="11319">
                  <c:v>1.3121529800000002</c:v>
                </c:pt>
                <c:pt idx="11320">
                  <c:v>1.2216657399999997</c:v>
                </c:pt>
                <c:pt idx="11321">
                  <c:v>1.29268122</c:v>
                </c:pt>
                <c:pt idx="11322">
                  <c:v>1.3311935699999999</c:v>
                </c:pt>
                <c:pt idx="11323">
                  <c:v>1.2077757099999997</c:v>
                </c:pt>
                <c:pt idx="11324">
                  <c:v>1.2541961699999999</c:v>
                </c:pt>
                <c:pt idx="11325">
                  <c:v>1.3275798599999997</c:v>
                </c:pt>
                <c:pt idx="11326">
                  <c:v>1.2926950499999998</c:v>
                </c:pt>
                <c:pt idx="11327">
                  <c:v>1.1981858000000003</c:v>
                </c:pt>
                <c:pt idx="11328">
                  <c:v>1.2746270899999999</c:v>
                </c:pt>
                <c:pt idx="11329">
                  <c:v>1.3096513699999999</c:v>
                </c:pt>
                <c:pt idx="11330">
                  <c:v>1.23056912</c:v>
                </c:pt>
                <c:pt idx="11331">
                  <c:v>1.2740712199999997</c:v>
                </c:pt>
                <c:pt idx="11332">
                  <c:v>1.3061764199999999</c:v>
                </c:pt>
                <c:pt idx="11333">
                  <c:v>1.2145859000000001</c:v>
                </c:pt>
                <c:pt idx="11334">
                  <c:v>1.26976252</c:v>
                </c:pt>
                <c:pt idx="11335">
                  <c:v>1.2792135499999999</c:v>
                </c:pt>
                <c:pt idx="11336">
                  <c:v>1.2169487499999998</c:v>
                </c:pt>
                <c:pt idx="11337">
                  <c:v>1.3314717999999999</c:v>
                </c:pt>
                <c:pt idx="11338">
                  <c:v>1.2490539599999999</c:v>
                </c:pt>
                <c:pt idx="11339">
                  <c:v>1.2662878000000002</c:v>
                </c:pt>
                <c:pt idx="11340">
                  <c:v>1.2705964999999997</c:v>
                </c:pt>
                <c:pt idx="11341">
                  <c:v>1.2312102299999999</c:v>
                </c:pt>
                <c:pt idx="11342">
                  <c:v>1.3239663799999997</c:v>
                </c:pt>
                <c:pt idx="11343">
                  <c:v>1.2073584799999999</c:v>
                </c:pt>
                <c:pt idx="11344">
                  <c:v>1.2626745699999999</c:v>
                </c:pt>
                <c:pt idx="11345">
                  <c:v>1.3214648999999998</c:v>
                </c:pt>
                <c:pt idx="11346">
                  <c:v>1.2020773899999999</c:v>
                </c:pt>
                <c:pt idx="11347">
                  <c:v>1.2343213599999998</c:v>
                </c:pt>
                <c:pt idx="11348">
                  <c:v>1.3267463399999999</c:v>
                </c:pt>
                <c:pt idx="11349">
                  <c:v>1.3224377599999999</c:v>
                </c:pt>
                <c:pt idx="11350">
                  <c:v>1.2098606799999996</c:v>
                </c:pt>
                <c:pt idx="11351">
                  <c:v>1.2147250199999997</c:v>
                </c:pt>
                <c:pt idx="11352">
                  <c:v>1.2904710799999999</c:v>
                </c:pt>
                <c:pt idx="11353">
                  <c:v>1.3050646799999996</c:v>
                </c:pt>
                <c:pt idx="11354">
                  <c:v>1.3270239799999999</c:v>
                </c:pt>
                <c:pt idx="11355">
                  <c:v>1.2967255099999999</c:v>
                </c:pt>
                <c:pt idx="11356">
                  <c:v>1.2879695899999997</c:v>
                </c:pt>
                <c:pt idx="11357">
                  <c:v>1.3127087399999999</c:v>
                </c:pt>
                <c:pt idx="11358">
                  <c:v>1.3357800200000001</c:v>
                </c:pt>
                <c:pt idx="11359">
                  <c:v>1.3266071100000001</c:v>
                </c:pt>
                <c:pt idx="11360">
                  <c:v>1.2646161300000001</c:v>
                </c:pt>
                <c:pt idx="11361">
                  <c:v>1.28018641</c:v>
                </c:pt>
                <c:pt idx="11362">
                  <c:v>1.26434219</c:v>
                </c:pt>
                <c:pt idx="11363">
                  <c:v>1.1816466999999997</c:v>
                </c:pt>
                <c:pt idx="11364">
                  <c:v>1.2111111899999998</c:v>
                </c:pt>
                <c:pt idx="11365">
                  <c:v>1.2444675000000001</c:v>
                </c:pt>
                <c:pt idx="11366">
                  <c:v>1.30895579</c:v>
                </c:pt>
                <c:pt idx="11367">
                  <c:v>1.3269363599999997</c:v>
                </c:pt>
                <c:pt idx="11368">
                  <c:v>1.25697613</c:v>
                </c:pt>
                <c:pt idx="11369">
                  <c:v>1.2068029600000001</c:v>
                </c:pt>
                <c:pt idx="11370">
                  <c:v>1.2165316299999998</c:v>
                </c:pt>
                <c:pt idx="11371">
                  <c:v>1.32313251</c:v>
                </c:pt>
                <c:pt idx="11372">
                  <c:v>1.3388376200000001</c:v>
                </c:pt>
                <c:pt idx="11373">
                  <c:v>1.2667050399999999</c:v>
                </c:pt>
                <c:pt idx="11374">
                  <c:v>1.2261216599999998</c:v>
                </c:pt>
                <c:pt idx="11375">
                  <c:v>1.1648293699999999</c:v>
                </c:pt>
                <c:pt idx="11376">
                  <c:v>1.2440504999999999</c:v>
                </c:pt>
                <c:pt idx="11377">
                  <c:v>1.3179900599999999</c:v>
                </c:pt>
                <c:pt idx="11378">
                  <c:v>1.3341121700000003</c:v>
                </c:pt>
                <c:pt idx="11379">
                  <c:v>1.3057597899999998</c:v>
                </c:pt>
                <c:pt idx="11380">
                  <c:v>1.3164614399999999</c:v>
                </c:pt>
                <c:pt idx="11381">
                  <c:v>1.2398810399999998</c:v>
                </c:pt>
                <c:pt idx="11382">
                  <c:v>1.2226469499999999</c:v>
                </c:pt>
                <c:pt idx="11383">
                  <c:v>1.25697613</c:v>
                </c:pt>
                <c:pt idx="11384">
                  <c:v>1.2740712199999997</c:v>
                </c:pt>
                <c:pt idx="11385">
                  <c:v>1.2452464099999998</c:v>
                </c:pt>
                <c:pt idx="11386">
                  <c:v>1.30784714</c:v>
                </c:pt>
                <c:pt idx="11387">
                  <c:v>1.3075660499999997</c:v>
                </c:pt>
                <c:pt idx="11388">
                  <c:v>1.34981763</c:v>
                </c:pt>
                <c:pt idx="11389">
                  <c:v>1.2668434399999999</c:v>
                </c:pt>
                <c:pt idx="11390">
                  <c:v>1.2451622499999997</c:v>
                </c:pt>
                <c:pt idx="11391">
                  <c:v>1.23209798</c:v>
                </c:pt>
                <c:pt idx="11392">
                  <c:v>1.1933213499999997</c:v>
                </c:pt>
                <c:pt idx="11393">
                  <c:v>1.2051348699999997</c:v>
                </c:pt>
                <c:pt idx="11394">
                  <c:v>1.2439117399999997</c:v>
                </c:pt>
                <c:pt idx="11395">
                  <c:v>1.3234107499999999</c:v>
                </c:pt>
                <c:pt idx="11396">
                  <c:v>1.32341051</c:v>
                </c:pt>
                <c:pt idx="11397">
                  <c:v>1.2921389300000001</c:v>
                </c:pt>
                <c:pt idx="11398">
                  <c:v>1.32660687</c:v>
                </c:pt>
                <c:pt idx="11399">
                  <c:v>1.2747663299999998</c:v>
                </c:pt>
                <c:pt idx="11400">
                  <c:v>1.23876882</c:v>
                </c:pt>
                <c:pt idx="11401">
                  <c:v>1.2013824</c:v>
                </c:pt>
                <c:pt idx="11402">
                  <c:v>1.1701109400000003</c:v>
                </c:pt>
                <c:pt idx="11403">
                  <c:v>1.2390472899999998</c:v>
                </c:pt>
                <c:pt idx="11404">
                  <c:v>1.31298673</c:v>
                </c:pt>
                <c:pt idx="11405">
                  <c:v>1.3264678700000001</c:v>
                </c:pt>
                <c:pt idx="11406">
                  <c:v>1.3115968699999998</c:v>
                </c:pt>
                <c:pt idx="11407">
                  <c:v>1.2002705300000001</c:v>
                </c:pt>
                <c:pt idx="11408">
                  <c:v>1.2076368299999998</c:v>
                </c:pt>
                <c:pt idx="11409">
                  <c:v>1.32104778</c:v>
                </c:pt>
                <c:pt idx="11410">
                  <c:v>1.2814371600000001</c:v>
                </c:pt>
                <c:pt idx="11411">
                  <c:v>1.2101386799999998</c:v>
                </c:pt>
                <c:pt idx="11412">
                  <c:v>1.2950576499999999</c:v>
                </c:pt>
                <c:pt idx="11413">
                  <c:v>1.3288309599999999</c:v>
                </c:pt>
                <c:pt idx="11414">
                  <c:v>1.2651778499999999</c:v>
                </c:pt>
                <c:pt idx="11415">
                  <c:v>1.3033964599999999</c:v>
                </c:pt>
                <c:pt idx="11416">
                  <c:v>1.2347387099999998</c:v>
                </c:pt>
                <c:pt idx="11417">
                  <c:v>1.2026333799999998</c:v>
                </c:pt>
                <c:pt idx="11418">
                  <c:v>1.2750441999999997</c:v>
                </c:pt>
                <c:pt idx="11419">
                  <c:v>1.3095117799999998</c:v>
                </c:pt>
                <c:pt idx="11420">
                  <c:v>1.2664272799999998</c:v>
                </c:pt>
                <c:pt idx="11421">
                  <c:v>1.1961009500000002</c:v>
                </c:pt>
                <c:pt idx="11422">
                  <c:v>1.2630913299999997</c:v>
                </c:pt>
                <c:pt idx="11423">
                  <c:v>1.2799082999999998</c:v>
                </c:pt>
                <c:pt idx="11424">
                  <c:v>1.24474573</c:v>
                </c:pt>
                <c:pt idx="11425">
                  <c:v>1.2222300799999999</c:v>
                </c:pt>
                <c:pt idx="11426">
                  <c:v>1.2384911799999998</c:v>
                </c:pt>
                <c:pt idx="11427">
                  <c:v>1.3017290799999996</c:v>
                </c:pt>
                <c:pt idx="11428">
                  <c:v>1.27893543</c:v>
                </c:pt>
                <c:pt idx="11429">
                  <c:v>1.1816465899999999</c:v>
                </c:pt>
                <c:pt idx="11430">
                  <c:v>1.2556331199999997</c:v>
                </c:pt>
                <c:pt idx="11431">
                  <c:v>1.2750439600000001</c:v>
                </c:pt>
                <c:pt idx="11432">
                  <c:v>1.2161148799999999</c:v>
                </c:pt>
                <c:pt idx="11433">
                  <c:v>1.2483591999999999</c:v>
                </c:pt>
                <c:pt idx="11434">
                  <c:v>1.32215989</c:v>
                </c:pt>
                <c:pt idx="11435">
                  <c:v>1.2662880400000001</c:v>
                </c:pt>
                <c:pt idx="11436">
                  <c:v>1.1898467499999998</c:v>
                </c:pt>
                <c:pt idx="11437">
                  <c:v>1.30395281</c:v>
                </c:pt>
                <c:pt idx="11438">
                  <c:v>1.2936679099999999</c:v>
                </c:pt>
                <c:pt idx="11439">
                  <c:v>1.1997142999999997</c:v>
                </c:pt>
                <c:pt idx="11440">
                  <c:v>1.2924073899999999</c:v>
                </c:pt>
                <c:pt idx="11441">
                  <c:v>1.23078942</c:v>
                </c:pt>
                <c:pt idx="11442">
                  <c:v>1.2141689099999999</c:v>
                </c:pt>
                <c:pt idx="11443">
                  <c:v>1.3079832799999997</c:v>
                </c:pt>
                <c:pt idx="11444">
                  <c:v>1.2665659199999999</c:v>
                </c:pt>
                <c:pt idx="11445">
                  <c:v>1.2184774899999999</c:v>
                </c:pt>
                <c:pt idx="11446">
                  <c:v>1.2280674</c:v>
                </c:pt>
                <c:pt idx="11447">
                  <c:v>1.3050395299999999</c:v>
                </c:pt>
                <c:pt idx="11448">
                  <c:v>1.2750439600000001</c:v>
                </c:pt>
                <c:pt idx="11449">
                  <c:v>1.2024942599999995</c:v>
                </c:pt>
                <c:pt idx="11450">
                  <c:v>1.2811591600000001</c:v>
                </c:pt>
                <c:pt idx="11451">
                  <c:v>1.3104845300000001</c:v>
                </c:pt>
                <c:pt idx="11452">
                  <c:v>1.2099994399999996</c:v>
                </c:pt>
                <c:pt idx="11453">
                  <c:v>1.1845656600000001</c:v>
                </c:pt>
                <c:pt idx="11454">
                  <c:v>1.3064544199999999</c:v>
                </c:pt>
                <c:pt idx="11455">
                  <c:v>1.3147934699999999</c:v>
                </c:pt>
                <c:pt idx="11456">
                  <c:v>1.2152810099999998</c:v>
                </c:pt>
                <c:pt idx="11457">
                  <c:v>1.2918611799999997</c:v>
                </c:pt>
                <c:pt idx="11458">
                  <c:v>1.2942241399999999</c:v>
                </c:pt>
                <c:pt idx="11459">
                  <c:v>1.1735855300000002</c:v>
                </c:pt>
                <c:pt idx="11460">
                  <c:v>1.3213255399999999</c:v>
                </c:pt>
                <c:pt idx="11461">
                  <c:v>1.2094434499999998</c:v>
                </c:pt>
                <c:pt idx="11462">
                  <c:v>1.2818543899999997</c:v>
                </c:pt>
                <c:pt idx="11463">
                  <c:v>1.2667046799999997</c:v>
                </c:pt>
                <c:pt idx="11464">
                  <c:v>1.2589216199999997</c:v>
                </c:pt>
                <c:pt idx="11465">
                  <c:v>1.2811787099999998</c:v>
                </c:pt>
                <c:pt idx="11466">
                  <c:v>1.2898809899999999</c:v>
                </c:pt>
                <c:pt idx="11467">
                  <c:v>1.2200061099999999</c:v>
                </c:pt>
                <c:pt idx="11468">
                  <c:v>1.3196579200000003</c:v>
                </c:pt>
                <c:pt idx="11469">
                  <c:v>1.2289012699999997</c:v>
                </c:pt>
                <c:pt idx="11470">
                  <c:v>1.29908848</c:v>
                </c:pt>
                <c:pt idx="11471">
                  <c:v>1.2106940699999997</c:v>
                </c:pt>
                <c:pt idx="11472">
                  <c:v>1.2881083499999999</c:v>
                </c:pt>
                <c:pt idx="11473">
                  <c:v>1.2358503299999999</c:v>
                </c:pt>
                <c:pt idx="11474">
                  <c:v>1.2904711999999998</c:v>
                </c:pt>
                <c:pt idx="11475">
                  <c:v>1.2369623199999997</c:v>
                </c:pt>
                <c:pt idx="11476">
                  <c:v>1.31715608</c:v>
                </c:pt>
                <c:pt idx="11477">
                  <c:v>1.2250097999999998</c:v>
                </c:pt>
                <c:pt idx="11478">
                  <c:v>1.2949190099999999</c:v>
                </c:pt>
                <c:pt idx="11479">
                  <c:v>1.2195893499999997</c:v>
                </c:pt>
                <c:pt idx="11480">
                  <c:v>1.29158306</c:v>
                </c:pt>
                <c:pt idx="11481">
                  <c:v>1.2187182899999998</c:v>
                </c:pt>
                <c:pt idx="11482">
                  <c:v>1.2850507499999999</c:v>
                </c:pt>
                <c:pt idx="11483">
                  <c:v>1.2277891599999997</c:v>
                </c:pt>
                <c:pt idx="11484">
                  <c:v>1.2754605999999997</c:v>
                </c:pt>
                <c:pt idx="11485">
                  <c:v>1.2589220999999997</c:v>
                </c:pt>
                <c:pt idx="11486">
                  <c:v>1.2409929</c:v>
                </c:pt>
                <c:pt idx="11487">
                  <c:v>1.2901937999999997</c:v>
                </c:pt>
                <c:pt idx="11488">
                  <c:v>1.2257047899999995</c:v>
                </c:pt>
                <c:pt idx="11489">
                  <c:v>1.2935292699999996</c:v>
                </c:pt>
                <c:pt idx="11490">
                  <c:v>1.2365452099999998</c:v>
                </c:pt>
                <c:pt idx="11491">
                  <c:v>1.3135427200000001</c:v>
                </c:pt>
                <c:pt idx="11492">
                  <c:v>1.2484747199999997</c:v>
                </c:pt>
                <c:pt idx="11493">
                  <c:v>1.2283451599999999</c:v>
                </c:pt>
                <c:pt idx="11494">
                  <c:v>1.30158997</c:v>
                </c:pt>
                <c:pt idx="11495">
                  <c:v>1.2219519599999997</c:v>
                </c:pt>
                <c:pt idx="11496">
                  <c:v>1.3100680099999999</c:v>
                </c:pt>
                <c:pt idx="11497">
                  <c:v>1.2205619799999998</c:v>
                </c:pt>
                <c:pt idx="11498">
                  <c:v>1.3057593099999998</c:v>
                </c:pt>
                <c:pt idx="11499">
                  <c:v>1.2671219099999997</c:v>
                </c:pt>
                <c:pt idx="11500">
                  <c:v>1.2405757899999998</c:v>
                </c:pt>
                <c:pt idx="11501">
                  <c:v>1.2881087099999999</c:v>
                </c:pt>
                <c:pt idx="11502">
                  <c:v>1.2154198899999997</c:v>
                </c:pt>
                <c:pt idx="11503">
                  <c:v>1.30047834</c:v>
                </c:pt>
                <c:pt idx="11504">
                  <c:v>1.2933896799999998</c:v>
                </c:pt>
                <c:pt idx="11505">
                  <c:v>1.1760870200000004</c:v>
                </c:pt>
                <c:pt idx="11506">
                  <c:v>1.23001337</c:v>
                </c:pt>
                <c:pt idx="11507">
                  <c:v>1.3015898499999998</c:v>
                </c:pt>
                <c:pt idx="11508">
                  <c:v>1.2896374499999999</c:v>
                </c:pt>
                <c:pt idx="11509">
                  <c:v>1.3377257599999999</c:v>
                </c:pt>
                <c:pt idx="11510">
                  <c:v>1.3188238099999998</c:v>
                </c:pt>
                <c:pt idx="11511">
                  <c:v>1.3202139100000001</c:v>
                </c:pt>
                <c:pt idx="11512">
                  <c:v>1.2839386499999996</c:v>
                </c:pt>
                <c:pt idx="11513">
                  <c:v>1.2989492399999998</c:v>
                </c:pt>
                <c:pt idx="11514">
                  <c:v>1.2876913499999996</c:v>
                </c:pt>
                <c:pt idx="11515">
                  <c:v>1.2112501899999999</c:v>
                </c:pt>
                <c:pt idx="11516">
                  <c:v>1.1634396299999998</c:v>
                </c:pt>
                <c:pt idx="11517">
                  <c:v>1.2233415799999998</c:v>
                </c:pt>
                <c:pt idx="11518">
                  <c:v>1.23022795</c:v>
                </c:pt>
                <c:pt idx="11519">
                  <c:v>1.2482202099999997</c:v>
                </c:pt>
                <c:pt idx="11520">
                  <c:v>1.27458155</c:v>
                </c:pt>
                <c:pt idx="11521">
                  <c:v>1.33730912</c:v>
                </c:pt>
                <c:pt idx="11522">
                  <c:v>1.2066639699999999</c:v>
                </c:pt>
                <c:pt idx="11523">
                  <c:v>1.2219518399999998</c:v>
                </c:pt>
                <c:pt idx="11524">
                  <c:v>1.3063155400000002</c:v>
                </c:pt>
                <c:pt idx="11525">
                  <c:v>1.1983245600000001</c:v>
                </c:pt>
                <c:pt idx="11526">
                  <c:v>1.26865089</c:v>
                </c:pt>
                <c:pt idx="11527">
                  <c:v>1.3161833300000001</c:v>
                </c:pt>
                <c:pt idx="11528">
                  <c:v>1.2505825800000001</c:v>
                </c:pt>
                <c:pt idx="11529">
                  <c:v>1.2177826199999997</c:v>
                </c:pt>
                <c:pt idx="11530">
                  <c:v>1.3261905899999999</c:v>
                </c:pt>
                <c:pt idx="11531">
                  <c:v>1.2628134499999999</c:v>
                </c:pt>
                <c:pt idx="11532">
                  <c:v>1.2136131499999998</c:v>
                </c:pt>
                <c:pt idx="11533">
                  <c:v>1.3109018799999999</c:v>
                </c:pt>
                <c:pt idx="11534">
                  <c:v>1.26517594</c:v>
                </c:pt>
                <c:pt idx="11535">
                  <c:v>1.1792771800000001</c:v>
                </c:pt>
                <c:pt idx="11536">
                  <c:v>1.2227860699999999</c:v>
                </c:pt>
                <c:pt idx="11537">
                  <c:v>1.2783796799999998</c:v>
                </c:pt>
                <c:pt idx="11538">
                  <c:v>1.3052033199999997</c:v>
                </c:pt>
                <c:pt idx="11539">
                  <c:v>1.1837313199999997</c:v>
                </c:pt>
                <c:pt idx="11540">
                  <c:v>1.2001312999999998</c:v>
                </c:pt>
                <c:pt idx="11541">
                  <c:v>1.2918611799999997</c:v>
                </c:pt>
                <c:pt idx="11542">
                  <c:v>1.31910193</c:v>
                </c:pt>
                <c:pt idx="11543">
                  <c:v>1.2630910899999996</c:v>
                </c:pt>
                <c:pt idx="11544">
                  <c:v>1.15468371</c:v>
                </c:pt>
                <c:pt idx="11545">
                  <c:v>1.1820843200000002</c:v>
                </c:pt>
                <c:pt idx="11546">
                  <c:v>1.2332096099999996</c:v>
                </c:pt>
                <c:pt idx="11547">
                  <c:v>1.2546507099999999</c:v>
                </c:pt>
                <c:pt idx="11548">
                  <c:v>1.2359895699999999</c:v>
                </c:pt>
                <c:pt idx="11549">
                  <c:v>1.2409925499999999</c:v>
                </c:pt>
                <c:pt idx="11550">
                  <c:v>1.3017289599999997</c:v>
                </c:pt>
                <c:pt idx="11551">
                  <c:v>1.3302206999999997</c:v>
                </c:pt>
                <c:pt idx="11552">
                  <c:v>1.3378648799999997</c:v>
                </c:pt>
                <c:pt idx="11553">
                  <c:v>1.3349460399999999</c:v>
                </c:pt>
                <c:pt idx="11554">
                  <c:v>1.3053425599999999</c:v>
                </c:pt>
                <c:pt idx="11555">
                  <c:v>1.30534244</c:v>
                </c:pt>
                <c:pt idx="11556">
                  <c:v>1.2964476300000001</c:v>
                </c:pt>
                <c:pt idx="11557">
                  <c:v>1.28018641</c:v>
                </c:pt>
                <c:pt idx="11558">
                  <c:v>1.29464066</c:v>
                </c:pt>
                <c:pt idx="11559">
                  <c:v>1.3524584800000001</c:v>
                </c:pt>
                <c:pt idx="11560">
                  <c:v>1.3099288899999997</c:v>
                </c:pt>
                <c:pt idx="11561">
                  <c:v>1.2799081799999998</c:v>
                </c:pt>
                <c:pt idx="11562">
                  <c:v>1.2505829300000002</c:v>
                </c:pt>
                <c:pt idx="11563">
                  <c:v>1.2572539999999999</c:v>
                </c:pt>
                <c:pt idx="11564">
                  <c:v>1.2511386899999997</c:v>
                </c:pt>
                <c:pt idx="11565">
                  <c:v>1.2379351899999997</c:v>
                </c:pt>
                <c:pt idx="11566">
                  <c:v>1.2717083699999998</c:v>
                </c:pt>
                <c:pt idx="11567">
                  <c:v>1.3045090399999999</c:v>
                </c:pt>
                <c:pt idx="11568">
                  <c:v>1.3349461600000001</c:v>
                </c:pt>
                <c:pt idx="11569">
                  <c:v>1.3396716099999997</c:v>
                </c:pt>
                <c:pt idx="11570">
                  <c:v>1.3050643199999998</c:v>
                </c:pt>
                <c:pt idx="11571">
                  <c:v>1.3000613499999998</c:v>
                </c:pt>
                <c:pt idx="11572">
                  <c:v>1.2785181999999999</c:v>
                </c:pt>
                <c:pt idx="11573">
                  <c:v>1.29310894</c:v>
                </c:pt>
                <c:pt idx="11574">
                  <c:v>1.1798384200000001</c:v>
                </c:pt>
                <c:pt idx="11575">
                  <c:v>1.1223006200000001</c:v>
                </c:pt>
                <c:pt idx="11576">
                  <c:v>1.11076486</c:v>
                </c:pt>
                <c:pt idx="11577">
                  <c:v>1.1167412999999997</c:v>
                </c:pt>
                <c:pt idx="11578">
                  <c:v>1.1644127400000002</c:v>
                </c:pt>
                <c:pt idx="11579">
                  <c:v>1.1858162899999998</c:v>
                </c:pt>
                <c:pt idx="11580">
                  <c:v>1.1741412899999999</c:v>
                </c:pt>
                <c:pt idx="11581">
                  <c:v>1.1912363799999999</c:v>
                </c:pt>
                <c:pt idx="11582">
                  <c:v>1.1902635100000001</c:v>
                </c:pt>
                <c:pt idx="11583">
                  <c:v>1.1940163400000001</c:v>
                </c:pt>
                <c:pt idx="11584">
                  <c:v>1.2302911299999999</c:v>
                </c:pt>
                <c:pt idx="11585">
                  <c:v>1.2140301499999999</c:v>
                </c:pt>
                <c:pt idx="11586">
                  <c:v>1.2136130299999999</c:v>
                </c:pt>
                <c:pt idx="11587">
                  <c:v>1.2604506</c:v>
                </c:pt>
                <c:pt idx="11588">
                  <c:v>1.2758450499999998</c:v>
                </c:pt>
                <c:pt idx="11589">
                  <c:v>1.24891508</c:v>
                </c:pt>
                <c:pt idx="11590">
                  <c:v>1.3175730699999999</c:v>
                </c:pt>
                <c:pt idx="11591">
                  <c:v>1.3007561000000001</c:v>
                </c:pt>
                <c:pt idx="11592">
                  <c:v>1.2835220099999998</c:v>
                </c:pt>
                <c:pt idx="11593">
                  <c:v>1.1831754400000001</c:v>
                </c:pt>
                <c:pt idx="11594">
                  <c:v>1.20402312</c:v>
                </c:pt>
                <c:pt idx="11595">
                  <c:v>1.3056206699999997</c:v>
                </c:pt>
                <c:pt idx="11596">
                  <c:v>1.30353582</c:v>
                </c:pt>
                <c:pt idx="11597">
                  <c:v>1.2400202799999998</c:v>
                </c:pt>
                <c:pt idx="11598">
                  <c:v>1.16762722</c:v>
                </c:pt>
                <c:pt idx="11599">
                  <c:v>1.1909585000000003</c:v>
                </c:pt>
                <c:pt idx="11600">
                  <c:v>1.24057555</c:v>
                </c:pt>
                <c:pt idx="11601">
                  <c:v>1.3139594799999998</c:v>
                </c:pt>
                <c:pt idx="11602">
                  <c:v>1.2423828800000001</c:v>
                </c:pt>
                <c:pt idx="11603">
                  <c:v>1.18929076</c:v>
                </c:pt>
                <c:pt idx="11604">
                  <c:v>1.2906103099999999</c:v>
                </c:pt>
                <c:pt idx="11605">
                  <c:v>1.29811549</c:v>
                </c:pt>
                <c:pt idx="11606">
                  <c:v>1.2069418399999998</c:v>
                </c:pt>
                <c:pt idx="11607">
                  <c:v>1.2491929499999999</c:v>
                </c:pt>
                <c:pt idx="11608">
                  <c:v>1.31048524</c:v>
                </c:pt>
                <c:pt idx="11609">
                  <c:v>1.1780329900000002</c:v>
                </c:pt>
                <c:pt idx="11610">
                  <c:v>1.2578099999999999</c:v>
                </c:pt>
                <c:pt idx="11611">
                  <c:v>1.2858846199999998</c:v>
                </c:pt>
                <c:pt idx="11612">
                  <c:v>1.1844263099999999</c:v>
                </c:pt>
                <c:pt idx="11613">
                  <c:v>1.2190335999999997</c:v>
                </c:pt>
                <c:pt idx="11614">
                  <c:v>1.2986714799999999</c:v>
                </c:pt>
                <c:pt idx="11615">
                  <c:v>1.33174992</c:v>
                </c:pt>
                <c:pt idx="11616">
                  <c:v>1.18442643</c:v>
                </c:pt>
                <c:pt idx="11617">
                  <c:v>1.18859589</c:v>
                </c:pt>
                <c:pt idx="11618">
                  <c:v>1.2625356899999998</c:v>
                </c:pt>
                <c:pt idx="11619">
                  <c:v>1.3217428899999999</c:v>
                </c:pt>
                <c:pt idx="11620">
                  <c:v>1.3017289599999997</c:v>
                </c:pt>
                <c:pt idx="11621">
                  <c:v>1.2516947999999997</c:v>
                </c:pt>
                <c:pt idx="11622">
                  <c:v>1.18095171</c:v>
                </c:pt>
                <c:pt idx="11623">
                  <c:v>1.1876226699999999</c:v>
                </c:pt>
                <c:pt idx="11624">
                  <c:v>1.2201219799999998</c:v>
                </c:pt>
                <c:pt idx="11625">
                  <c:v>1.16987288</c:v>
                </c:pt>
                <c:pt idx="11626">
                  <c:v>1.1551007</c:v>
                </c:pt>
                <c:pt idx="11627">
                  <c:v>1.23209798</c:v>
                </c:pt>
                <c:pt idx="11628">
                  <c:v>1.2350164699999999</c:v>
                </c:pt>
                <c:pt idx="11629">
                  <c:v>1.26934576</c:v>
                </c:pt>
                <c:pt idx="11630">
                  <c:v>1.2781018</c:v>
                </c:pt>
                <c:pt idx="11631">
                  <c:v>1.29158306</c:v>
                </c:pt>
                <c:pt idx="11632">
                  <c:v>1.1998535400000001</c:v>
                </c:pt>
                <c:pt idx="11633">
                  <c:v>1.17316854</c:v>
                </c:pt>
                <c:pt idx="11634">
                  <c:v>1.2472471000000001</c:v>
                </c:pt>
                <c:pt idx="11635">
                  <c:v>1.3517636099999997</c:v>
                </c:pt>
                <c:pt idx="11636">
                  <c:v>1.3211869000000001</c:v>
                </c:pt>
                <c:pt idx="11637">
                  <c:v>1.2896372099999998</c:v>
                </c:pt>
                <c:pt idx="11638">
                  <c:v>1.2238978099999998</c:v>
                </c:pt>
                <c:pt idx="11639">
                  <c:v>1.16052091</c:v>
                </c:pt>
                <c:pt idx="11640">
                  <c:v>1.2145859000000001</c:v>
                </c:pt>
                <c:pt idx="11641">
                  <c:v>1.23487759</c:v>
                </c:pt>
                <c:pt idx="11642">
                  <c:v>1.30728841</c:v>
                </c:pt>
                <c:pt idx="11643">
                  <c:v>1.2922781700000001</c:v>
                </c:pt>
                <c:pt idx="11644">
                  <c:v>1.2672607899999997</c:v>
                </c:pt>
                <c:pt idx="11645">
                  <c:v>1.1958231899999998</c:v>
                </c:pt>
                <c:pt idx="11646">
                  <c:v>1.1285548200000002</c:v>
                </c:pt>
                <c:pt idx="11647">
                  <c:v>1.2141689099999999</c:v>
                </c:pt>
                <c:pt idx="11648">
                  <c:v>1.2981152499999999</c:v>
                </c:pt>
                <c:pt idx="11649">
                  <c:v>1.2879693499999996</c:v>
                </c:pt>
                <c:pt idx="11650">
                  <c:v>1.28074241</c:v>
                </c:pt>
                <c:pt idx="11651">
                  <c:v>1.2873545899999999</c:v>
                </c:pt>
                <c:pt idx="11652">
                  <c:v>1.31229222</c:v>
                </c:pt>
                <c:pt idx="11653">
                  <c:v>1.2794940499999996</c:v>
                </c:pt>
                <c:pt idx="11654">
                  <c:v>1.28546786</c:v>
                </c:pt>
                <c:pt idx="11655">
                  <c:v>1.2750439600000001</c:v>
                </c:pt>
                <c:pt idx="11656">
                  <c:v>1.2899150799999999</c:v>
                </c:pt>
                <c:pt idx="11657">
                  <c:v>1.2976982599999998</c:v>
                </c:pt>
                <c:pt idx="11658">
                  <c:v>1.3150711099999999</c:v>
                </c:pt>
                <c:pt idx="11659">
                  <c:v>1.2903325600000002</c:v>
                </c:pt>
                <c:pt idx="11660">
                  <c:v>1.2279283999999995</c:v>
                </c:pt>
                <c:pt idx="11661">
                  <c:v>1.19137537</c:v>
                </c:pt>
                <c:pt idx="11662">
                  <c:v>1.13077831</c:v>
                </c:pt>
                <c:pt idx="11663">
                  <c:v>1.2218130799999998</c:v>
                </c:pt>
                <c:pt idx="11664">
                  <c:v>1.2250096799999997</c:v>
                </c:pt>
                <c:pt idx="11665">
                  <c:v>1.3139597199999997</c:v>
                </c:pt>
                <c:pt idx="11666">
                  <c:v>1.2740713399999999</c:v>
                </c:pt>
                <c:pt idx="11667">
                  <c:v>1.2786575600000003</c:v>
                </c:pt>
                <c:pt idx="11668">
                  <c:v>1.22250795</c:v>
                </c:pt>
                <c:pt idx="11669">
                  <c:v>1.1620500100000002</c:v>
                </c:pt>
                <c:pt idx="11670">
                  <c:v>1.13230729</c:v>
                </c:pt>
                <c:pt idx="11671">
                  <c:v>1.2258436699999997</c:v>
                </c:pt>
                <c:pt idx="11672">
                  <c:v>1.23348773</c:v>
                </c:pt>
                <c:pt idx="11673">
                  <c:v>1.2220909600000001</c:v>
                </c:pt>
                <c:pt idx="11674">
                  <c:v>1.2701791499999999</c:v>
                </c:pt>
                <c:pt idx="11675">
                  <c:v>1.3359191399999999</c:v>
                </c:pt>
                <c:pt idx="11676">
                  <c:v>1.2858849799999998</c:v>
                </c:pt>
                <c:pt idx="11677">
                  <c:v>1.28819656</c:v>
                </c:pt>
                <c:pt idx="11678">
                  <c:v>1.27458155</c:v>
                </c:pt>
                <c:pt idx="11679">
                  <c:v>1.3186851700000002</c:v>
                </c:pt>
                <c:pt idx="11680">
                  <c:v>1.3121526200000002</c:v>
                </c:pt>
                <c:pt idx="11681">
                  <c:v>1.2835220099999998</c:v>
                </c:pt>
                <c:pt idx="11682">
                  <c:v>1.2778239299999998</c:v>
                </c:pt>
                <c:pt idx="11683">
                  <c:v>1.2787967899999997</c:v>
                </c:pt>
                <c:pt idx="11684">
                  <c:v>1.2126398099999998</c:v>
                </c:pt>
                <c:pt idx="11685">
                  <c:v>1.1859549300000001</c:v>
                </c:pt>
                <c:pt idx="11686">
                  <c:v>1.1617718899999998</c:v>
                </c:pt>
                <c:pt idx="11687">
                  <c:v>1.1777553599999999</c:v>
                </c:pt>
                <c:pt idx="11688">
                  <c:v>1.1826199300000002</c:v>
                </c:pt>
                <c:pt idx="11689">
                  <c:v>1.1970744099999999</c:v>
                </c:pt>
                <c:pt idx="11690">
                  <c:v>1.20819247</c:v>
                </c:pt>
                <c:pt idx="11691">
                  <c:v>1.2017995099999996</c:v>
                </c:pt>
                <c:pt idx="11692">
                  <c:v>1.2043012399999997</c:v>
                </c:pt>
                <c:pt idx="11693">
                  <c:v>1.2204230999999999</c:v>
                </c:pt>
                <c:pt idx="11694">
                  <c:v>1.1999924200000001</c:v>
                </c:pt>
                <c:pt idx="11695">
                  <c:v>1.2022162699999999</c:v>
                </c:pt>
                <c:pt idx="11696">
                  <c:v>1.1812298299999999</c:v>
                </c:pt>
                <c:pt idx="11697">
                  <c:v>1.17386353</c:v>
                </c:pt>
                <c:pt idx="11698">
                  <c:v>1.1935994599999997</c:v>
                </c:pt>
                <c:pt idx="11699">
                  <c:v>1.1938770999999999</c:v>
                </c:pt>
                <c:pt idx="11700">
                  <c:v>1.1733073000000001</c:v>
                </c:pt>
                <c:pt idx="11701">
                  <c:v>1.1815075900000001</c:v>
                </c:pt>
                <c:pt idx="11702">
                  <c:v>1.0895003099999998</c:v>
                </c:pt>
                <c:pt idx="11703">
                  <c:v>1.16383755</c:v>
                </c:pt>
                <c:pt idx="11704">
                  <c:v>1.1894297599999997</c:v>
                </c:pt>
                <c:pt idx="11705">
                  <c:v>1.1726801400000002</c:v>
                </c:pt>
                <c:pt idx="11706">
                  <c:v>1.2027722599999997</c:v>
                </c:pt>
                <c:pt idx="11707">
                  <c:v>1.1876227899999998</c:v>
                </c:pt>
                <c:pt idx="11708">
                  <c:v>1.1986029100000002</c:v>
                </c:pt>
                <c:pt idx="11709">
                  <c:v>1.2138909099999997</c:v>
                </c:pt>
                <c:pt idx="11710">
                  <c:v>1.2774069299999999</c:v>
                </c:pt>
                <c:pt idx="11711">
                  <c:v>1.2455792399999996</c:v>
                </c:pt>
                <c:pt idx="11712">
                  <c:v>1.27282012</c:v>
                </c:pt>
                <c:pt idx="11713">
                  <c:v>1.3173913999999998</c:v>
                </c:pt>
                <c:pt idx="11714">
                  <c:v>1.3435634399999998</c:v>
                </c:pt>
                <c:pt idx="11715">
                  <c:v>1.3038132199999999</c:v>
                </c:pt>
                <c:pt idx="11716">
                  <c:v>1.2931119200000001</c:v>
                </c:pt>
                <c:pt idx="11717">
                  <c:v>1.2860237399999999</c:v>
                </c:pt>
                <c:pt idx="11718">
                  <c:v>1.2829661399999999</c:v>
                </c:pt>
                <c:pt idx="11719">
                  <c:v>1.2699015099999997</c:v>
                </c:pt>
                <c:pt idx="11720">
                  <c:v>1.32382786</c:v>
                </c:pt>
                <c:pt idx="11721">
                  <c:v>1.3217422999999997</c:v>
                </c:pt>
                <c:pt idx="11722">
                  <c:v>1.3100680099999999</c:v>
                </c:pt>
                <c:pt idx="11723">
                  <c:v>1.3138208399999998</c:v>
                </c:pt>
                <c:pt idx="11724">
                  <c:v>1.3293865899999999</c:v>
                </c:pt>
                <c:pt idx="11725">
                  <c:v>1.3017289599999997</c:v>
                </c:pt>
                <c:pt idx="11726">
                  <c:v>1.26462042</c:v>
                </c:pt>
                <c:pt idx="11727">
                  <c:v>1.2180608499999999</c:v>
                </c:pt>
                <c:pt idx="11728">
                  <c:v>1.1409242199999998</c:v>
                </c:pt>
                <c:pt idx="11729">
                  <c:v>1.162884</c:v>
                </c:pt>
                <c:pt idx="11730">
                  <c:v>1.2347387099999998</c:v>
                </c:pt>
                <c:pt idx="11731">
                  <c:v>1.28129816</c:v>
                </c:pt>
                <c:pt idx="11732">
                  <c:v>1.2194203099999996</c:v>
                </c:pt>
                <c:pt idx="11733">
                  <c:v>1.14064622</c:v>
                </c:pt>
                <c:pt idx="11734">
                  <c:v>1.1644125000000003</c:v>
                </c:pt>
                <c:pt idx="11735">
                  <c:v>1.2040233599999999</c:v>
                </c:pt>
                <c:pt idx="11736">
                  <c:v>1.2111114299999999</c:v>
                </c:pt>
                <c:pt idx="11737">
                  <c:v>1.2059689799999997</c:v>
                </c:pt>
                <c:pt idx="11738">
                  <c:v>1.1794232099999997</c:v>
                </c:pt>
                <c:pt idx="11739">
                  <c:v>1.2108329499999999</c:v>
                </c:pt>
                <c:pt idx="11740">
                  <c:v>1.2429389999999998</c:v>
                </c:pt>
                <c:pt idx="11741">
                  <c:v>1.2262606599999997</c:v>
                </c:pt>
                <c:pt idx="11742">
                  <c:v>1.1967957</c:v>
                </c:pt>
                <c:pt idx="11743">
                  <c:v>1.1562581100000002</c:v>
                </c:pt>
                <c:pt idx="11744">
                  <c:v>1.1368939899999999</c:v>
                </c:pt>
                <c:pt idx="11745">
                  <c:v>1.17719913</c:v>
                </c:pt>
                <c:pt idx="11746">
                  <c:v>1.2289010299999998</c:v>
                </c:pt>
                <c:pt idx="11747">
                  <c:v>1.2038842399999996</c:v>
                </c:pt>
                <c:pt idx="11748">
                  <c:v>1.2038402599999998</c:v>
                </c:pt>
                <c:pt idx="11749">
                  <c:v>1.22945726</c:v>
                </c:pt>
                <c:pt idx="11750">
                  <c:v>1.2248706799999998</c:v>
                </c:pt>
                <c:pt idx="11751">
                  <c:v>1.2131961599999999</c:v>
                </c:pt>
                <c:pt idx="11752">
                  <c:v>1.2094434499999998</c:v>
                </c:pt>
                <c:pt idx="11753">
                  <c:v>1.1997146599999997</c:v>
                </c:pt>
                <c:pt idx="11754">
                  <c:v>1.2049958699999999</c:v>
                </c:pt>
                <c:pt idx="11755">
                  <c:v>1.1984635600000002</c:v>
                </c:pt>
                <c:pt idx="11756">
                  <c:v>1.1988806700000001</c:v>
                </c:pt>
                <c:pt idx="11757">
                  <c:v>1.1910670999999999</c:v>
                </c:pt>
                <c:pt idx="11758">
                  <c:v>1.1679078300000001</c:v>
                </c:pt>
                <c:pt idx="11759">
                  <c:v>1.1059002899999997</c:v>
                </c:pt>
                <c:pt idx="11760">
                  <c:v>1.1806734800000001</c:v>
                </c:pt>
                <c:pt idx="11761">
                  <c:v>1.2140299099999998</c:v>
                </c:pt>
                <c:pt idx="11762">
                  <c:v>1.2726811200000001</c:v>
                </c:pt>
                <c:pt idx="11763">
                  <c:v>1.2539182899999997</c:v>
                </c:pt>
                <c:pt idx="11764">
                  <c:v>1.23404348</c:v>
                </c:pt>
                <c:pt idx="11765">
                  <c:v>1.15565658</c:v>
                </c:pt>
                <c:pt idx="11766">
                  <c:v>1.1645517300000001</c:v>
                </c:pt>
                <c:pt idx="11767">
                  <c:v>1.1859549300000001</c:v>
                </c:pt>
                <c:pt idx="11768">
                  <c:v>1.2443282599999999</c:v>
                </c:pt>
                <c:pt idx="11769">
                  <c:v>1.23850894</c:v>
                </c:pt>
                <c:pt idx="11770">
                  <c:v>1.3086782699999999</c:v>
                </c:pt>
                <c:pt idx="11771">
                  <c:v>1.26420307</c:v>
                </c:pt>
                <c:pt idx="11772">
                  <c:v>1.2814372799999998</c:v>
                </c:pt>
                <c:pt idx="11773">
                  <c:v>1.26323056</c:v>
                </c:pt>
                <c:pt idx="11774">
                  <c:v>1.1872059100000001</c:v>
                </c:pt>
                <c:pt idx="11775">
                  <c:v>1.12424624</c:v>
                </c:pt>
                <c:pt idx="11776">
                  <c:v>1.2045791099999998</c:v>
                </c:pt>
                <c:pt idx="11777">
                  <c:v>1.1763652600000001</c:v>
                </c:pt>
                <c:pt idx="11778">
                  <c:v>1.2065246099999996</c:v>
                </c:pt>
                <c:pt idx="11779">
                  <c:v>1.2614233499999996</c:v>
                </c:pt>
                <c:pt idx="11780">
                  <c:v>1.2949185400000001</c:v>
                </c:pt>
                <c:pt idx="11781">
                  <c:v>1.30242372</c:v>
                </c:pt>
                <c:pt idx="11782">
                  <c:v>1.2539182899999997</c:v>
                </c:pt>
                <c:pt idx="11783">
                  <c:v>1.2747660899999997</c:v>
                </c:pt>
                <c:pt idx="11784">
                  <c:v>1.2907230899999997</c:v>
                </c:pt>
                <c:pt idx="11785">
                  <c:v>1.21430802</c:v>
                </c:pt>
                <c:pt idx="11786">
                  <c:v>1.2675389099999999</c:v>
                </c:pt>
                <c:pt idx="11787">
                  <c:v>1.2781018</c:v>
                </c:pt>
                <c:pt idx="11788">
                  <c:v>1.2704578600000003</c:v>
                </c:pt>
                <c:pt idx="11789">
                  <c:v>1.27254248</c:v>
                </c:pt>
                <c:pt idx="11790">
                  <c:v>1.27212536</c:v>
                </c:pt>
                <c:pt idx="11791">
                  <c:v>1.2894984499999997</c:v>
                </c:pt>
                <c:pt idx="11792">
                  <c:v>1.29408491</c:v>
                </c:pt>
                <c:pt idx="11793">
                  <c:v>1.2383521800000001</c:v>
                </c:pt>
                <c:pt idx="11794">
                  <c:v>1.2547908999999997</c:v>
                </c:pt>
                <c:pt idx="11795">
                  <c:v>1.26948452</c:v>
                </c:pt>
                <c:pt idx="11796">
                  <c:v>1.29464066</c:v>
                </c:pt>
                <c:pt idx="11797">
                  <c:v>1.28328395</c:v>
                </c:pt>
                <c:pt idx="11798">
                  <c:v>1.24988794</c:v>
                </c:pt>
                <c:pt idx="11799">
                  <c:v>1.2293858499999999</c:v>
                </c:pt>
                <c:pt idx="11800">
                  <c:v>1.2238981699999998</c:v>
                </c:pt>
                <c:pt idx="11801">
                  <c:v>1.1862330400000001</c:v>
                </c:pt>
                <c:pt idx="11802">
                  <c:v>1.1938774599999999</c:v>
                </c:pt>
                <c:pt idx="11803">
                  <c:v>1.1751142699999999</c:v>
                </c:pt>
                <c:pt idx="11804">
                  <c:v>1.1495415</c:v>
                </c:pt>
                <c:pt idx="11805">
                  <c:v>1.1146563300000001</c:v>
                </c:pt>
                <c:pt idx="11806">
                  <c:v>1.0999243299999997</c:v>
                </c:pt>
                <c:pt idx="11807">
                  <c:v>1.1103481100000001</c:v>
                </c:pt>
                <c:pt idx="11808">
                  <c:v>1.1139612199999998</c:v>
                </c:pt>
                <c:pt idx="11809">
                  <c:v>1.15621269</c:v>
                </c:pt>
                <c:pt idx="11810">
                  <c:v>1.1966569400000002</c:v>
                </c:pt>
                <c:pt idx="11811">
                  <c:v>1.2493166899999997</c:v>
                </c:pt>
                <c:pt idx="11812">
                  <c:v>1.2452462899999996</c:v>
                </c:pt>
                <c:pt idx="11813">
                  <c:v>1.1992977899999999</c:v>
                </c:pt>
                <c:pt idx="11814">
                  <c:v>1.1970739400000001</c:v>
                </c:pt>
                <c:pt idx="11815">
                  <c:v>1.2097215699999997</c:v>
                </c:pt>
                <c:pt idx="11816">
                  <c:v>1.2063856099999999</c:v>
                </c:pt>
                <c:pt idx="11817">
                  <c:v>1.1391174800000001</c:v>
                </c:pt>
                <c:pt idx="11818">
                  <c:v>1.1086798899999999</c:v>
                </c:pt>
                <c:pt idx="11819">
                  <c:v>1.1074290299999998</c:v>
                </c:pt>
                <c:pt idx="11820">
                  <c:v>1.1278599499999999</c:v>
                </c:pt>
                <c:pt idx="11821">
                  <c:v>1.1184089200000003</c:v>
                </c:pt>
                <c:pt idx="11822">
                  <c:v>1.14231455</c:v>
                </c:pt>
                <c:pt idx="11823">
                  <c:v>1.11924303</c:v>
                </c:pt>
                <c:pt idx="11824">
                  <c:v>1.1014529500000001</c:v>
                </c:pt>
                <c:pt idx="11825">
                  <c:v>1.1056222899999997</c:v>
                </c:pt>
                <c:pt idx="11826">
                  <c:v>1.16246676</c:v>
                </c:pt>
                <c:pt idx="11827">
                  <c:v>1.1664975900000001</c:v>
                </c:pt>
                <c:pt idx="11828">
                  <c:v>1.1758092599999999</c:v>
                </c:pt>
                <c:pt idx="11829">
                  <c:v>1.1833145599999999</c:v>
                </c:pt>
                <c:pt idx="11830">
                  <c:v>1.1795618499999998</c:v>
                </c:pt>
                <c:pt idx="11831">
                  <c:v>1.1574635499999999</c:v>
                </c:pt>
                <c:pt idx="11832">
                  <c:v>1.16899943</c:v>
                </c:pt>
                <c:pt idx="11833">
                  <c:v>1.150792</c:v>
                </c:pt>
                <c:pt idx="11834">
                  <c:v>1.1666367099999999</c:v>
                </c:pt>
                <c:pt idx="11835">
                  <c:v>1.17539251</c:v>
                </c:pt>
                <c:pt idx="11836">
                  <c:v>1.16663647</c:v>
                </c:pt>
                <c:pt idx="11837">
                  <c:v>1.2098754599999997</c:v>
                </c:pt>
                <c:pt idx="11838">
                  <c:v>1.2517029</c:v>
                </c:pt>
                <c:pt idx="11839">
                  <c:v>1.2318197499999997</c:v>
                </c:pt>
                <c:pt idx="11840">
                  <c:v>1.2476642099999995</c:v>
                </c:pt>
                <c:pt idx="11841">
                  <c:v>1.26489794</c:v>
                </c:pt>
                <c:pt idx="11842">
                  <c:v>1.2881084700000001</c:v>
                </c:pt>
                <c:pt idx="11843">
                  <c:v>1.26767802</c:v>
                </c:pt>
                <c:pt idx="11844">
                  <c:v>1.25030482</c:v>
                </c:pt>
                <c:pt idx="11845">
                  <c:v>1.25238943</c:v>
                </c:pt>
                <c:pt idx="11846">
                  <c:v>1.2423825300000002</c:v>
                </c:pt>
                <c:pt idx="11847">
                  <c:v>1.2815763999999998</c:v>
                </c:pt>
                <c:pt idx="11848">
                  <c:v>1.2382133</c:v>
                </c:pt>
                <c:pt idx="11849">
                  <c:v>1.2280671599999999</c:v>
                </c:pt>
                <c:pt idx="11850">
                  <c:v>1.2227886899999998</c:v>
                </c:pt>
                <c:pt idx="11851">
                  <c:v>1.2664270399999999</c:v>
                </c:pt>
                <c:pt idx="11852">
                  <c:v>1.2830034499999998</c:v>
                </c:pt>
                <c:pt idx="11853">
                  <c:v>1.2986713599999997</c:v>
                </c:pt>
                <c:pt idx="11854">
                  <c:v>1.2361282099999997</c:v>
                </c:pt>
                <c:pt idx="11855">
                  <c:v>1.17956197</c:v>
                </c:pt>
                <c:pt idx="11856">
                  <c:v>1.1880400200000003</c:v>
                </c:pt>
                <c:pt idx="11857">
                  <c:v>1.1940162200000002</c:v>
                </c:pt>
                <c:pt idx="11858">
                  <c:v>1.1795618499999998</c:v>
                </c:pt>
                <c:pt idx="11859">
                  <c:v>1.1822024600000003</c:v>
                </c:pt>
                <c:pt idx="11860">
                  <c:v>1.1724740300000001</c:v>
                </c:pt>
                <c:pt idx="11861">
                  <c:v>1.1858161700000001</c:v>
                </c:pt>
                <c:pt idx="11862">
                  <c:v>1.2008262899999995</c:v>
                </c:pt>
                <c:pt idx="11863">
                  <c:v>1.1989274000000001</c:v>
                </c:pt>
                <c:pt idx="11864">
                  <c:v>1.1343617399999999</c:v>
                </c:pt>
                <c:pt idx="11865">
                  <c:v>1.1355038899999998</c:v>
                </c:pt>
                <c:pt idx="11866">
                  <c:v>1.1733076600000001</c:v>
                </c:pt>
                <c:pt idx="11867">
                  <c:v>1.18456531</c:v>
                </c:pt>
                <c:pt idx="11868">
                  <c:v>1.1406467</c:v>
                </c:pt>
                <c:pt idx="11869">
                  <c:v>1.150792</c:v>
                </c:pt>
                <c:pt idx="11870">
                  <c:v>1.1726125500000002</c:v>
                </c:pt>
                <c:pt idx="11871">
                  <c:v>1.1770602499999998</c:v>
                </c:pt>
                <c:pt idx="11872">
                  <c:v>1.1854528200000003</c:v>
                </c:pt>
                <c:pt idx="11873">
                  <c:v>1.2516950399999998</c:v>
                </c:pt>
                <c:pt idx="11874">
                  <c:v>1.2740201999999998</c:v>
                </c:pt>
                <c:pt idx="11875">
                  <c:v>1.2699016299999997</c:v>
                </c:pt>
                <c:pt idx="11876">
                  <c:v>1.2347384699999999</c:v>
                </c:pt>
                <c:pt idx="11877">
                  <c:v>1.1841484300000003</c:v>
                </c:pt>
                <c:pt idx="11878">
                  <c:v>1.19526708</c:v>
                </c:pt>
                <c:pt idx="11879">
                  <c:v>1.1848433</c:v>
                </c:pt>
                <c:pt idx="11880">
                  <c:v>1.1826193300000001</c:v>
                </c:pt>
                <c:pt idx="11881">
                  <c:v>1.19081974</c:v>
                </c:pt>
                <c:pt idx="11882">
                  <c:v>1.2232031799999998</c:v>
                </c:pt>
                <c:pt idx="11883">
                  <c:v>1.2168095099999998</c:v>
                </c:pt>
                <c:pt idx="11884">
                  <c:v>1.17733836</c:v>
                </c:pt>
                <c:pt idx="11885">
                  <c:v>1.1808128400000002</c:v>
                </c:pt>
                <c:pt idx="11886">
                  <c:v>1.19429433</c:v>
                </c:pt>
                <c:pt idx="11887">
                  <c:v>1.2118060599999998</c:v>
                </c:pt>
                <c:pt idx="11888">
                  <c:v>1.2184771300000001</c:v>
                </c:pt>
                <c:pt idx="11889">
                  <c:v>1.1576616799999997</c:v>
                </c:pt>
                <c:pt idx="11890">
                  <c:v>1.1638563899999999</c:v>
                </c:pt>
                <c:pt idx="11891">
                  <c:v>1.2212572099999999</c:v>
                </c:pt>
                <c:pt idx="11892">
                  <c:v>1.1791448600000001</c:v>
                </c:pt>
                <c:pt idx="11893">
                  <c:v>1.2133350399999998</c:v>
                </c:pt>
                <c:pt idx="11894">
                  <c:v>1.2657318099999997</c:v>
                </c:pt>
                <c:pt idx="11895">
                  <c:v>1.3102066499999998</c:v>
                </c:pt>
                <c:pt idx="11896">
                  <c:v>1.2482200899999998</c:v>
                </c:pt>
                <c:pt idx="11897">
                  <c:v>1.2769898200000001</c:v>
                </c:pt>
                <c:pt idx="11898">
                  <c:v>1.2207013399999997</c:v>
                </c:pt>
                <c:pt idx="11899">
                  <c:v>1.1639956199999997</c:v>
                </c:pt>
                <c:pt idx="11900">
                  <c:v>1.1752535100000001</c:v>
                </c:pt>
                <c:pt idx="11901">
                  <c:v>1.2016603899999996</c:v>
                </c:pt>
                <c:pt idx="11902">
                  <c:v>1.18748415</c:v>
                </c:pt>
                <c:pt idx="11903">
                  <c:v>1.1688598400000001</c:v>
                </c:pt>
                <c:pt idx="11904">
                  <c:v>1.16816509</c:v>
                </c:pt>
                <c:pt idx="11905">
                  <c:v>1.1507923600000001</c:v>
                </c:pt>
                <c:pt idx="11906">
                  <c:v>1.1288327</c:v>
                </c:pt>
                <c:pt idx="11907">
                  <c:v>1.1139614599999998</c:v>
                </c:pt>
                <c:pt idx="11908">
                  <c:v>1.09227991</c:v>
                </c:pt>
                <c:pt idx="11909">
                  <c:v>1.13272452</c:v>
                </c:pt>
                <c:pt idx="11910">
                  <c:v>1.14370394</c:v>
                </c:pt>
                <c:pt idx="11911">
                  <c:v>1.18595541</c:v>
                </c:pt>
                <c:pt idx="11912">
                  <c:v>1.18053484</c:v>
                </c:pt>
                <c:pt idx="11913">
                  <c:v>1.17247367</c:v>
                </c:pt>
                <c:pt idx="11914">
                  <c:v>1.1195211399999998</c:v>
                </c:pt>
                <c:pt idx="11915">
                  <c:v>1.0811611399999999</c:v>
                </c:pt>
                <c:pt idx="11916">
                  <c:v>1.0946397799999998</c:v>
                </c:pt>
                <c:pt idx="11917">
                  <c:v>1.1822243899999998</c:v>
                </c:pt>
                <c:pt idx="11918">
                  <c:v>1.2298741299999998</c:v>
                </c:pt>
                <c:pt idx="11919">
                  <c:v>1.2019386299999997</c:v>
                </c:pt>
                <c:pt idx="11920">
                  <c:v>1.1851212999999998</c:v>
                </c:pt>
                <c:pt idx="11921">
                  <c:v>1.18929076</c:v>
                </c:pt>
                <c:pt idx="11922">
                  <c:v>1.2291792599999998</c:v>
                </c:pt>
                <c:pt idx="11923">
                  <c:v>1.2437723899999997</c:v>
                </c:pt>
                <c:pt idx="11924">
                  <c:v>1.2550302699999998</c:v>
                </c:pt>
                <c:pt idx="11925">
                  <c:v>1.2190332399999997</c:v>
                </c:pt>
                <c:pt idx="11926">
                  <c:v>1.2494709499999999</c:v>
                </c:pt>
                <c:pt idx="11927">
                  <c:v>1.30353546</c:v>
                </c:pt>
                <c:pt idx="11928">
                  <c:v>1.2475247399999996</c:v>
                </c:pt>
                <c:pt idx="11929">
                  <c:v>1.1817857000000001</c:v>
                </c:pt>
                <c:pt idx="11930">
                  <c:v>1.18998575</c:v>
                </c:pt>
                <c:pt idx="11931">
                  <c:v>1.14870739</c:v>
                </c:pt>
                <c:pt idx="11932">
                  <c:v>1.1487076300000001</c:v>
                </c:pt>
                <c:pt idx="11933">
                  <c:v>1.1264698499999999</c:v>
                </c:pt>
                <c:pt idx="11934">
                  <c:v>1.1338362699999998</c:v>
                </c:pt>
                <c:pt idx="11935">
                  <c:v>1.1346700199999999</c:v>
                </c:pt>
                <c:pt idx="11936">
                  <c:v>1.1724735500000001</c:v>
                </c:pt>
                <c:pt idx="11937">
                  <c:v>1.2055518599999997</c:v>
                </c:pt>
                <c:pt idx="11938">
                  <c:v>1.2017990399999996</c:v>
                </c:pt>
                <c:pt idx="11939">
                  <c:v>1.1898465199999999</c:v>
                </c:pt>
                <c:pt idx="11940">
                  <c:v>1.16899884</c:v>
                </c:pt>
                <c:pt idx="11941">
                  <c:v>1.1378666199999998</c:v>
                </c:pt>
                <c:pt idx="11942">
                  <c:v>1.0803273899999999</c:v>
                </c:pt>
                <c:pt idx="11943">
                  <c:v>1.1398123499999999</c:v>
                </c:pt>
                <c:pt idx="11944">
                  <c:v>1.2211180899999998</c:v>
                </c:pt>
                <c:pt idx="11945">
                  <c:v>1.2632123200000001</c:v>
                </c:pt>
                <c:pt idx="11946">
                  <c:v>1.15760255</c:v>
                </c:pt>
                <c:pt idx="11947">
                  <c:v>1.0833847499999998</c:v>
                </c:pt>
                <c:pt idx="11948">
                  <c:v>1.06698501</c:v>
                </c:pt>
                <c:pt idx="11949">
                  <c:v>1.08185613</c:v>
                </c:pt>
                <c:pt idx="11950">
                  <c:v>1.1314734200000001</c:v>
                </c:pt>
                <c:pt idx="11951">
                  <c:v>1.1263613699999999</c:v>
                </c:pt>
                <c:pt idx="11952">
                  <c:v>1.1517649899999998</c:v>
                </c:pt>
                <c:pt idx="11953">
                  <c:v>1.1634398699999999</c:v>
                </c:pt>
                <c:pt idx="11954">
                  <c:v>1.14853823</c:v>
                </c:pt>
                <c:pt idx="11955">
                  <c:v>1.1612161400000001</c:v>
                </c:pt>
                <c:pt idx="11956">
                  <c:v>1.1944358300000002</c:v>
                </c:pt>
                <c:pt idx="11957">
                  <c:v>1.2091652199999998</c:v>
                </c:pt>
                <c:pt idx="11958">
                  <c:v>1.2505827</c:v>
                </c:pt>
                <c:pt idx="11959">
                  <c:v>1.2633691999999996</c:v>
                </c:pt>
                <c:pt idx="11960">
                  <c:v>1.2398812799999996</c:v>
                </c:pt>
                <c:pt idx="11961">
                  <c:v>1.2178760799999997</c:v>
                </c:pt>
                <c:pt idx="11962">
                  <c:v>1.1904027500000001</c:v>
                </c:pt>
                <c:pt idx="11963">
                  <c:v>1.0967276099999999</c:v>
                </c:pt>
                <c:pt idx="11964">
                  <c:v>1.1738636499999997</c:v>
                </c:pt>
                <c:pt idx="11965">
                  <c:v>1.1867888000000002</c:v>
                </c:pt>
                <c:pt idx="11966">
                  <c:v>1.2444673799999999</c:v>
                </c:pt>
                <c:pt idx="11967">
                  <c:v>1.2441897399999999</c:v>
                </c:pt>
                <c:pt idx="11968">
                  <c:v>1.2416880099999998</c:v>
                </c:pt>
                <c:pt idx="11969">
                  <c:v>1.2058051799999998</c:v>
                </c:pt>
                <c:pt idx="11970">
                  <c:v>1.0990897399999999</c:v>
                </c:pt>
                <c:pt idx="11971">
                  <c:v>1.1534330799999999</c:v>
                </c:pt>
                <c:pt idx="11972">
                  <c:v>1.2177357699999998</c:v>
                </c:pt>
                <c:pt idx="11973">
                  <c:v>1.2992272399999998</c:v>
                </c:pt>
                <c:pt idx="11974">
                  <c:v>1.2376573099999999</c:v>
                </c:pt>
                <c:pt idx="11975">
                  <c:v>1.1883180100000001</c:v>
                </c:pt>
                <c:pt idx="11976">
                  <c:v>1.18164694</c:v>
                </c:pt>
                <c:pt idx="11977">
                  <c:v>1.1298055600000001</c:v>
                </c:pt>
                <c:pt idx="11978">
                  <c:v>1.1430641399999999</c:v>
                </c:pt>
                <c:pt idx="11979">
                  <c:v>1.1446770400000001</c:v>
                </c:pt>
                <c:pt idx="11980">
                  <c:v>1.1166023</c:v>
                </c:pt>
                <c:pt idx="11981">
                  <c:v>1.14910007</c:v>
                </c:pt>
                <c:pt idx="11982">
                  <c:v>1.2498878200000001</c:v>
                </c:pt>
                <c:pt idx="11983">
                  <c:v>1.25197256</c:v>
                </c:pt>
                <c:pt idx="11984">
                  <c:v>1.2439117399999997</c:v>
                </c:pt>
                <c:pt idx="11985">
                  <c:v>1.2762945899999998</c:v>
                </c:pt>
                <c:pt idx="11986">
                  <c:v>1.26086736</c:v>
                </c:pt>
                <c:pt idx="11987">
                  <c:v>1.16816509</c:v>
                </c:pt>
                <c:pt idx="11988">
                  <c:v>1.1823416899999999</c:v>
                </c:pt>
                <c:pt idx="11989">
                  <c:v>1.2019383899999996</c:v>
                </c:pt>
                <c:pt idx="11990">
                  <c:v>1.1364767600000001</c:v>
                </c:pt>
                <c:pt idx="11991">
                  <c:v>1.0843582199999999</c:v>
                </c:pt>
                <c:pt idx="11992">
                  <c:v>1.0936697699999998</c:v>
                </c:pt>
                <c:pt idx="11993">
                  <c:v>1.1463448999999999</c:v>
                </c:pt>
                <c:pt idx="11994">
                  <c:v>1.1703892899999999</c:v>
                </c:pt>
                <c:pt idx="11995">
                  <c:v>1.17886698</c:v>
                </c:pt>
                <c:pt idx="11996">
                  <c:v>1.2152094799999997</c:v>
                </c:pt>
                <c:pt idx="11997">
                  <c:v>1.2776843299999998</c:v>
                </c:pt>
                <c:pt idx="11998">
                  <c:v>1.2433556299999999</c:v>
                </c:pt>
                <c:pt idx="11999">
                  <c:v>1.2412709</c:v>
                </c:pt>
                <c:pt idx="12000">
                  <c:v>1.2605895999999999</c:v>
                </c:pt>
                <c:pt idx="12001">
                  <c:v>1.22348082</c:v>
                </c:pt>
                <c:pt idx="12002">
                  <c:v>1.18053472</c:v>
                </c:pt>
                <c:pt idx="12003">
                  <c:v>1.12396812</c:v>
                </c:pt>
                <c:pt idx="12004">
                  <c:v>1.1580827200000001</c:v>
                </c:pt>
                <c:pt idx="12005">
                  <c:v>1.2052741099999997</c:v>
                </c:pt>
                <c:pt idx="12006">
                  <c:v>1.1801178500000002</c:v>
                </c:pt>
                <c:pt idx="12007">
                  <c:v>1.2333484899999998</c:v>
                </c:pt>
                <c:pt idx="12008">
                  <c:v>1.2384909399999999</c:v>
                </c:pt>
                <c:pt idx="12009">
                  <c:v>1.26601005</c:v>
                </c:pt>
                <c:pt idx="12010">
                  <c:v>1.1705278200000002</c:v>
                </c:pt>
                <c:pt idx="12011">
                  <c:v>1.0851919699999999</c:v>
                </c:pt>
                <c:pt idx="12012">
                  <c:v>1.1559346899999996</c:v>
                </c:pt>
                <c:pt idx="12013">
                  <c:v>1.18943</c:v>
                </c:pt>
                <c:pt idx="12014">
                  <c:v>1.1726126700000001</c:v>
                </c:pt>
                <c:pt idx="12015">
                  <c:v>1.2441897399999999</c:v>
                </c:pt>
                <c:pt idx="12016">
                  <c:v>1.3014509700000001</c:v>
                </c:pt>
                <c:pt idx="12017">
                  <c:v>1.30297983</c:v>
                </c:pt>
                <c:pt idx="12018">
                  <c:v>1.3035353399999998</c:v>
                </c:pt>
                <c:pt idx="12019">
                  <c:v>1.3170172</c:v>
                </c:pt>
                <c:pt idx="12020">
                  <c:v>1.3177121899999999</c:v>
                </c:pt>
                <c:pt idx="12021">
                  <c:v>1.3067325400000001</c:v>
                </c:pt>
                <c:pt idx="12022">
                  <c:v>1.3003392199999997</c:v>
                </c:pt>
                <c:pt idx="12023">
                  <c:v>1.3093729000000001</c:v>
                </c:pt>
                <c:pt idx="12024">
                  <c:v>1.3095117799999998</c:v>
                </c:pt>
                <c:pt idx="12025">
                  <c:v>1.2159109099999998</c:v>
                </c:pt>
                <c:pt idx="12026">
                  <c:v>1.0895003099999998</c:v>
                </c:pt>
                <c:pt idx="12027">
                  <c:v>1.0751850599999999</c:v>
                </c:pt>
                <c:pt idx="12028">
                  <c:v>1.06420493</c:v>
                </c:pt>
                <c:pt idx="12029">
                  <c:v>1.0950597499999999</c:v>
                </c:pt>
                <c:pt idx="12030">
                  <c:v>1.0988121000000002</c:v>
                </c:pt>
                <c:pt idx="12031">
                  <c:v>1.1217443899999997</c:v>
                </c:pt>
                <c:pt idx="12032">
                  <c:v>1.1860939300000002</c:v>
                </c:pt>
                <c:pt idx="12033">
                  <c:v>1.19290411</c:v>
                </c:pt>
                <c:pt idx="12034">
                  <c:v>1.1783109900000002</c:v>
                </c:pt>
                <c:pt idx="12035">
                  <c:v>1.2594778499999999</c:v>
                </c:pt>
                <c:pt idx="12036">
                  <c:v>1.3042304499999999</c:v>
                </c:pt>
                <c:pt idx="12037">
                  <c:v>1.2637863199999997</c:v>
                </c:pt>
                <c:pt idx="12038">
                  <c:v>1.22931802</c:v>
                </c:pt>
                <c:pt idx="12039">
                  <c:v>1.2585049899999998</c:v>
                </c:pt>
                <c:pt idx="12040">
                  <c:v>1.2220911999999997</c:v>
                </c:pt>
                <c:pt idx="12041">
                  <c:v>1.1824803400000001</c:v>
                </c:pt>
                <c:pt idx="12042">
                  <c:v>1.1164634200000001</c:v>
                </c:pt>
                <c:pt idx="12043">
                  <c:v>1.1004802</c:v>
                </c:pt>
                <c:pt idx="12044">
                  <c:v>1.2054134599999997</c:v>
                </c:pt>
                <c:pt idx="12045">
                  <c:v>1.1817857000000001</c:v>
                </c:pt>
                <c:pt idx="12046">
                  <c:v>1.17094505</c:v>
                </c:pt>
                <c:pt idx="12047">
                  <c:v>1.1822024600000003</c:v>
                </c:pt>
                <c:pt idx="12048">
                  <c:v>1.21903312</c:v>
                </c:pt>
                <c:pt idx="12049">
                  <c:v>1.18261945</c:v>
                </c:pt>
                <c:pt idx="12050">
                  <c:v>1.1817855800000001</c:v>
                </c:pt>
                <c:pt idx="12051">
                  <c:v>1.1684688300000001</c:v>
                </c:pt>
                <c:pt idx="12052">
                  <c:v>1.1972128200000003</c:v>
                </c:pt>
                <c:pt idx="12053">
                  <c:v>1.2286231499999998</c:v>
                </c:pt>
                <c:pt idx="12054">
                  <c:v>1.2699016299999997</c:v>
                </c:pt>
                <c:pt idx="12055">
                  <c:v>1.24891508</c:v>
                </c:pt>
                <c:pt idx="12056">
                  <c:v>1.2587829800000001</c:v>
                </c:pt>
                <c:pt idx="12057">
                  <c:v>1.2629522099999999</c:v>
                </c:pt>
                <c:pt idx="12058">
                  <c:v>1.1774770000000001</c:v>
                </c:pt>
                <c:pt idx="12059">
                  <c:v>1.1274429600000002</c:v>
                </c:pt>
                <c:pt idx="12060">
                  <c:v>1.17622626</c:v>
                </c:pt>
                <c:pt idx="12061">
                  <c:v>1.2621185800000001</c:v>
                </c:pt>
                <c:pt idx="12062">
                  <c:v>1.2396032799999996</c:v>
                </c:pt>
                <c:pt idx="12063">
                  <c:v>1.25308442</c:v>
                </c:pt>
                <c:pt idx="12064">
                  <c:v>1.2011043999999997</c:v>
                </c:pt>
                <c:pt idx="12065">
                  <c:v>1.1555177000000001</c:v>
                </c:pt>
                <c:pt idx="12066">
                  <c:v>1.12216151</c:v>
                </c:pt>
                <c:pt idx="12067">
                  <c:v>1.2190333599999998</c:v>
                </c:pt>
                <c:pt idx="12068">
                  <c:v>1.2390470499999999</c:v>
                </c:pt>
                <c:pt idx="12069">
                  <c:v>1.2757388399999998</c:v>
                </c:pt>
                <c:pt idx="12070">
                  <c:v>1.1916537300000001</c:v>
                </c:pt>
                <c:pt idx="12071">
                  <c:v>1.1070120300000001</c:v>
                </c:pt>
                <c:pt idx="12072">
                  <c:v>1.1803959600000002</c:v>
                </c:pt>
                <c:pt idx="12073">
                  <c:v>1.2284841499999999</c:v>
                </c:pt>
                <c:pt idx="12074">
                  <c:v>1.2639253099999996</c:v>
                </c:pt>
                <c:pt idx="12075">
                  <c:v>1.2380741799999999</c:v>
                </c:pt>
                <c:pt idx="12076">
                  <c:v>1.2415968199999998</c:v>
                </c:pt>
                <c:pt idx="12077">
                  <c:v>1.1003409600000003</c:v>
                </c:pt>
                <c:pt idx="12078">
                  <c:v>1.1813824200000003</c:v>
                </c:pt>
                <c:pt idx="12079">
                  <c:v>1.26976252</c:v>
                </c:pt>
                <c:pt idx="12080">
                  <c:v>1.2526677799999999</c:v>
                </c:pt>
                <c:pt idx="12081">
                  <c:v>1.2455792399999996</c:v>
                </c:pt>
                <c:pt idx="12082">
                  <c:v>1.2933901499999998</c:v>
                </c:pt>
                <c:pt idx="12083">
                  <c:v>1.2701801100000001</c:v>
                </c:pt>
                <c:pt idx="12084">
                  <c:v>1.1987420300000002</c:v>
                </c:pt>
                <c:pt idx="12085">
                  <c:v>1.1791448600000001</c:v>
                </c:pt>
                <c:pt idx="12086">
                  <c:v>1.1898471100000001</c:v>
                </c:pt>
                <c:pt idx="12087">
                  <c:v>1.2118062999999994</c:v>
                </c:pt>
                <c:pt idx="12088">
                  <c:v>1.1927652399999999</c:v>
                </c:pt>
                <c:pt idx="12089">
                  <c:v>1.1874839100000001</c:v>
                </c:pt>
                <c:pt idx="12090">
                  <c:v>1.1866501600000001</c:v>
                </c:pt>
                <c:pt idx="12091">
                  <c:v>1.2033284899999996</c:v>
                </c:pt>
                <c:pt idx="12092">
                  <c:v>1.17344654</c:v>
                </c:pt>
                <c:pt idx="12093">
                  <c:v>1.18275869</c:v>
                </c:pt>
                <c:pt idx="12094">
                  <c:v>1.2348778199999999</c:v>
                </c:pt>
                <c:pt idx="12095">
                  <c:v>1.2921390499999998</c:v>
                </c:pt>
                <c:pt idx="12096">
                  <c:v>1.2961695200000001</c:v>
                </c:pt>
                <c:pt idx="12097">
                  <c:v>1.2557253799999997</c:v>
                </c:pt>
                <c:pt idx="12098">
                  <c:v>1.2422436499999998</c:v>
                </c:pt>
                <c:pt idx="12099">
                  <c:v>1.2572542399999997</c:v>
                </c:pt>
                <c:pt idx="12100">
                  <c:v>1.2266775400000001</c:v>
                </c:pt>
                <c:pt idx="12101">
                  <c:v>1.18859589</c:v>
                </c:pt>
                <c:pt idx="12102">
                  <c:v>1.1736624200000001</c:v>
                </c:pt>
                <c:pt idx="12103">
                  <c:v>1.2126827200000001</c:v>
                </c:pt>
                <c:pt idx="12104">
                  <c:v>1.2644813099999999</c:v>
                </c:pt>
                <c:pt idx="12105">
                  <c:v>1.2719863699999998</c:v>
                </c:pt>
                <c:pt idx="12106">
                  <c:v>1.2104165600000001</c:v>
                </c:pt>
                <c:pt idx="12107">
                  <c:v>1.1726127900000001</c:v>
                </c:pt>
                <c:pt idx="12108">
                  <c:v>1.17622662</c:v>
                </c:pt>
                <c:pt idx="12109">
                  <c:v>1.1720566700000001</c:v>
                </c:pt>
                <c:pt idx="12110">
                  <c:v>1.1566294399999999</c:v>
                </c:pt>
                <c:pt idx="12111">
                  <c:v>1.15106452</c:v>
                </c:pt>
                <c:pt idx="12112">
                  <c:v>1.1790059800000001</c:v>
                </c:pt>
                <c:pt idx="12113">
                  <c:v>1.2416874200000001</c:v>
                </c:pt>
                <c:pt idx="12114">
                  <c:v>1.26906776</c:v>
                </c:pt>
                <c:pt idx="12115">
                  <c:v>1.2685112999999997</c:v>
                </c:pt>
                <c:pt idx="12116">
                  <c:v>1.2690675300000001</c:v>
                </c:pt>
                <c:pt idx="12117">
                  <c:v>1.2812980399999998</c:v>
                </c:pt>
                <c:pt idx="12118">
                  <c:v>1.2159759999999997</c:v>
                </c:pt>
                <c:pt idx="12119">
                  <c:v>1.18762302</c:v>
                </c:pt>
                <c:pt idx="12120">
                  <c:v>1.1909588600000003</c:v>
                </c:pt>
                <c:pt idx="12121">
                  <c:v>1.11757493</c:v>
                </c:pt>
                <c:pt idx="12122">
                  <c:v>1.1136834600000001</c:v>
                </c:pt>
                <c:pt idx="12123">
                  <c:v>1.15232074</c:v>
                </c:pt>
                <c:pt idx="12124">
                  <c:v>1.2423827599999999</c:v>
                </c:pt>
                <c:pt idx="12125">
                  <c:v>1.2866525700000002</c:v>
                </c:pt>
                <c:pt idx="12126">
                  <c:v>1.2250097999999998</c:v>
                </c:pt>
                <c:pt idx="12127">
                  <c:v>1.1865112799999999</c:v>
                </c:pt>
                <c:pt idx="12128">
                  <c:v>1.2068027299999999</c:v>
                </c:pt>
                <c:pt idx="12129">
                  <c:v>1.1760486400000001</c:v>
                </c:pt>
                <c:pt idx="12130">
                  <c:v>1.1963790700000001</c:v>
                </c:pt>
                <c:pt idx="12131">
                  <c:v>1.1899855100000001</c:v>
                </c:pt>
                <c:pt idx="12132">
                  <c:v>1.24224377</c:v>
                </c:pt>
                <c:pt idx="12133">
                  <c:v>1.2664270399999999</c:v>
                </c:pt>
                <c:pt idx="12134">
                  <c:v>1.2743494499999999</c:v>
                </c:pt>
                <c:pt idx="12135">
                  <c:v>1.2782405600000002</c:v>
                </c:pt>
                <c:pt idx="12136">
                  <c:v>1.2900543200000001</c:v>
                </c:pt>
                <c:pt idx="12137">
                  <c:v>1.2480810899999999</c:v>
                </c:pt>
                <c:pt idx="12138">
                  <c:v>1.2106944299999998</c:v>
                </c:pt>
                <c:pt idx="12139">
                  <c:v>1.1822026999999999</c:v>
                </c:pt>
                <c:pt idx="12140">
                  <c:v>1.1227172599999999</c:v>
                </c:pt>
                <c:pt idx="12141">
                  <c:v>1.0935308899999998</c:v>
                </c:pt>
                <c:pt idx="12142">
                  <c:v>1.18567741</c:v>
                </c:pt>
                <c:pt idx="12143">
                  <c:v>1.1981855600000004</c:v>
                </c:pt>
                <c:pt idx="12144">
                  <c:v>1.2490541899999998</c:v>
                </c:pt>
                <c:pt idx="12145">
                  <c:v>1.2440504999999999</c:v>
                </c:pt>
                <c:pt idx="12146">
                  <c:v>1.20068777</c:v>
                </c:pt>
                <c:pt idx="12147">
                  <c:v>1.1342531400000002</c:v>
                </c:pt>
                <c:pt idx="12148">
                  <c:v>1.1459276699999998</c:v>
                </c:pt>
                <c:pt idx="12149">
                  <c:v>1.1771993599999997</c:v>
                </c:pt>
                <c:pt idx="12150">
                  <c:v>1.2876915899999997</c:v>
                </c:pt>
                <c:pt idx="12151">
                  <c:v>1.2655931699999998</c:v>
                </c:pt>
                <c:pt idx="12152">
                  <c:v>1.21917236</c:v>
                </c:pt>
                <c:pt idx="12153">
                  <c:v>1.1103478700000002</c:v>
                </c:pt>
                <c:pt idx="12154">
                  <c:v>1.1563516899999999</c:v>
                </c:pt>
                <c:pt idx="12155">
                  <c:v>1.2138056799999997</c:v>
                </c:pt>
                <c:pt idx="12156">
                  <c:v>1.2281221200000001</c:v>
                </c:pt>
                <c:pt idx="12157">
                  <c:v>1.2661489200000002</c:v>
                </c:pt>
                <c:pt idx="12158">
                  <c:v>1.1899853899999999</c:v>
                </c:pt>
                <c:pt idx="12159">
                  <c:v>1.1186870300000002</c:v>
                </c:pt>
                <c:pt idx="12160">
                  <c:v>1.2212572099999999</c:v>
                </c:pt>
                <c:pt idx="12161">
                  <c:v>1.2512778</c:v>
                </c:pt>
                <c:pt idx="12162">
                  <c:v>1.2282062799999998</c:v>
                </c:pt>
                <c:pt idx="12163">
                  <c:v>1.1203547700000001</c:v>
                </c:pt>
                <c:pt idx="12164">
                  <c:v>1.1933214699999999</c:v>
                </c:pt>
                <c:pt idx="12165">
                  <c:v>1.2483589600000002</c:v>
                </c:pt>
                <c:pt idx="12166">
                  <c:v>1.2316803899999997</c:v>
                </c:pt>
                <c:pt idx="12167">
                  <c:v>1.13411427</c:v>
                </c:pt>
                <c:pt idx="12168">
                  <c:v>1.1510701200000002</c:v>
                </c:pt>
                <c:pt idx="12169">
                  <c:v>1.20068777</c:v>
                </c:pt>
                <c:pt idx="12170">
                  <c:v>1.2997831099999999</c:v>
                </c:pt>
                <c:pt idx="12171">
                  <c:v>1.27448809</c:v>
                </c:pt>
                <c:pt idx="12172">
                  <c:v>1.2591994999999998</c:v>
                </c:pt>
                <c:pt idx="12173">
                  <c:v>1.2455792399999996</c:v>
                </c:pt>
                <c:pt idx="12174">
                  <c:v>1.1741415300000002</c:v>
                </c:pt>
                <c:pt idx="12175">
                  <c:v>1.11090398</c:v>
                </c:pt>
                <c:pt idx="12176">
                  <c:v>1.1464834200000003</c:v>
                </c:pt>
                <c:pt idx="12177">
                  <c:v>1.20235538</c:v>
                </c:pt>
                <c:pt idx="12178">
                  <c:v>1.2211184499999999</c:v>
                </c:pt>
                <c:pt idx="12179">
                  <c:v>1.2765728199999999</c:v>
                </c:pt>
                <c:pt idx="12180">
                  <c:v>1.2794916599999995</c:v>
                </c:pt>
                <c:pt idx="12181">
                  <c:v>1.23348773</c:v>
                </c:pt>
                <c:pt idx="12182">
                  <c:v>1.15287709</c:v>
                </c:pt>
                <c:pt idx="12183">
                  <c:v>1.14404678</c:v>
                </c:pt>
                <c:pt idx="12184">
                  <c:v>1.1413795899999999</c:v>
                </c:pt>
                <c:pt idx="12185">
                  <c:v>1.1592702899999998</c:v>
                </c:pt>
                <c:pt idx="12186">
                  <c:v>1.1141004600000002</c:v>
                </c:pt>
                <c:pt idx="12187">
                  <c:v>1.2038842399999996</c:v>
                </c:pt>
                <c:pt idx="12188">
                  <c:v>1.1866498000000001</c:v>
                </c:pt>
                <c:pt idx="12189">
                  <c:v>1.2555862699999998</c:v>
                </c:pt>
                <c:pt idx="12190">
                  <c:v>1.3064545400000001</c:v>
                </c:pt>
                <c:pt idx="12191">
                  <c:v>1.2586437499999998</c:v>
                </c:pt>
                <c:pt idx="12192">
                  <c:v>1.25864398</c:v>
                </c:pt>
                <c:pt idx="12193">
                  <c:v>1.24585736</c:v>
                </c:pt>
                <c:pt idx="12194">
                  <c:v>1.1958233099999998</c:v>
                </c:pt>
                <c:pt idx="12195">
                  <c:v>1.1683040899999999</c:v>
                </c:pt>
                <c:pt idx="12196">
                  <c:v>1.15426695</c:v>
                </c:pt>
                <c:pt idx="12197">
                  <c:v>1.1599653999999997</c:v>
                </c:pt>
                <c:pt idx="12198">
                  <c:v>1.1763652600000001</c:v>
                </c:pt>
                <c:pt idx="12199">
                  <c:v>1.1662195900000001</c:v>
                </c:pt>
                <c:pt idx="12200">
                  <c:v>1.1742805200000002</c:v>
                </c:pt>
                <c:pt idx="12201">
                  <c:v>1.1828975700000002</c:v>
                </c:pt>
                <c:pt idx="12202">
                  <c:v>1.2280671599999999</c:v>
                </c:pt>
                <c:pt idx="12203">
                  <c:v>1.2443286199999999</c:v>
                </c:pt>
                <c:pt idx="12204">
                  <c:v>1.26531506</c:v>
                </c:pt>
                <c:pt idx="12205">
                  <c:v>1.2806034099999999</c:v>
                </c:pt>
                <c:pt idx="12206">
                  <c:v>1.2726167399999999</c:v>
                </c:pt>
                <c:pt idx="12207">
                  <c:v>1.3046472099999999</c:v>
                </c:pt>
                <c:pt idx="12208">
                  <c:v>1.2990885999999999</c:v>
                </c:pt>
                <c:pt idx="12209">
                  <c:v>1.21885884</c:v>
                </c:pt>
                <c:pt idx="12210">
                  <c:v>1.2273722899999997</c:v>
                </c:pt>
                <c:pt idx="12211">
                  <c:v>1.28894234</c:v>
                </c:pt>
                <c:pt idx="12212">
                  <c:v>1.31687808</c:v>
                </c:pt>
                <c:pt idx="12213">
                  <c:v>1.3024238299999999</c:v>
                </c:pt>
                <c:pt idx="12214">
                  <c:v>1.2787964299999999</c:v>
                </c:pt>
                <c:pt idx="12215">
                  <c:v>1.24849784</c:v>
                </c:pt>
                <c:pt idx="12216">
                  <c:v>1.2504436999999997</c:v>
                </c:pt>
                <c:pt idx="12217">
                  <c:v>1.2245926899999997</c:v>
                </c:pt>
                <c:pt idx="12218">
                  <c:v>1.1866502800000001</c:v>
                </c:pt>
                <c:pt idx="12219">
                  <c:v>1.1710839300000002</c:v>
                </c:pt>
                <c:pt idx="12220">
                  <c:v>1.2145073399999999</c:v>
                </c:pt>
                <c:pt idx="12221">
                  <c:v>1.2051349899999997</c:v>
                </c:pt>
                <c:pt idx="12222">
                  <c:v>1.2724035999999999</c:v>
                </c:pt>
                <c:pt idx="12223">
                  <c:v>1.26281333</c:v>
                </c:pt>
                <c:pt idx="12224">
                  <c:v>1.29533553</c:v>
                </c:pt>
                <c:pt idx="12225">
                  <c:v>1.2130569200000001</c:v>
                </c:pt>
                <c:pt idx="12226">
                  <c:v>1.1803959600000002</c:v>
                </c:pt>
                <c:pt idx="12227">
                  <c:v>1.1385617299999999</c:v>
                </c:pt>
                <c:pt idx="12228">
                  <c:v>1.0963105000000002</c:v>
                </c:pt>
                <c:pt idx="12229">
                  <c:v>1.1819244599999998</c:v>
                </c:pt>
                <c:pt idx="12230">
                  <c:v>1.2227858300000001</c:v>
                </c:pt>
                <c:pt idx="12231">
                  <c:v>1.29908848</c:v>
                </c:pt>
                <c:pt idx="12232">
                  <c:v>1.28574598</c:v>
                </c:pt>
                <c:pt idx="12233">
                  <c:v>1.1733074200000002</c:v>
                </c:pt>
                <c:pt idx="12234">
                  <c:v>1.17747724</c:v>
                </c:pt>
                <c:pt idx="12235">
                  <c:v>1.2058051799999998</c:v>
                </c:pt>
                <c:pt idx="12236">
                  <c:v>1.2695286299999997</c:v>
                </c:pt>
                <c:pt idx="12237">
                  <c:v>1.2792135499999999</c:v>
                </c:pt>
                <c:pt idx="12238">
                  <c:v>1.2175043799999996</c:v>
                </c:pt>
                <c:pt idx="12239">
                  <c:v>1.1563514500000001</c:v>
                </c:pt>
                <c:pt idx="12240">
                  <c:v>1.2425217599999998</c:v>
                </c:pt>
                <c:pt idx="12241">
                  <c:v>1.2796306599999998</c:v>
                </c:pt>
                <c:pt idx="12242">
                  <c:v>1.16580248</c:v>
                </c:pt>
                <c:pt idx="12243">
                  <c:v>1.24571812</c:v>
                </c:pt>
                <c:pt idx="12244">
                  <c:v>1.2540575300000003</c:v>
                </c:pt>
                <c:pt idx="12245">
                  <c:v>1.1459279099999999</c:v>
                </c:pt>
                <c:pt idx="12246">
                  <c:v>1.2593388599999997</c:v>
                </c:pt>
                <c:pt idx="12247">
                  <c:v>1.26489794</c:v>
                </c:pt>
                <c:pt idx="12248">
                  <c:v>1.1598262799999997</c:v>
                </c:pt>
                <c:pt idx="12249">
                  <c:v>1.2213958499999997</c:v>
                </c:pt>
                <c:pt idx="12250">
                  <c:v>1.27726746</c:v>
                </c:pt>
                <c:pt idx="12251">
                  <c:v>1.1674705700000001</c:v>
                </c:pt>
                <c:pt idx="12252">
                  <c:v>1.1753922699999999</c:v>
                </c:pt>
                <c:pt idx="12253">
                  <c:v>1.27935255</c:v>
                </c:pt>
                <c:pt idx="12254">
                  <c:v>1.2717084899999997</c:v>
                </c:pt>
                <c:pt idx="12255">
                  <c:v>1.1880398999999999</c:v>
                </c:pt>
                <c:pt idx="12256">
                  <c:v>1.1453717899999998</c:v>
                </c:pt>
                <c:pt idx="12257">
                  <c:v>1.2016605099999997</c:v>
                </c:pt>
                <c:pt idx="12258">
                  <c:v>1.2179214999999997</c:v>
                </c:pt>
                <c:pt idx="12259">
                  <c:v>1.27031815</c:v>
                </c:pt>
                <c:pt idx="12260">
                  <c:v>1.2704572700000001</c:v>
                </c:pt>
                <c:pt idx="12261">
                  <c:v>1.30520356</c:v>
                </c:pt>
                <c:pt idx="12262">
                  <c:v>1.1883176600000003</c:v>
                </c:pt>
                <c:pt idx="12263">
                  <c:v>1.1609380199999999</c:v>
                </c:pt>
                <c:pt idx="12264">
                  <c:v>1.2088931799999998</c:v>
                </c:pt>
                <c:pt idx="12265">
                  <c:v>1.2529454200000001</c:v>
                </c:pt>
                <c:pt idx="12266">
                  <c:v>1.2012432799999997</c:v>
                </c:pt>
                <c:pt idx="12267">
                  <c:v>1.1631618699999999</c:v>
                </c:pt>
                <c:pt idx="12268">
                  <c:v>1.1427311899999999</c:v>
                </c:pt>
                <c:pt idx="12269">
                  <c:v>1.1904026300000001</c:v>
                </c:pt>
                <c:pt idx="12270">
                  <c:v>1.2361283299999999</c:v>
                </c:pt>
                <c:pt idx="12271">
                  <c:v>1.27004015</c:v>
                </c:pt>
                <c:pt idx="12272">
                  <c:v>1.28644073</c:v>
                </c:pt>
                <c:pt idx="12273">
                  <c:v>1.2250100399999999</c:v>
                </c:pt>
                <c:pt idx="12274">
                  <c:v>1.2079145899999997</c:v>
                </c:pt>
                <c:pt idx="12275">
                  <c:v>1.15051448</c:v>
                </c:pt>
                <c:pt idx="12276">
                  <c:v>1.12619209</c:v>
                </c:pt>
                <c:pt idx="12277">
                  <c:v>1.18720603</c:v>
                </c:pt>
                <c:pt idx="12278">
                  <c:v>1.2007521400000001</c:v>
                </c:pt>
                <c:pt idx="12279">
                  <c:v>1.2155587699999999</c:v>
                </c:pt>
                <c:pt idx="12280">
                  <c:v>1.1927653600000001</c:v>
                </c:pt>
                <c:pt idx="12281">
                  <c:v>1.2781015600000001</c:v>
                </c:pt>
                <c:pt idx="12282">
                  <c:v>1.2521117899999998</c:v>
                </c:pt>
                <c:pt idx="12283">
                  <c:v>1.2913051799999999</c:v>
                </c:pt>
                <c:pt idx="12284">
                  <c:v>1.24085391</c:v>
                </c:pt>
                <c:pt idx="12285">
                  <c:v>1.18567705</c:v>
                </c:pt>
                <c:pt idx="12286">
                  <c:v>1.13842285</c:v>
                </c:pt>
                <c:pt idx="12287">
                  <c:v>1.1082630200000001</c:v>
                </c:pt>
                <c:pt idx="12288">
                  <c:v>1.15051448</c:v>
                </c:pt>
                <c:pt idx="12289">
                  <c:v>1.2052739899999998</c:v>
                </c:pt>
                <c:pt idx="12290">
                  <c:v>1.1489592799999999</c:v>
                </c:pt>
                <c:pt idx="12291">
                  <c:v>1.1838706699999999</c:v>
                </c:pt>
                <c:pt idx="12292">
                  <c:v>1.17469728</c:v>
                </c:pt>
                <c:pt idx="12293">
                  <c:v>1.22028399</c:v>
                </c:pt>
                <c:pt idx="12294">
                  <c:v>1.2409930199999997</c:v>
                </c:pt>
                <c:pt idx="12295">
                  <c:v>1.27824044</c:v>
                </c:pt>
                <c:pt idx="12296">
                  <c:v>1.2774070499999999</c:v>
                </c:pt>
                <c:pt idx="12297">
                  <c:v>1.2262606599999997</c:v>
                </c:pt>
                <c:pt idx="12298">
                  <c:v>1.2597556099999998</c:v>
                </c:pt>
                <c:pt idx="12299">
                  <c:v>1.19957566</c:v>
                </c:pt>
                <c:pt idx="12300">
                  <c:v>1.14578855</c:v>
                </c:pt>
                <c:pt idx="12301">
                  <c:v>1.1416195600000001</c:v>
                </c:pt>
                <c:pt idx="12302">
                  <c:v>1.2147247799999996</c:v>
                </c:pt>
                <c:pt idx="12303">
                  <c:v>1.2612844699999999</c:v>
                </c:pt>
                <c:pt idx="12304">
                  <c:v>1.2526677799999999</c:v>
                </c:pt>
                <c:pt idx="12305">
                  <c:v>1.2783795600000001</c:v>
                </c:pt>
                <c:pt idx="12306">
                  <c:v>1.31493258</c:v>
                </c:pt>
                <c:pt idx="12307">
                  <c:v>1.2508606899999997</c:v>
                </c:pt>
                <c:pt idx="12308">
                  <c:v>1.1945720900000001</c:v>
                </c:pt>
                <c:pt idx="12309">
                  <c:v>1.14606678</c:v>
                </c:pt>
                <c:pt idx="12310">
                  <c:v>1.1788672200000001</c:v>
                </c:pt>
                <c:pt idx="12311">
                  <c:v>1.2683725400000001</c:v>
                </c:pt>
                <c:pt idx="12312">
                  <c:v>1.2561421400000001</c:v>
                </c:pt>
                <c:pt idx="12313">
                  <c:v>1.1970738200000002</c:v>
                </c:pt>
                <c:pt idx="12314">
                  <c:v>1.1425923099999999</c:v>
                </c:pt>
                <c:pt idx="12315">
                  <c:v>1.26222956</c:v>
                </c:pt>
                <c:pt idx="12316">
                  <c:v>1.2344605899999999</c:v>
                </c:pt>
                <c:pt idx="12317">
                  <c:v>1.19443345</c:v>
                </c:pt>
                <c:pt idx="12318">
                  <c:v>1.2194502399999998</c:v>
                </c:pt>
                <c:pt idx="12319">
                  <c:v>1.1250799899999999</c:v>
                </c:pt>
                <c:pt idx="12320">
                  <c:v>1.1282768200000002</c:v>
                </c:pt>
                <c:pt idx="12321">
                  <c:v>1.18734491</c:v>
                </c:pt>
                <c:pt idx="12322">
                  <c:v>1.19276559</c:v>
                </c:pt>
                <c:pt idx="12323">
                  <c:v>1.20207763</c:v>
                </c:pt>
                <c:pt idx="12324">
                  <c:v>1.2195891099999998</c:v>
                </c:pt>
                <c:pt idx="12325">
                  <c:v>1.2518337999999998</c:v>
                </c:pt>
                <c:pt idx="12326">
                  <c:v>1.2223690699999998</c:v>
                </c:pt>
                <c:pt idx="12327">
                  <c:v>1.22475362</c:v>
                </c:pt>
                <c:pt idx="12328">
                  <c:v>1.2159757599999999</c:v>
                </c:pt>
                <c:pt idx="12329">
                  <c:v>1.2361283299999999</c:v>
                </c:pt>
                <c:pt idx="12330">
                  <c:v>1.2643425500000001</c:v>
                </c:pt>
                <c:pt idx="12331">
                  <c:v>1.2541964099999998</c:v>
                </c:pt>
                <c:pt idx="12332">
                  <c:v>1.25016606</c:v>
                </c:pt>
                <c:pt idx="12333">
                  <c:v>1.2876914699999997</c:v>
                </c:pt>
                <c:pt idx="12334">
                  <c:v>1.3157665699999999</c:v>
                </c:pt>
                <c:pt idx="12335">
                  <c:v>1.2364063299999999</c:v>
                </c:pt>
                <c:pt idx="12336">
                  <c:v>1.19762993</c:v>
                </c:pt>
                <c:pt idx="12337">
                  <c:v>1.1927653600000001</c:v>
                </c:pt>
                <c:pt idx="12338">
                  <c:v>1.0888055600000002</c:v>
                </c:pt>
                <c:pt idx="12339">
                  <c:v>1.1355040099999998</c:v>
                </c:pt>
                <c:pt idx="12340">
                  <c:v>1.1591310499999998</c:v>
                </c:pt>
                <c:pt idx="12341">
                  <c:v>1.2098605599999999</c:v>
                </c:pt>
                <c:pt idx="12342">
                  <c:v>1.26489842</c:v>
                </c:pt>
                <c:pt idx="12343">
                  <c:v>1.2170337399999998</c:v>
                </c:pt>
                <c:pt idx="12344">
                  <c:v>1.1669144600000001</c:v>
                </c:pt>
                <c:pt idx="12345">
                  <c:v>1.1645517300000001</c:v>
                </c:pt>
                <c:pt idx="12346">
                  <c:v>1.0977001200000001</c:v>
                </c:pt>
                <c:pt idx="12347">
                  <c:v>1.1692770700000001</c:v>
                </c:pt>
                <c:pt idx="12348">
                  <c:v>1.2437721499999999</c:v>
                </c:pt>
                <c:pt idx="12349">
                  <c:v>1.2523897899999998</c:v>
                </c:pt>
                <c:pt idx="12350">
                  <c:v>1.2294571400000001</c:v>
                </c:pt>
                <c:pt idx="12351">
                  <c:v>1.24613547</c:v>
                </c:pt>
                <c:pt idx="12352">
                  <c:v>1.25197256</c:v>
                </c:pt>
                <c:pt idx="12353">
                  <c:v>1.2111113099999997</c:v>
                </c:pt>
                <c:pt idx="12354">
                  <c:v>1.1541277200000002</c:v>
                </c:pt>
                <c:pt idx="12355">
                  <c:v>1.1867890400000001</c:v>
                </c:pt>
                <c:pt idx="12356">
                  <c:v>1.1945719700000001</c:v>
                </c:pt>
                <c:pt idx="12357">
                  <c:v>1.1673313399999998</c:v>
                </c:pt>
                <c:pt idx="12358">
                  <c:v>1.1973516899999999</c:v>
                </c:pt>
                <c:pt idx="12359">
                  <c:v>1.25628126</c:v>
                </c:pt>
                <c:pt idx="12360">
                  <c:v>1.2532235399999998</c:v>
                </c:pt>
                <c:pt idx="12361">
                  <c:v>1.26211834</c:v>
                </c:pt>
                <c:pt idx="12362">
                  <c:v>1.2543354</c:v>
                </c:pt>
                <c:pt idx="12363">
                  <c:v>1.26906776</c:v>
                </c:pt>
                <c:pt idx="12364">
                  <c:v>1.2735149899999998</c:v>
                </c:pt>
                <c:pt idx="12365">
                  <c:v>1.2298741299999998</c:v>
                </c:pt>
                <c:pt idx="12366">
                  <c:v>1.21430802</c:v>
                </c:pt>
                <c:pt idx="12367">
                  <c:v>1.2193113599999998</c:v>
                </c:pt>
                <c:pt idx="12368">
                  <c:v>1.2373793099999997</c:v>
                </c:pt>
                <c:pt idx="12369">
                  <c:v>1.2422434099999999</c:v>
                </c:pt>
                <c:pt idx="12370">
                  <c:v>1.2651771300000001</c:v>
                </c:pt>
                <c:pt idx="12371">
                  <c:v>1.1809519500000001</c:v>
                </c:pt>
                <c:pt idx="12372">
                  <c:v>1.1585755300000002</c:v>
                </c:pt>
                <c:pt idx="12373">
                  <c:v>1.20207727</c:v>
                </c:pt>
                <c:pt idx="12374">
                  <c:v>1.2487759599999999</c:v>
                </c:pt>
                <c:pt idx="12375">
                  <c:v>1.2518336799999996</c:v>
                </c:pt>
                <c:pt idx="12376">
                  <c:v>1.2333157099999998</c:v>
                </c:pt>
                <c:pt idx="12377">
                  <c:v>1.2112503099999998</c:v>
                </c:pt>
                <c:pt idx="12378">
                  <c:v>1.2091656899999996</c:v>
                </c:pt>
                <c:pt idx="12379">
                  <c:v>1.2291790199999997</c:v>
                </c:pt>
                <c:pt idx="12380">
                  <c:v>1.16760957</c:v>
                </c:pt>
                <c:pt idx="12381">
                  <c:v>1.1367547499999999</c:v>
                </c:pt>
                <c:pt idx="12382">
                  <c:v>1.09172392</c:v>
                </c:pt>
                <c:pt idx="12383">
                  <c:v>1.1812293499999997</c:v>
                </c:pt>
                <c:pt idx="12384">
                  <c:v>1.2399123899999998</c:v>
                </c:pt>
                <c:pt idx="12385">
                  <c:v>1.2329317299999998</c:v>
                </c:pt>
                <c:pt idx="12386">
                  <c:v>1.1557956899999997</c:v>
                </c:pt>
                <c:pt idx="12387">
                  <c:v>1.1043716699999999</c:v>
                </c:pt>
                <c:pt idx="12388">
                  <c:v>1.2245930399999998</c:v>
                </c:pt>
                <c:pt idx="12389">
                  <c:v>1.2347384699999999</c:v>
                </c:pt>
                <c:pt idx="12390">
                  <c:v>1.2129180399999999</c:v>
                </c:pt>
                <c:pt idx="12391">
                  <c:v>1.1669143399999999</c:v>
                </c:pt>
                <c:pt idx="12392">
                  <c:v>1.1115987299999999</c:v>
                </c:pt>
                <c:pt idx="12393">
                  <c:v>1.2133352799999997</c:v>
                </c:pt>
                <c:pt idx="12394">
                  <c:v>1.2533870899999999</c:v>
                </c:pt>
                <c:pt idx="12395">
                  <c:v>1.1889620999999999</c:v>
                </c:pt>
                <c:pt idx="12396">
                  <c:v>1.18720615</c:v>
                </c:pt>
                <c:pt idx="12397">
                  <c:v>1.2523897899999998</c:v>
                </c:pt>
                <c:pt idx="12398">
                  <c:v>1.2430776399999999</c:v>
                </c:pt>
                <c:pt idx="12399">
                  <c:v>1.2043009999999998</c:v>
                </c:pt>
                <c:pt idx="12400">
                  <c:v>1.1702501800000003</c:v>
                </c:pt>
                <c:pt idx="12401">
                  <c:v>1.07699156</c:v>
                </c:pt>
                <c:pt idx="12402">
                  <c:v>1.16246676</c:v>
                </c:pt>
                <c:pt idx="12403">
                  <c:v>1.2414102599999999</c:v>
                </c:pt>
                <c:pt idx="12404">
                  <c:v>1.2276505200000001</c:v>
                </c:pt>
                <c:pt idx="12405">
                  <c:v>1.3007559800000001</c:v>
                </c:pt>
                <c:pt idx="12406">
                  <c:v>1.2618404599999997</c:v>
                </c:pt>
                <c:pt idx="12407">
                  <c:v>1.1902638700000001</c:v>
                </c:pt>
                <c:pt idx="12408">
                  <c:v>1.17803323</c:v>
                </c:pt>
                <c:pt idx="12409">
                  <c:v>1.18970764</c:v>
                </c:pt>
                <c:pt idx="12410">
                  <c:v>1.19109726</c:v>
                </c:pt>
                <c:pt idx="12411">
                  <c:v>1.2006872899999999</c:v>
                </c:pt>
                <c:pt idx="12412">
                  <c:v>1.1870671500000001</c:v>
                </c:pt>
                <c:pt idx="12413">
                  <c:v>1.1935939799999999</c:v>
                </c:pt>
                <c:pt idx="12414">
                  <c:v>1.2700405100000001</c:v>
                </c:pt>
                <c:pt idx="12415">
                  <c:v>1.2586437499999998</c:v>
                </c:pt>
                <c:pt idx="12416">
                  <c:v>1.2605894799999999</c:v>
                </c:pt>
                <c:pt idx="12417">
                  <c:v>1.2118406299999998</c:v>
                </c:pt>
                <c:pt idx="12418">
                  <c:v>1.25447416</c:v>
                </c:pt>
                <c:pt idx="12419">
                  <c:v>1.2922779300000002</c:v>
                </c:pt>
                <c:pt idx="12420">
                  <c:v>1.2949187799999999</c:v>
                </c:pt>
                <c:pt idx="12421">
                  <c:v>1.2639251899999997</c:v>
                </c:pt>
                <c:pt idx="12422">
                  <c:v>1.23807395</c:v>
                </c:pt>
                <c:pt idx="12423">
                  <c:v>1.2327542299999998</c:v>
                </c:pt>
                <c:pt idx="12424">
                  <c:v>1.2270944099999996</c:v>
                </c:pt>
                <c:pt idx="12425">
                  <c:v>1.2947796599999999</c:v>
                </c:pt>
                <c:pt idx="12426">
                  <c:v>1.3093735</c:v>
                </c:pt>
                <c:pt idx="12427">
                  <c:v>1.2457182399999998</c:v>
                </c:pt>
                <c:pt idx="12428">
                  <c:v>1.2294569</c:v>
                </c:pt>
                <c:pt idx="12429">
                  <c:v>1.24738646</c:v>
                </c:pt>
                <c:pt idx="12430">
                  <c:v>1.2165316299999998</c:v>
                </c:pt>
                <c:pt idx="12431">
                  <c:v>1.1904026300000001</c:v>
                </c:pt>
                <c:pt idx="12432">
                  <c:v>1.15343285</c:v>
                </c:pt>
                <c:pt idx="12433">
                  <c:v>1.1085410099999999</c:v>
                </c:pt>
                <c:pt idx="12434">
                  <c:v>1.0913066899999997</c:v>
                </c:pt>
                <c:pt idx="12435">
                  <c:v>1.0903341799999999</c:v>
                </c:pt>
                <c:pt idx="12436">
                  <c:v>1.1405076999999999</c:v>
                </c:pt>
                <c:pt idx="12437">
                  <c:v>1.1819245799999998</c:v>
                </c:pt>
                <c:pt idx="12438">
                  <c:v>1.1828975700000002</c:v>
                </c:pt>
                <c:pt idx="12439">
                  <c:v>1.1877616599999998</c:v>
                </c:pt>
                <c:pt idx="12440">
                  <c:v>1.1784502300000002</c:v>
                </c:pt>
                <c:pt idx="12441">
                  <c:v>1.1678873300000001</c:v>
                </c:pt>
                <c:pt idx="12442">
                  <c:v>1.12508023</c:v>
                </c:pt>
                <c:pt idx="12443">
                  <c:v>1.0842189800000002</c:v>
                </c:pt>
                <c:pt idx="12444">
                  <c:v>1.1188257899999998</c:v>
                </c:pt>
                <c:pt idx="12445">
                  <c:v>1.1231341399999999</c:v>
                </c:pt>
                <c:pt idx="12446">
                  <c:v>1.1218836299999999</c:v>
                </c:pt>
                <c:pt idx="12447">
                  <c:v>1.1648198400000001</c:v>
                </c:pt>
                <c:pt idx="12448">
                  <c:v>1.2683726499999999</c:v>
                </c:pt>
                <c:pt idx="12449">
                  <c:v>1.2062261099999998</c:v>
                </c:pt>
                <c:pt idx="12450">
                  <c:v>1.1922096</c:v>
                </c:pt>
                <c:pt idx="12451">
                  <c:v>1.1302228000000001</c:v>
                </c:pt>
                <c:pt idx="12452">
                  <c:v>1.12341237</c:v>
                </c:pt>
                <c:pt idx="12453">
                  <c:v>1.1664974700000001</c:v>
                </c:pt>
                <c:pt idx="12454">
                  <c:v>1.2376573099999999</c:v>
                </c:pt>
                <c:pt idx="12455">
                  <c:v>1.2583657499999998</c:v>
                </c:pt>
                <c:pt idx="12456">
                  <c:v>1.2179214999999997</c:v>
                </c:pt>
                <c:pt idx="12457">
                  <c:v>1.2430774</c:v>
                </c:pt>
                <c:pt idx="12458">
                  <c:v>1.2789353099999998</c:v>
                </c:pt>
                <c:pt idx="12459">
                  <c:v>1.2680945399999999</c:v>
                </c:pt>
                <c:pt idx="12460">
                  <c:v>1.2589217399999997</c:v>
                </c:pt>
                <c:pt idx="12461">
                  <c:v>1.2391862899999997</c:v>
                </c:pt>
                <c:pt idx="12462">
                  <c:v>1.2183384899999998</c:v>
                </c:pt>
                <c:pt idx="12463">
                  <c:v>1.1958229499999999</c:v>
                </c:pt>
                <c:pt idx="12464">
                  <c:v>1.1871372499999999</c:v>
                </c:pt>
                <c:pt idx="12465">
                  <c:v>1.1541278400000001</c:v>
                </c:pt>
                <c:pt idx="12466">
                  <c:v>1.18720567</c:v>
                </c:pt>
                <c:pt idx="12467">
                  <c:v>1.1880400200000003</c:v>
                </c:pt>
                <c:pt idx="12468">
                  <c:v>1.19026375</c:v>
                </c:pt>
                <c:pt idx="12469">
                  <c:v>1.19596207</c:v>
                </c:pt>
                <c:pt idx="12470">
                  <c:v>1.2104166699999999</c:v>
                </c:pt>
                <c:pt idx="12471">
                  <c:v>1.20485687</c:v>
                </c:pt>
                <c:pt idx="12472">
                  <c:v>1.19036567</c:v>
                </c:pt>
                <c:pt idx="12473">
                  <c:v>1.1449550400000001</c:v>
                </c:pt>
                <c:pt idx="12474">
                  <c:v>1.18095171</c:v>
                </c:pt>
                <c:pt idx="12475">
                  <c:v>1.1840094300000001</c:v>
                </c:pt>
                <c:pt idx="12476">
                  <c:v>1.1904027500000001</c:v>
                </c:pt>
                <c:pt idx="12477">
                  <c:v>1.1940159800000003</c:v>
                </c:pt>
                <c:pt idx="12478">
                  <c:v>1.1830364499999999</c:v>
                </c:pt>
                <c:pt idx="12479">
                  <c:v>1.2326538600000001</c:v>
                </c:pt>
                <c:pt idx="12480">
                  <c:v>1.2783796799999998</c:v>
                </c:pt>
                <c:pt idx="12481">
                  <c:v>1.2252876799999999</c:v>
                </c:pt>
                <c:pt idx="12482">
                  <c:v>1.2642031899999999</c:v>
                </c:pt>
                <c:pt idx="12483">
                  <c:v>1.2554926899999996</c:v>
                </c:pt>
                <c:pt idx="12484">
                  <c:v>1.19596207</c:v>
                </c:pt>
                <c:pt idx="12485">
                  <c:v>1.18278623</c:v>
                </c:pt>
                <c:pt idx="12486">
                  <c:v>1.162328</c:v>
                </c:pt>
                <c:pt idx="12487">
                  <c:v>1.1197987799999998</c:v>
                </c:pt>
                <c:pt idx="12488">
                  <c:v>1.13133442</c:v>
                </c:pt>
                <c:pt idx="12489">
                  <c:v>1.19929767</c:v>
                </c:pt>
                <c:pt idx="12490">
                  <c:v>1.2571766399999997</c:v>
                </c:pt>
                <c:pt idx="12491">
                  <c:v>1.2170873899999999</c:v>
                </c:pt>
                <c:pt idx="12492">
                  <c:v>1.20541286</c:v>
                </c:pt>
                <c:pt idx="12493">
                  <c:v>1.1527380899999999</c:v>
                </c:pt>
                <c:pt idx="12494">
                  <c:v>1.1378666199999998</c:v>
                </c:pt>
                <c:pt idx="12495">
                  <c:v>1.23334897</c:v>
                </c:pt>
                <c:pt idx="12496">
                  <c:v>1.2671216699999996</c:v>
                </c:pt>
                <c:pt idx="12497">
                  <c:v>1.1973835200000003</c:v>
                </c:pt>
                <c:pt idx="12498">
                  <c:v>1.1991585500000002</c:v>
                </c:pt>
                <c:pt idx="12499">
                  <c:v>1.2033283699999997</c:v>
                </c:pt>
                <c:pt idx="12500">
                  <c:v>1.2055521</c:v>
                </c:pt>
                <c:pt idx="12501">
                  <c:v>1.2018748499999996</c:v>
                </c:pt>
                <c:pt idx="12502">
                  <c:v>1.06781876</c:v>
                </c:pt>
                <c:pt idx="12503">
                  <c:v>1.0968666099999997</c:v>
                </c:pt>
                <c:pt idx="12504">
                  <c:v>1.1400904700000001</c:v>
                </c:pt>
                <c:pt idx="12505">
                  <c:v>1.2011042799999996</c:v>
                </c:pt>
                <c:pt idx="12506">
                  <c:v>1.1831753300000001</c:v>
                </c:pt>
                <c:pt idx="12507">
                  <c:v>1.2480810899999999</c:v>
                </c:pt>
                <c:pt idx="12508">
                  <c:v>1.2633690799999997</c:v>
                </c:pt>
                <c:pt idx="12509">
                  <c:v>1.24307799</c:v>
                </c:pt>
                <c:pt idx="12510">
                  <c:v>1.2578097599999998</c:v>
                </c:pt>
                <c:pt idx="12511">
                  <c:v>1.1827584500000001</c:v>
                </c:pt>
                <c:pt idx="12512">
                  <c:v>1.21125054</c:v>
                </c:pt>
                <c:pt idx="12513">
                  <c:v>1.18567705</c:v>
                </c:pt>
                <c:pt idx="12514">
                  <c:v>1.0754626999999999</c:v>
                </c:pt>
                <c:pt idx="12515">
                  <c:v>1.1323074100000001</c:v>
                </c:pt>
                <c:pt idx="12516">
                  <c:v>1.1922096</c:v>
                </c:pt>
                <c:pt idx="12517">
                  <c:v>1.19276571</c:v>
                </c:pt>
                <c:pt idx="12518">
                  <c:v>1.2466913499999996</c:v>
                </c:pt>
                <c:pt idx="12519">
                  <c:v>1.2849113899999998</c:v>
                </c:pt>
                <c:pt idx="12520">
                  <c:v>1.2779624499999998</c:v>
                </c:pt>
                <c:pt idx="12521">
                  <c:v>1.3038135799999999</c:v>
                </c:pt>
                <c:pt idx="12522">
                  <c:v>1.2868576</c:v>
                </c:pt>
                <c:pt idx="12523">
                  <c:v>1.27337587</c:v>
                </c:pt>
                <c:pt idx="12524">
                  <c:v>1.2733761099999998</c:v>
                </c:pt>
                <c:pt idx="12525">
                  <c:v>1.2675390199999998</c:v>
                </c:pt>
                <c:pt idx="12526">
                  <c:v>1.2383518200000001</c:v>
                </c:pt>
                <c:pt idx="12527">
                  <c:v>1.2724765499999999</c:v>
                </c:pt>
                <c:pt idx="12528">
                  <c:v>1.23064876</c:v>
                </c:pt>
                <c:pt idx="12529">
                  <c:v>1.22403693</c:v>
                </c:pt>
                <c:pt idx="12530">
                  <c:v>1.2394641599999998</c:v>
                </c:pt>
                <c:pt idx="12531">
                  <c:v>1.2382133</c:v>
                </c:pt>
                <c:pt idx="12532">
                  <c:v>1.2284843899999998</c:v>
                </c:pt>
                <c:pt idx="12533">
                  <c:v>1.1512091200000001</c:v>
                </c:pt>
                <c:pt idx="12534">
                  <c:v>1.10867977</c:v>
                </c:pt>
                <c:pt idx="12535">
                  <c:v>1.1489855100000002</c:v>
                </c:pt>
                <c:pt idx="12536">
                  <c:v>1.1325854100000001</c:v>
                </c:pt>
                <c:pt idx="12537">
                  <c:v>1.1534326099999999</c:v>
                </c:pt>
                <c:pt idx="12538">
                  <c:v>1.13119543</c:v>
                </c:pt>
                <c:pt idx="12539">
                  <c:v>1.1310564300000001</c:v>
                </c:pt>
                <c:pt idx="12540">
                  <c:v>1.18289781</c:v>
                </c:pt>
                <c:pt idx="12541">
                  <c:v>1.22209072</c:v>
                </c:pt>
                <c:pt idx="12542">
                  <c:v>1.20305014</c:v>
                </c:pt>
                <c:pt idx="12543">
                  <c:v>1.2066638499999998</c:v>
                </c:pt>
                <c:pt idx="12544">
                  <c:v>1.1895688799999999</c:v>
                </c:pt>
                <c:pt idx="12545">
                  <c:v>1.2762658600000001</c:v>
                </c:pt>
                <c:pt idx="12546">
                  <c:v>1.26114583</c:v>
                </c:pt>
                <c:pt idx="12547">
                  <c:v>1.2550302699999998</c:v>
                </c:pt>
                <c:pt idx="12548">
                  <c:v>1.2351554600000001</c:v>
                </c:pt>
                <c:pt idx="12549">
                  <c:v>1.2265382999999999</c:v>
                </c:pt>
                <c:pt idx="12550">
                  <c:v>1.2180604899999998</c:v>
                </c:pt>
                <c:pt idx="12551">
                  <c:v>1.2551692699999997</c:v>
                </c:pt>
                <c:pt idx="12552">
                  <c:v>1.2297350199999997</c:v>
                </c:pt>
                <c:pt idx="12553">
                  <c:v>1.24891496</c:v>
                </c:pt>
                <c:pt idx="12554">
                  <c:v>1.28019583</c:v>
                </c:pt>
                <c:pt idx="12555">
                  <c:v>1.21250093</c:v>
                </c:pt>
                <c:pt idx="12556">
                  <c:v>1.2179216099999994</c:v>
                </c:pt>
                <c:pt idx="12557">
                  <c:v>1.2038842399999996</c:v>
                </c:pt>
                <c:pt idx="12558">
                  <c:v>1.2015215199999998</c:v>
                </c:pt>
                <c:pt idx="12559">
                  <c:v>1.1777553599999999</c:v>
                </c:pt>
                <c:pt idx="12560">
                  <c:v>1.1325851700000003</c:v>
                </c:pt>
                <c:pt idx="12561">
                  <c:v>1.0981173500000001</c:v>
                </c:pt>
                <c:pt idx="12562">
                  <c:v>1.16204989</c:v>
                </c:pt>
                <c:pt idx="12563">
                  <c:v>1.18998563</c:v>
                </c:pt>
                <c:pt idx="12564">
                  <c:v>1.1941553400000002</c:v>
                </c:pt>
                <c:pt idx="12565">
                  <c:v>1.19804668</c:v>
                </c:pt>
                <c:pt idx="12566">
                  <c:v>1.27921343</c:v>
                </c:pt>
                <c:pt idx="12567">
                  <c:v>1.2621185800000001</c:v>
                </c:pt>
                <c:pt idx="12568">
                  <c:v>1.28213215</c:v>
                </c:pt>
                <c:pt idx="12569">
                  <c:v>1.2718474899999999</c:v>
                </c:pt>
                <c:pt idx="12570">
                  <c:v>1.2040229999999998</c:v>
                </c:pt>
                <c:pt idx="12571">
                  <c:v>1.2226467099999998</c:v>
                </c:pt>
                <c:pt idx="12572">
                  <c:v>1.1724735500000001</c:v>
                </c:pt>
                <c:pt idx="12573">
                  <c:v>1.10131383</c:v>
                </c:pt>
                <c:pt idx="12574">
                  <c:v>1.1368932699999998</c:v>
                </c:pt>
                <c:pt idx="12575">
                  <c:v>1.17191768</c:v>
                </c:pt>
                <c:pt idx="12576">
                  <c:v>1.18164647</c:v>
                </c:pt>
                <c:pt idx="12577">
                  <c:v>1.2418266499999995</c:v>
                </c:pt>
                <c:pt idx="12578">
                  <c:v>1.2701796299999999</c:v>
                </c:pt>
                <c:pt idx="12579">
                  <c:v>1.2569757699999999</c:v>
                </c:pt>
                <c:pt idx="12580">
                  <c:v>1.2391860499999998</c:v>
                </c:pt>
                <c:pt idx="12581">
                  <c:v>1.1791367499999998</c:v>
                </c:pt>
                <c:pt idx="12582">
                  <c:v>1.1341140300000001</c:v>
                </c:pt>
                <c:pt idx="12583">
                  <c:v>1.10117507</c:v>
                </c:pt>
                <c:pt idx="12584">
                  <c:v>1.07407308</c:v>
                </c:pt>
                <c:pt idx="12585">
                  <c:v>1.1740025300000003</c:v>
                </c:pt>
                <c:pt idx="12586">
                  <c:v>1.2113892999999998</c:v>
                </c:pt>
                <c:pt idx="12587">
                  <c:v>1.2220909600000001</c:v>
                </c:pt>
                <c:pt idx="12588">
                  <c:v>1.2338771799999999</c:v>
                </c:pt>
                <c:pt idx="12589">
                  <c:v>1.3181292999999998</c:v>
                </c:pt>
                <c:pt idx="12590">
                  <c:v>1.24029791</c:v>
                </c:pt>
                <c:pt idx="12591">
                  <c:v>1.22320282</c:v>
                </c:pt>
                <c:pt idx="12592">
                  <c:v>1.177338</c:v>
                </c:pt>
                <c:pt idx="12593">
                  <c:v>1.1221504200000003</c:v>
                </c:pt>
                <c:pt idx="12594">
                  <c:v>1.1753922699999999</c:v>
                </c:pt>
                <c:pt idx="12595">
                  <c:v>1.2062468499999999</c:v>
                </c:pt>
                <c:pt idx="12596">
                  <c:v>1.2714304899999997</c:v>
                </c:pt>
                <c:pt idx="12597">
                  <c:v>1.2899154399999999</c:v>
                </c:pt>
                <c:pt idx="12598">
                  <c:v>1.2276502799999998</c:v>
                </c:pt>
                <c:pt idx="12599">
                  <c:v>1.2707355</c:v>
                </c:pt>
                <c:pt idx="12600">
                  <c:v>1.1881789000000003</c:v>
                </c:pt>
                <c:pt idx="12601">
                  <c:v>1.2091655699999999</c:v>
                </c:pt>
                <c:pt idx="12602">
                  <c:v>1.1560735700000002</c:v>
                </c:pt>
                <c:pt idx="12603">
                  <c:v>1.1145175700000003</c:v>
                </c:pt>
                <c:pt idx="12604">
                  <c:v>1.1257753399999999</c:v>
                </c:pt>
                <c:pt idx="12605">
                  <c:v>1.1531549700000001</c:v>
                </c:pt>
                <c:pt idx="12606">
                  <c:v>1.1527377400000001</c:v>
                </c:pt>
                <c:pt idx="12607">
                  <c:v>1.24973786</c:v>
                </c:pt>
                <c:pt idx="12608">
                  <c:v>1.29088819</c:v>
                </c:pt>
                <c:pt idx="12609">
                  <c:v>1.3042309300000001</c:v>
                </c:pt>
                <c:pt idx="12610">
                  <c:v>1.3138204799999997</c:v>
                </c:pt>
                <c:pt idx="12611">
                  <c:v>1.31465447</c:v>
                </c:pt>
                <c:pt idx="12612">
                  <c:v>1.2633695599999997</c:v>
                </c:pt>
                <c:pt idx="12613">
                  <c:v>1.25030482</c:v>
                </c:pt>
                <c:pt idx="12614">
                  <c:v>1.28407764</c:v>
                </c:pt>
                <c:pt idx="12615">
                  <c:v>1.2070809600000001</c:v>
                </c:pt>
                <c:pt idx="12616">
                  <c:v>1.2008266399999996</c:v>
                </c:pt>
                <c:pt idx="12617">
                  <c:v>1.1741418800000001</c:v>
                </c:pt>
                <c:pt idx="12618">
                  <c:v>1.1670529800000002</c:v>
                </c:pt>
                <c:pt idx="12619">
                  <c:v>1.13397503</c:v>
                </c:pt>
                <c:pt idx="12620">
                  <c:v>1.0889441999999998</c:v>
                </c:pt>
                <c:pt idx="12621">
                  <c:v>1.1011749499999999</c:v>
                </c:pt>
                <c:pt idx="12622">
                  <c:v>1.1110426200000001</c:v>
                </c:pt>
                <c:pt idx="12623">
                  <c:v>1.1170192999999997</c:v>
                </c:pt>
                <c:pt idx="12624">
                  <c:v>1.0975615999999997</c:v>
                </c:pt>
                <c:pt idx="12625">
                  <c:v>1.1070121500000001</c:v>
                </c:pt>
                <c:pt idx="12626">
                  <c:v>1.16218925</c:v>
                </c:pt>
                <c:pt idx="12627">
                  <c:v>1.1870670300000001</c:v>
                </c:pt>
                <c:pt idx="12628">
                  <c:v>1.2180607299999999</c:v>
                </c:pt>
                <c:pt idx="12629">
                  <c:v>1.2318198699999998</c:v>
                </c:pt>
                <c:pt idx="12630">
                  <c:v>1.28032553</c:v>
                </c:pt>
                <c:pt idx="12631">
                  <c:v>1.25975573</c:v>
                </c:pt>
                <c:pt idx="12632">
                  <c:v>1.2847728700000001</c:v>
                </c:pt>
                <c:pt idx="12633">
                  <c:v>1.2219520799999999</c:v>
                </c:pt>
                <c:pt idx="12634">
                  <c:v>1.2066639699999999</c:v>
                </c:pt>
                <c:pt idx="12635">
                  <c:v>1.19906771</c:v>
                </c:pt>
                <c:pt idx="12636">
                  <c:v>1.2817157499999998</c:v>
                </c:pt>
                <c:pt idx="12637">
                  <c:v>1.2129181600000001</c:v>
                </c:pt>
                <c:pt idx="12638">
                  <c:v>1.1382837300000002</c:v>
                </c:pt>
                <c:pt idx="12639">
                  <c:v>1.1530162099999999</c:v>
                </c:pt>
                <c:pt idx="12640">
                  <c:v>1.2409930199999997</c:v>
                </c:pt>
                <c:pt idx="12641">
                  <c:v>1.2711527300000001</c:v>
                </c:pt>
                <c:pt idx="12642">
                  <c:v>1.2455797199999998</c:v>
                </c:pt>
                <c:pt idx="12643">
                  <c:v>1.1623281200000002</c:v>
                </c:pt>
                <c:pt idx="12644">
                  <c:v>1.13981259</c:v>
                </c:pt>
                <c:pt idx="12645">
                  <c:v>1.2372401999999998</c:v>
                </c:pt>
                <c:pt idx="12646">
                  <c:v>1.2312636399999997</c:v>
                </c:pt>
                <c:pt idx="12647">
                  <c:v>1.21611476</c:v>
                </c:pt>
                <c:pt idx="12648">
                  <c:v>1.1612159000000002</c:v>
                </c:pt>
                <c:pt idx="12649">
                  <c:v>1.15704644</c:v>
                </c:pt>
                <c:pt idx="12650">
                  <c:v>1.25225031</c:v>
                </c:pt>
                <c:pt idx="12651">
                  <c:v>1.2924170500000001</c:v>
                </c:pt>
                <c:pt idx="12652">
                  <c:v>1.22014534</c:v>
                </c:pt>
                <c:pt idx="12653">
                  <c:v>1.11187696</c:v>
                </c:pt>
                <c:pt idx="12654">
                  <c:v>1.1894297599999997</c:v>
                </c:pt>
                <c:pt idx="12655">
                  <c:v>1.2623962199999998</c:v>
                </c:pt>
                <c:pt idx="12656">
                  <c:v>1.2664267999999999</c:v>
                </c:pt>
                <c:pt idx="12657">
                  <c:v>1.1849821800000002</c:v>
                </c:pt>
                <c:pt idx="12658">
                  <c:v>1.1512091200000001</c:v>
                </c:pt>
                <c:pt idx="12659">
                  <c:v>1.1448161600000002</c:v>
                </c:pt>
                <c:pt idx="12660">
                  <c:v>1.2430007499999998</c:v>
                </c:pt>
                <c:pt idx="12661">
                  <c:v>1.2030500200000001</c:v>
                </c:pt>
                <c:pt idx="12662">
                  <c:v>1.1701538600000003</c:v>
                </c:pt>
                <c:pt idx="12663">
                  <c:v>1.2129180399999999</c:v>
                </c:pt>
                <c:pt idx="12664">
                  <c:v>1.25447452</c:v>
                </c:pt>
                <c:pt idx="12665">
                  <c:v>1.2664270399999999</c:v>
                </c:pt>
                <c:pt idx="12666">
                  <c:v>1.1934602299999999</c:v>
                </c:pt>
                <c:pt idx="12667">
                  <c:v>1.1235511300000001</c:v>
                </c:pt>
                <c:pt idx="12668">
                  <c:v>1.1741414100000001</c:v>
                </c:pt>
                <c:pt idx="12669">
                  <c:v>1.2259826699999998</c:v>
                </c:pt>
                <c:pt idx="12670">
                  <c:v>1.2523893099999999</c:v>
                </c:pt>
                <c:pt idx="12671">
                  <c:v>1.2343218299999998</c:v>
                </c:pt>
                <c:pt idx="12672">
                  <c:v>1.2913050699999999</c:v>
                </c:pt>
                <c:pt idx="12673">
                  <c:v>1.2618404599999997</c:v>
                </c:pt>
                <c:pt idx="12674">
                  <c:v>1.1890127700000002</c:v>
                </c:pt>
                <c:pt idx="12675">
                  <c:v>1.2156977699999998</c:v>
                </c:pt>
                <c:pt idx="12676">
                  <c:v>1.1951278400000001</c:v>
                </c:pt>
                <c:pt idx="12677">
                  <c:v>1.1171580600000002</c:v>
                </c:pt>
                <c:pt idx="12678">
                  <c:v>1.1413413299999999</c:v>
                </c:pt>
                <c:pt idx="12679">
                  <c:v>1.19735181</c:v>
                </c:pt>
                <c:pt idx="12680">
                  <c:v>1.26823354</c:v>
                </c:pt>
                <c:pt idx="12681">
                  <c:v>1.2530846599999999</c:v>
                </c:pt>
                <c:pt idx="12682">
                  <c:v>1.2557249099999996</c:v>
                </c:pt>
                <c:pt idx="12683">
                  <c:v>1.1906807400000001</c:v>
                </c:pt>
                <c:pt idx="12684">
                  <c:v>1.19137549</c:v>
                </c:pt>
                <c:pt idx="12685">
                  <c:v>1.1236902499999997</c:v>
                </c:pt>
                <c:pt idx="12686">
                  <c:v>1.21430767</c:v>
                </c:pt>
                <c:pt idx="12687">
                  <c:v>1.26003373</c:v>
                </c:pt>
                <c:pt idx="12688">
                  <c:v>1.1973835200000003</c:v>
                </c:pt>
                <c:pt idx="12689">
                  <c:v>1.1619108899999999</c:v>
                </c:pt>
                <c:pt idx="12690">
                  <c:v>1.24905384</c:v>
                </c:pt>
                <c:pt idx="12691">
                  <c:v>1.2280672799999999</c:v>
                </c:pt>
                <c:pt idx="12692">
                  <c:v>1.1745585200000002</c:v>
                </c:pt>
                <c:pt idx="12693">
                  <c:v>1.1452332699999999</c:v>
                </c:pt>
                <c:pt idx="12694">
                  <c:v>1.2099993199999997</c:v>
                </c:pt>
                <c:pt idx="12695">
                  <c:v>1.2658714099999997</c:v>
                </c:pt>
                <c:pt idx="12696">
                  <c:v>1.20235538</c:v>
                </c:pt>
                <c:pt idx="12697">
                  <c:v>1.1549617099999998</c:v>
                </c:pt>
                <c:pt idx="12698">
                  <c:v>1.2186163699999999</c:v>
                </c:pt>
                <c:pt idx="12699">
                  <c:v>1.2633694399999997</c:v>
                </c:pt>
                <c:pt idx="12700">
                  <c:v>1.24446726</c:v>
                </c:pt>
                <c:pt idx="12701">
                  <c:v>1.1713616799999997</c:v>
                </c:pt>
                <c:pt idx="12702">
                  <c:v>1.1327243999999999</c:v>
                </c:pt>
                <c:pt idx="12703">
                  <c:v>1.2372401999999998</c:v>
                </c:pt>
                <c:pt idx="12704">
                  <c:v>1.2299473299999999</c:v>
                </c:pt>
                <c:pt idx="12705">
                  <c:v>1.1512091200000001</c:v>
                </c:pt>
                <c:pt idx="12706">
                  <c:v>1.1799788499999999</c:v>
                </c:pt>
                <c:pt idx="12707">
                  <c:v>1.2705963899999997</c:v>
                </c:pt>
                <c:pt idx="12708">
                  <c:v>1.2126399299999999</c:v>
                </c:pt>
                <c:pt idx="12709">
                  <c:v>1.14481604</c:v>
                </c:pt>
                <c:pt idx="12710">
                  <c:v>1.2362670899999999</c:v>
                </c:pt>
                <c:pt idx="12711">
                  <c:v>1.2836612499999995</c:v>
                </c:pt>
                <c:pt idx="12712">
                  <c:v>1.2180606099999998</c:v>
                </c:pt>
                <c:pt idx="12713">
                  <c:v>1.1916288099999999</c:v>
                </c:pt>
                <c:pt idx="12714">
                  <c:v>1.2853286299999997</c:v>
                </c:pt>
                <c:pt idx="12715">
                  <c:v>1.1983245600000001</c:v>
                </c:pt>
                <c:pt idx="12716">
                  <c:v>1.1391176000000001</c:v>
                </c:pt>
                <c:pt idx="12717">
                  <c:v>1.1084021300000002</c:v>
                </c:pt>
                <c:pt idx="12718">
                  <c:v>1.17636538</c:v>
                </c:pt>
                <c:pt idx="12719">
                  <c:v>1.2019385099999997</c:v>
                </c:pt>
                <c:pt idx="12720">
                  <c:v>1.2352942199999997</c:v>
                </c:pt>
                <c:pt idx="12721">
                  <c:v>1.2529660499999997</c:v>
                </c:pt>
                <c:pt idx="12722">
                  <c:v>1.2729592299999999</c:v>
                </c:pt>
                <c:pt idx="12723">
                  <c:v>1.3184070600000002</c:v>
                </c:pt>
                <c:pt idx="12724">
                  <c:v>1.3196576799999999</c:v>
                </c:pt>
                <c:pt idx="12725">
                  <c:v>1.2849116299999999</c:v>
                </c:pt>
                <c:pt idx="12726">
                  <c:v>1.2568368899999998</c:v>
                </c:pt>
                <c:pt idx="12727">
                  <c:v>1.1972129300000003</c:v>
                </c:pt>
                <c:pt idx="12728">
                  <c:v>1.2034673699999998</c:v>
                </c:pt>
                <c:pt idx="12729">
                  <c:v>1.2027723799999999</c:v>
                </c:pt>
                <c:pt idx="12730">
                  <c:v>1.1271650799999999</c:v>
                </c:pt>
                <c:pt idx="12731">
                  <c:v>1.0908900499999998</c:v>
                </c:pt>
                <c:pt idx="12732">
                  <c:v>1.1399515899999999</c:v>
                </c:pt>
                <c:pt idx="12733">
                  <c:v>1.1452330399999999</c:v>
                </c:pt>
                <c:pt idx="12734">
                  <c:v>1.1717786799999999</c:v>
                </c:pt>
                <c:pt idx="12735">
                  <c:v>1.1766432499999999</c:v>
                </c:pt>
                <c:pt idx="12736">
                  <c:v>1.1890128900000001</c:v>
                </c:pt>
                <c:pt idx="12737">
                  <c:v>1.2219521999999998</c:v>
                </c:pt>
                <c:pt idx="12738">
                  <c:v>1.2783796799999998</c:v>
                </c:pt>
                <c:pt idx="12739">
                  <c:v>1.2922671999999999</c:v>
                </c:pt>
                <c:pt idx="12740">
                  <c:v>1.2387900399999998</c:v>
                </c:pt>
                <c:pt idx="12741">
                  <c:v>1.1904025100000002</c:v>
                </c:pt>
                <c:pt idx="12742">
                  <c:v>1.1799790899999998</c:v>
                </c:pt>
                <c:pt idx="12743">
                  <c:v>1.2109721899999999</c:v>
                </c:pt>
                <c:pt idx="12744">
                  <c:v>1.2315419899999998</c:v>
                </c:pt>
                <c:pt idx="12745">
                  <c:v>1.2354336999999997</c:v>
                </c:pt>
                <c:pt idx="12746">
                  <c:v>1.2269552899999998</c:v>
                </c:pt>
                <c:pt idx="12747">
                  <c:v>1.25238943</c:v>
                </c:pt>
                <c:pt idx="12748">
                  <c:v>1.2173653799999997</c:v>
                </c:pt>
                <c:pt idx="12749">
                  <c:v>1.2362672099999998</c:v>
                </c:pt>
                <c:pt idx="12750">
                  <c:v>1.2491929499999999</c:v>
                </c:pt>
                <c:pt idx="12751">
                  <c:v>1.2320977399999999</c:v>
                </c:pt>
                <c:pt idx="12752">
                  <c:v>1.2257046699999996</c:v>
                </c:pt>
                <c:pt idx="12753">
                  <c:v>1.2205621</c:v>
                </c:pt>
                <c:pt idx="12754">
                  <c:v>1.1988809100000002</c:v>
                </c:pt>
                <c:pt idx="12755">
                  <c:v>1.1965180600000003</c:v>
                </c:pt>
                <c:pt idx="12756">
                  <c:v>1.2013821600000001</c:v>
                </c:pt>
                <c:pt idx="12757">
                  <c:v>1.16860974</c:v>
                </c:pt>
                <c:pt idx="12758">
                  <c:v>1.1268869600000002</c:v>
                </c:pt>
                <c:pt idx="12759">
                  <c:v>1.1375886200000001</c:v>
                </c:pt>
                <c:pt idx="12760">
                  <c:v>1.1856769300000001</c:v>
                </c:pt>
                <c:pt idx="12761">
                  <c:v>1.2181996099999997</c:v>
                </c:pt>
                <c:pt idx="12762">
                  <c:v>1.2136131499999998</c:v>
                </c:pt>
                <c:pt idx="12763">
                  <c:v>1.2473862199999999</c:v>
                </c:pt>
                <c:pt idx="12764">
                  <c:v>1.2672610299999998</c:v>
                </c:pt>
                <c:pt idx="12765">
                  <c:v>1.2751432699999998</c:v>
                </c:pt>
                <c:pt idx="12766">
                  <c:v>1.2483591999999999</c:v>
                </c:pt>
                <c:pt idx="12767">
                  <c:v>1.25717711</c:v>
                </c:pt>
                <c:pt idx="12768">
                  <c:v>1.2767116999999997</c:v>
                </c:pt>
                <c:pt idx="12769">
                  <c:v>1.17108345</c:v>
                </c:pt>
                <c:pt idx="12770">
                  <c:v>1.1171579400000002</c:v>
                </c:pt>
                <c:pt idx="12771">
                  <c:v>1.1817858200000002</c:v>
                </c:pt>
                <c:pt idx="12772">
                  <c:v>1.2352946999999996</c:v>
                </c:pt>
                <c:pt idx="12773">
                  <c:v>1.3047863200000001</c:v>
                </c:pt>
                <c:pt idx="12774">
                  <c:v>1.2408951499999998</c:v>
                </c:pt>
                <c:pt idx="12775">
                  <c:v>1.1653852499999999</c:v>
                </c:pt>
                <c:pt idx="12776">
                  <c:v>1.1610300499999999</c:v>
                </c:pt>
                <c:pt idx="12777">
                  <c:v>1.19109774</c:v>
                </c:pt>
                <c:pt idx="12778">
                  <c:v>1.2550302699999998</c:v>
                </c:pt>
                <c:pt idx="12779">
                  <c:v>1.2393250499999997</c:v>
                </c:pt>
                <c:pt idx="12780">
                  <c:v>1.2569760099999998</c:v>
                </c:pt>
                <c:pt idx="12781">
                  <c:v>1.1784501100000002</c:v>
                </c:pt>
                <c:pt idx="12782">
                  <c:v>1.1563516899999999</c:v>
                </c:pt>
                <c:pt idx="12783">
                  <c:v>1.0872765799999999</c:v>
                </c:pt>
                <c:pt idx="12784">
                  <c:v>1.1859549300000001</c:v>
                </c:pt>
                <c:pt idx="12785">
                  <c:v>1.2105553200000001</c:v>
                </c:pt>
                <c:pt idx="12786">
                  <c:v>1.2034666499999995</c:v>
                </c:pt>
                <c:pt idx="12787">
                  <c:v>1.2892199799999999</c:v>
                </c:pt>
                <c:pt idx="12788">
                  <c:v>1.31938004</c:v>
                </c:pt>
                <c:pt idx="12789">
                  <c:v>1.3229937599999997</c:v>
                </c:pt>
                <c:pt idx="12790">
                  <c:v>1.3085386799999998</c:v>
                </c:pt>
                <c:pt idx="12791">
                  <c:v>1.3311937999999999</c:v>
                </c:pt>
                <c:pt idx="12792">
                  <c:v>1.2712917299999997</c:v>
                </c:pt>
                <c:pt idx="12793">
                  <c:v>1.2129181600000001</c:v>
                </c:pt>
                <c:pt idx="12794">
                  <c:v>1.2144469</c:v>
                </c:pt>
                <c:pt idx="12795">
                  <c:v>1.2066474</c:v>
                </c:pt>
                <c:pt idx="12796">
                  <c:v>1.2436333899999996</c:v>
                </c:pt>
                <c:pt idx="12797">
                  <c:v>1.2676779</c:v>
                </c:pt>
                <c:pt idx="12798">
                  <c:v>1.2105553200000001</c:v>
                </c:pt>
                <c:pt idx="12799">
                  <c:v>1.14662278</c:v>
                </c:pt>
                <c:pt idx="12800">
                  <c:v>1.1474566499999999</c:v>
                </c:pt>
                <c:pt idx="12801">
                  <c:v>1.2712913799999996</c:v>
                </c:pt>
                <c:pt idx="12802">
                  <c:v>1.2790745499999998</c:v>
                </c:pt>
                <c:pt idx="12803">
                  <c:v>1.2539184099999998</c:v>
                </c:pt>
                <c:pt idx="12804">
                  <c:v>1.1981856800000001</c:v>
                </c:pt>
                <c:pt idx="12805">
                  <c:v>1.1894298799999998</c:v>
                </c:pt>
                <c:pt idx="12806">
                  <c:v>1.1520431000000002</c:v>
                </c:pt>
                <c:pt idx="12807">
                  <c:v>1.21875584</c:v>
                </c:pt>
                <c:pt idx="12808">
                  <c:v>1.2751830799999999</c:v>
                </c:pt>
                <c:pt idx="12809">
                  <c:v>1.2468301099999999</c:v>
                </c:pt>
                <c:pt idx="12810">
                  <c:v>1.1367548700000001</c:v>
                </c:pt>
                <c:pt idx="12811">
                  <c:v>1.13105655</c:v>
                </c:pt>
                <c:pt idx="12812">
                  <c:v>1.2041616399999997</c:v>
                </c:pt>
                <c:pt idx="12813">
                  <c:v>1.2776849299999999</c:v>
                </c:pt>
                <c:pt idx="12814">
                  <c:v>1.2792133099999998</c:v>
                </c:pt>
                <c:pt idx="12815">
                  <c:v>1.2219520799999999</c:v>
                </c:pt>
                <c:pt idx="12816">
                  <c:v>1.2066638499999998</c:v>
                </c:pt>
                <c:pt idx="12817">
                  <c:v>1.1197986599999998</c:v>
                </c:pt>
                <c:pt idx="12818">
                  <c:v>1.20096552</c:v>
                </c:pt>
                <c:pt idx="12819">
                  <c:v>1.2512817399999998</c:v>
                </c:pt>
                <c:pt idx="12820">
                  <c:v>1.1571853200000002</c:v>
                </c:pt>
                <c:pt idx="12821">
                  <c:v>1.1883178900000002</c:v>
                </c:pt>
                <c:pt idx="12822">
                  <c:v>1.2753220799999998</c:v>
                </c:pt>
                <c:pt idx="12823">
                  <c:v>1.2547522799999999</c:v>
                </c:pt>
                <c:pt idx="12824">
                  <c:v>1.13689387</c:v>
                </c:pt>
                <c:pt idx="12825">
                  <c:v>1.2398809200000001</c:v>
                </c:pt>
                <c:pt idx="12826">
                  <c:v>1.2366841999999998</c:v>
                </c:pt>
                <c:pt idx="12827">
                  <c:v>1.1621890100000001</c:v>
                </c:pt>
                <c:pt idx="12828">
                  <c:v>1.2097215699999997</c:v>
                </c:pt>
                <c:pt idx="12829">
                  <c:v>1.2819931499999997</c:v>
                </c:pt>
                <c:pt idx="12830">
                  <c:v>1.2635081999999997</c:v>
                </c:pt>
                <c:pt idx="12831">
                  <c:v>1.2001316499999997</c:v>
                </c:pt>
                <c:pt idx="12832">
                  <c:v>1.1399513499999998</c:v>
                </c:pt>
                <c:pt idx="12833">
                  <c:v>1.2218130799999998</c:v>
                </c:pt>
                <c:pt idx="12834">
                  <c:v>1.2708744999999997</c:v>
                </c:pt>
                <c:pt idx="12835">
                  <c:v>1.24085391</c:v>
                </c:pt>
                <c:pt idx="12836">
                  <c:v>1.18275869</c:v>
                </c:pt>
                <c:pt idx="12837">
                  <c:v>1.1292498099999999</c:v>
                </c:pt>
                <c:pt idx="12838">
                  <c:v>1.2168095099999998</c:v>
                </c:pt>
                <c:pt idx="12839">
                  <c:v>1.2532230599999998</c:v>
                </c:pt>
                <c:pt idx="12840">
                  <c:v>1.2543352799999998</c:v>
                </c:pt>
                <c:pt idx="12841">
                  <c:v>1.2914440599999997</c:v>
                </c:pt>
                <c:pt idx="12842">
                  <c:v>1.2849117499999998</c:v>
                </c:pt>
                <c:pt idx="12843">
                  <c:v>1.2040233599999999</c:v>
                </c:pt>
                <c:pt idx="12844">
                  <c:v>1.1999924200000001</c:v>
                </c:pt>
                <c:pt idx="12845">
                  <c:v>1.1232736099999998</c:v>
                </c:pt>
                <c:pt idx="12846">
                  <c:v>1.2458080099999997</c:v>
                </c:pt>
                <c:pt idx="12847">
                  <c:v>1.2787964299999999</c:v>
                </c:pt>
                <c:pt idx="12848">
                  <c:v>1.1962400700000002</c:v>
                </c:pt>
                <c:pt idx="12849">
                  <c:v>1.1974908099999999</c:v>
                </c:pt>
                <c:pt idx="12850">
                  <c:v>1.1828975700000002</c:v>
                </c:pt>
                <c:pt idx="12851">
                  <c:v>1.1135446999999998</c:v>
                </c:pt>
                <c:pt idx="12852">
                  <c:v>1.1649684899999999</c:v>
                </c:pt>
                <c:pt idx="12853">
                  <c:v>1.1496801400000001</c:v>
                </c:pt>
                <c:pt idx="12854">
                  <c:v>1.2272334099999997</c:v>
                </c:pt>
                <c:pt idx="12855">
                  <c:v>1.2503046999999998</c:v>
                </c:pt>
                <c:pt idx="12856">
                  <c:v>1.2990045499999998</c:v>
                </c:pt>
                <c:pt idx="12857">
                  <c:v>1.2444673799999999</c:v>
                </c:pt>
                <c:pt idx="12858">
                  <c:v>1.2316808699999999</c:v>
                </c:pt>
                <c:pt idx="12859">
                  <c:v>1.25016594</c:v>
                </c:pt>
                <c:pt idx="12860">
                  <c:v>1.18762302</c:v>
                </c:pt>
                <c:pt idx="12861">
                  <c:v>1.1933211099999999</c:v>
                </c:pt>
                <c:pt idx="12862">
                  <c:v>1.14940226</c:v>
                </c:pt>
                <c:pt idx="12863">
                  <c:v>1.1241154700000002</c:v>
                </c:pt>
                <c:pt idx="12864">
                  <c:v>1.2515558</c:v>
                </c:pt>
                <c:pt idx="12865">
                  <c:v>1.2478034499999997</c:v>
                </c:pt>
                <c:pt idx="12866">
                  <c:v>1.2352944599999998</c:v>
                </c:pt>
                <c:pt idx="12867">
                  <c:v>1.1721959100000001</c:v>
                </c:pt>
                <c:pt idx="12868">
                  <c:v>1.2218130799999998</c:v>
                </c:pt>
                <c:pt idx="12869">
                  <c:v>1.14551067</c:v>
                </c:pt>
                <c:pt idx="12870">
                  <c:v>1.0632322999999997</c:v>
                </c:pt>
                <c:pt idx="12871">
                  <c:v>1.0999239699999999</c:v>
                </c:pt>
                <c:pt idx="12872">
                  <c:v>1.2288242599999994</c:v>
                </c:pt>
                <c:pt idx="12873">
                  <c:v>1.2740200799999999</c:v>
                </c:pt>
                <c:pt idx="12874">
                  <c:v>1.2547522799999999</c:v>
                </c:pt>
                <c:pt idx="12875">
                  <c:v>1.1992978999999999</c:v>
                </c:pt>
                <c:pt idx="12876">
                  <c:v>1.1904029800000002</c:v>
                </c:pt>
                <c:pt idx="12877">
                  <c:v>1.2113890599999997</c:v>
                </c:pt>
                <c:pt idx="12878">
                  <c:v>1.2093043299999997</c:v>
                </c:pt>
                <c:pt idx="12879">
                  <c:v>1.18970811</c:v>
                </c:pt>
                <c:pt idx="12880">
                  <c:v>1.18998575</c:v>
                </c:pt>
                <c:pt idx="12881">
                  <c:v>1.2391860499999998</c:v>
                </c:pt>
                <c:pt idx="12882">
                  <c:v>1.2441895000000001</c:v>
                </c:pt>
                <c:pt idx="12883">
                  <c:v>1.2756000799999998</c:v>
                </c:pt>
                <c:pt idx="12884">
                  <c:v>1.2707357399999999</c:v>
                </c:pt>
                <c:pt idx="12885">
                  <c:v>1.2689286499999997</c:v>
                </c:pt>
                <c:pt idx="12886">
                  <c:v>1.2458572399999999</c:v>
                </c:pt>
                <c:pt idx="12887">
                  <c:v>1.2457183599999997</c:v>
                </c:pt>
                <c:pt idx="12888">
                  <c:v>1.2280676399999999</c:v>
                </c:pt>
                <c:pt idx="12889">
                  <c:v>1.2147247799999996</c:v>
                </c:pt>
                <c:pt idx="12890">
                  <c:v>1.22737253</c:v>
                </c:pt>
                <c:pt idx="12891">
                  <c:v>1.2323762199999997</c:v>
                </c:pt>
                <c:pt idx="12892">
                  <c:v>1.2034672499999997</c:v>
                </c:pt>
                <c:pt idx="12893">
                  <c:v>1.1833146799999998</c:v>
                </c:pt>
                <c:pt idx="12894">
                  <c:v>1.16927683</c:v>
                </c:pt>
                <c:pt idx="12895">
                  <c:v>1.17497528</c:v>
                </c:pt>
                <c:pt idx="12896">
                  <c:v>1.14036834</c:v>
                </c:pt>
                <c:pt idx="12897">
                  <c:v>1.10131395</c:v>
                </c:pt>
                <c:pt idx="12898">
                  <c:v>1.0418287499999996</c:v>
                </c:pt>
                <c:pt idx="12899">
                  <c:v>1.1141499300000002</c:v>
                </c:pt>
                <c:pt idx="12900">
                  <c:v>1.1440469000000002</c:v>
                </c:pt>
                <c:pt idx="12901">
                  <c:v>1.1463448999999999</c:v>
                </c:pt>
                <c:pt idx="12902">
                  <c:v>1.05725574</c:v>
                </c:pt>
                <c:pt idx="12903">
                  <c:v>1.0658731499999998</c:v>
                </c:pt>
                <c:pt idx="12904">
                  <c:v>1.16260564</c:v>
                </c:pt>
                <c:pt idx="12905">
                  <c:v>1.1713619200000001</c:v>
                </c:pt>
                <c:pt idx="12906">
                  <c:v>1.1378666199999998</c:v>
                </c:pt>
                <c:pt idx="12907">
                  <c:v>1.1498194899999998</c:v>
                </c:pt>
                <c:pt idx="12908">
                  <c:v>1.2158365199999999</c:v>
                </c:pt>
                <c:pt idx="12909">
                  <c:v>1.2180606099999998</c:v>
                </c:pt>
                <c:pt idx="12910">
                  <c:v>1.16274476</c:v>
                </c:pt>
                <c:pt idx="12911">
                  <c:v>1.1931825900000002</c:v>
                </c:pt>
                <c:pt idx="12912">
                  <c:v>1.2187553600000001</c:v>
                </c:pt>
                <c:pt idx="12913">
                  <c:v>1.20819283</c:v>
                </c:pt>
                <c:pt idx="12914">
                  <c:v>1.1481515200000003</c:v>
                </c:pt>
                <c:pt idx="12915">
                  <c:v>1.1039545499999999</c:v>
                </c:pt>
                <c:pt idx="12916">
                  <c:v>1.0504456799999999</c:v>
                </c:pt>
                <c:pt idx="12917">
                  <c:v>1.0925345399999999</c:v>
                </c:pt>
                <c:pt idx="12918">
                  <c:v>1.0510017899999997</c:v>
                </c:pt>
                <c:pt idx="12919">
                  <c:v>1.0787986499999997</c:v>
                </c:pt>
                <c:pt idx="12920">
                  <c:v>1.16052103</c:v>
                </c:pt>
                <c:pt idx="12921">
                  <c:v>1.1413413299999999</c:v>
                </c:pt>
                <c:pt idx="12922">
                  <c:v>1.18790102</c:v>
                </c:pt>
                <c:pt idx="12923">
                  <c:v>1.18706727</c:v>
                </c:pt>
                <c:pt idx="12924">
                  <c:v>1.20541298</c:v>
                </c:pt>
                <c:pt idx="12925">
                  <c:v>1.1188255499999999</c:v>
                </c:pt>
                <c:pt idx="12926">
                  <c:v>1.0803273899999999</c:v>
                </c:pt>
                <c:pt idx="12927">
                  <c:v>1.13478327</c:v>
                </c:pt>
                <c:pt idx="12928">
                  <c:v>1.1701109400000003</c:v>
                </c:pt>
                <c:pt idx="12929">
                  <c:v>1.2070805999999998</c:v>
                </c:pt>
                <c:pt idx="12930">
                  <c:v>1.1450940399999998</c:v>
                </c:pt>
                <c:pt idx="12931">
                  <c:v>1.0774087899999998</c:v>
                </c:pt>
                <c:pt idx="12932">
                  <c:v>1.16246688</c:v>
                </c:pt>
                <c:pt idx="12933">
                  <c:v>1.22931802</c:v>
                </c:pt>
                <c:pt idx="12934">
                  <c:v>1.1670532199999999</c:v>
                </c:pt>
                <c:pt idx="12935">
                  <c:v>1.1018699399999998</c:v>
                </c:pt>
                <c:pt idx="12936">
                  <c:v>1.16941619</c:v>
                </c:pt>
                <c:pt idx="12937">
                  <c:v>1.1891517599999999</c:v>
                </c:pt>
                <c:pt idx="12938">
                  <c:v>1.1134049899999998</c:v>
                </c:pt>
                <c:pt idx="12939">
                  <c:v>1.1495415</c:v>
                </c:pt>
                <c:pt idx="12940">
                  <c:v>1.2162539999999999</c:v>
                </c:pt>
                <c:pt idx="12941">
                  <c:v>1.1210492799999998</c:v>
                </c:pt>
                <c:pt idx="12942">
                  <c:v>1.1154903199999997</c:v>
                </c:pt>
                <c:pt idx="12943">
                  <c:v>1.1827585700000003</c:v>
                </c:pt>
                <c:pt idx="12944">
                  <c:v>1.2013826399999998</c:v>
                </c:pt>
                <c:pt idx="12945">
                  <c:v>1.2102966299999998</c:v>
                </c:pt>
                <c:pt idx="12946">
                  <c:v>1.1396732299999999</c:v>
                </c:pt>
                <c:pt idx="12947">
                  <c:v>1.0840799800000001</c:v>
                </c:pt>
                <c:pt idx="12948">
                  <c:v>1.16371775</c:v>
                </c:pt>
                <c:pt idx="12949">
                  <c:v>1.19165349</c:v>
                </c:pt>
                <c:pt idx="12950">
                  <c:v>1.0794933999999998</c:v>
                </c:pt>
                <c:pt idx="12951">
                  <c:v>1.1481515200000003</c:v>
                </c:pt>
                <c:pt idx="12952">
                  <c:v>1.18390894</c:v>
                </c:pt>
                <c:pt idx="12953">
                  <c:v>1.1961009500000002</c:v>
                </c:pt>
                <c:pt idx="12954">
                  <c:v>1.1744193999999999</c:v>
                </c:pt>
                <c:pt idx="12955">
                  <c:v>1.0671235299999999</c:v>
                </c:pt>
                <c:pt idx="12956">
                  <c:v>1.1338365099999999</c:v>
                </c:pt>
                <c:pt idx="12957">
                  <c:v>1.2275112899999996</c:v>
                </c:pt>
                <c:pt idx="12958">
                  <c:v>1.21125054</c:v>
                </c:pt>
                <c:pt idx="12959">
                  <c:v>1.14064634</c:v>
                </c:pt>
                <c:pt idx="12960">
                  <c:v>1.0440527200000003</c:v>
                </c:pt>
                <c:pt idx="12961">
                  <c:v>1.0503069199999999</c:v>
                </c:pt>
                <c:pt idx="12962">
                  <c:v>1.1056224099999998</c:v>
                </c:pt>
                <c:pt idx="12963">
                  <c:v>1.1332801600000002</c:v>
                </c:pt>
                <c:pt idx="12964">
                  <c:v>1.1164632999999997</c:v>
                </c:pt>
                <c:pt idx="12965">
                  <c:v>1.0863037099999999</c:v>
                </c:pt>
                <c:pt idx="12966">
                  <c:v>1.0375204099999997</c:v>
                </c:pt>
                <c:pt idx="12967">
                  <c:v>1.0295983599999998</c:v>
                </c:pt>
                <c:pt idx="12968">
                  <c:v>1.0184791099999999</c:v>
                </c:pt>
                <c:pt idx="12969">
                  <c:v>1.0232046799999996</c:v>
                </c:pt>
                <c:pt idx="12970">
                  <c:v>1.0220928199999999</c:v>
                </c:pt>
                <c:pt idx="12971">
                  <c:v>1.0382151600000002</c:v>
                </c:pt>
                <c:pt idx="12972">
                  <c:v>1.05558789</c:v>
                </c:pt>
                <c:pt idx="12973">
                  <c:v>1.1159073099999999</c:v>
                </c:pt>
                <c:pt idx="12974">
                  <c:v>1.1291109300000002</c:v>
                </c:pt>
                <c:pt idx="12975">
                  <c:v>1.1274429600000002</c:v>
                </c:pt>
                <c:pt idx="12976">
                  <c:v>1.1569074400000001</c:v>
                </c:pt>
                <c:pt idx="12977">
                  <c:v>1.16663647</c:v>
                </c:pt>
                <c:pt idx="12978">
                  <c:v>1.1875586499999999</c:v>
                </c:pt>
                <c:pt idx="12979">
                  <c:v>1.1823412200000001</c:v>
                </c:pt>
                <c:pt idx="12980">
                  <c:v>1.1510647499999997</c:v>
                </c:pt>
                <c:pt idx="12981">
                  <c:v>1.18956876</c:v>
                </c:pt>
                <c:pt idx="12982">
                  <c:v>1.1765040200000001</c:v>
                </c:pt>
                <c:pt idx="12983">
                  <c:v>1.1986028000000002</c:v>
                </c:pt>
                <c:pt idx="12984">
                  <c:v>1.23348773</c:v>
                </c:pt>
                <c:pt idx="12985">
                  <c:v>1.1951280799999999</c:v>
                </c:pt>
                <c:pt idx="12986">
                  <c:v>1.1535718399999999</c:v>
                </c:pt>
                <c:pt idx="12987">
                  <c:v>1.09800863</c:v>
                </c:pt>
                <c:pt idx="12988">
                  <c:v>1.1163240699999999</c:v>
                </c:pt>
                <c:pt idx="12989">
                  <c:v>1.1948570000000003</c:v>
                </c:pt>
                <c:pt idx="12990">
                  <c:v>1.19874167</c:v>
                </c:pt>
                <c:pt idx="12991">
                  <c:v>1.2038842399999996</c:v>
                </c:pt>
                <c:pt idx="12992">
                  <c:v>1.0928359000000001</c:v>
                </c:pt>
                <c:pt idx="12993">
                  <c:v>1.13175154</c:v>
                </c:pt>
                <c:pt idx="12994">
                  <c:v>1.2072198399999998</c:v>
                </c:pt>
                <c:pt idx="12995">
                  <c:v>1.1920707200000003</c:v>
                </c:pt>
                <c:pt idx="12996">
                  <c:v>1.09019518</c:v>
                </c:pt>
                <c:pt idx="12997">
                  <c:v>1.1328630399999999</c:v>
                </c:pt>
                <c:pt idx="12998">
                  <c:v>1.1844258300000001</c:v>
                </c:pt>
                <c:pt idx="12999">
                  <c:v>1.2118062999999994</c:v>
                </c:pt>
                <c:pt idx="13000">
                  <c:v>1.0851917299999998</c:v>
                </c:pt>
                <c:pt idx="13001">
                  <c:v>1.19957566</c:v>
                </c:pt>
                <c:pt idx="13002">
                  <c:v>1.2045788799999999</c:v>
                </c:pt>
                <c:pt idx="13003">
                  <c:v>1.1021475800000002</c:v>
                </c:pt>
                <c:pt idx="13004">
                  <c:v>1.1565386099999999</c:v>
                </c:pt>
                <c:pt idx="13005">
                  <c:v>1.16594267</c:v>
                </c:pt>
                <c:pt idx="13006">
                  <c:v>1.1990194300000001</c:v>
                </c:pt>
                <c:pt idx="13007">
                  <c:v>1.15315521</c:v>
                </c:pt>
                <c:pt idx="13008">
                  <c:v>1.0921410300000001</c:v>
                </c:pt>
                <c:pt idx="13009">
                  <c:v>1.1961008300000002</c:v>
                </c:pt>
                <c:pt idx="13010">
                  <c:v>1.2204233399999997</c:v>
                </c:pt>
                <c:pt idx="13011">
                  <c:v>1.1820635800000001</c:v>
                </c:pt>
                <c:pt idx="13012">
                  <c:v>1.0949208699999999</c:v>
                </c:pt>
                <c:pt idx="13013">
                  <c:v>1.15482259</c:v>
                </c:pt>
                <c:pt idx="13014">
                  <c:v>1.1910976200000001</c:v>
                </c:pt>
                <c:pt idx="13015">
                  <c:v>1.1767821300000003</c:v>
                </c:pt>
                <c:pt idx="13016">
                  <c:v>1.109097</c:v>
                </c:pt>
                <c:pt idx="13017">
                  <c:v>1.1184089200000003</c:v>
                </c:pt>
                <c:pt idx="13018">
                  <c:v>1.15387237</c:v>
                </c:pt>
                <c:pt idx="13019">
                  <c:v>1.1858164099999999</c:v>
                </c:pt>
                <c:pt idx="13020">
                  <c:v>1.1917687699999999</c:v>
                </c:pt>
                <c:pt idx="13021">
                  <c:v>1.0735169600000001</c:v>
                </c:pt>
                <c:pt idx="13022">
                  <c:v>1.0682520900000001</c:v>
                </c:pt>
                <c:pt idx="13023">
                  <c:v>1.1309175500000002</c:v>
                </c:pt>
                <c:pt idx="13024">
                  <c:v>1.1883176600000003</c:v>
                </c:pt>
                <c:pt idx="13025">
                  <c:v>1.2015213999999996</c:v>
                </c:pt>
                <c:pt idx="13026">
                  <c:v>1.2158368799999997</c:v>
                </c:pt>
                <c:pt idx="13027">
                  <c:v>1.1592702899999998</c:v>
                </c:pt>
                <c:pt idx="13028">
                  <c:v>1.1210496399999998</c:v>
                </c:pt>
                <c:pt idx="13029">
                  <c:v>1.1099309899999998</c:v>
                </c:pt>
                <c:pt idx="13030">
                  <c:v>1.10770714</c:v>
                </c:pt>
                <c:pt idx="13031">
                  <c:v>1.1721186600000002</c:v>
                </c:pt>
                <c:pt idx="13032">
                  <c:v>1.22653806</c:v>
                </c:pt>
                <c:pt idx="13033">
                  <c:v>1.22125733</c:v>
                </c:pt>
                <c:pt idx="13034">
                  <c:v>1.2045793499999997</c:v>
                </c:pt>
                <c:pt idx="13035">
                  <c:v>1.1861546000000001</c:v>
                </c:pt>
                <c:pt idx="13036">
                  <c:v>1.1551008199999999</c:v>
                </c:pt>
                <c:pt idx="13037">
                  <c:v>1.1078338599999997</c:v>
                </c:pt>
                <c:pt idx="13038">
                  <c:v>1.10047984</c:v>
                </c:pt>
                <c:pt idx="13039">
                  <c:v>1.1021478200000001</c:v>
                </c:pt>
                <c:pt idx="13040">
                  <c:v>1.1143783300000001</c:v>
                </c:pt>
                <c:pt idx="13041">
                  <c:v>1.1489595200000002</c:v>
                </c:pt>
                <c:pt idx="13042">
                  <c:v>1.1453717899999998</c:v>
                </c:pt>
                <c:pt idx="13043">
                  <c:v>1.2111114299999999</c:v>
                </c:pt>
                <c:pt idx="13044">
                  <c:v>1.21347392</c:v>
                </c:pt>
                <c:pt idx="13045">
                  <c:v>1.1822024600000003</c:v>
                </c:pt>
                <c:pt idx="13046">
                  <c:v>1.1286941799999999</c:v>
                </c:pt>
                <c:pt idx="13047">
                  <c:v>1.1439063499999997</c:v>
                </c:pt>
                <c:pt idx="13048">
                  <c:v>1.1245238799999999</c:v>
                </c:pt>
                <c:pt idx="13049">
                  <c:v>1.1937384600000001</c:v>
                </c:pt>
                <c:pt idx="13050">
                  <c:v>1.1940162200000002</c:v>
                </c:pt>
                <c:pt idx="13051">
                  <c:v>1.2195892299999997</c:v>
                </c:pt>
                <c:pt idx="13052">
                  <c:v>1.1412025700000001</c:v>
                </c:pt>
                <c:pt idx="13053">
                  <c:v>1.0757406899999997</c:v>
                </c:pt>
                <c:pt idx="13054">
                  <c:v>1.1350871300000003</c:v>
                </c:pt>
                <c:pt idx="13055">
                  <c:v>1.1941553400000002</c:v>
                </c:pt>
                <c:pt idx="13056">
                  <c:v>1.2183383699999999</c:v>
                </c:pt>
                <c:pt idx="13057">
                  <c:v>1.2578103499999997</c:v>
                </c:pt>
                <c:pt idx="13058">
                  <c:v>1.2266774199999999</c:v>
                </c:pt>
                <c:pt idx="13059">
                  <c:v>1.15788066</c:v>
                </c:pt>
                <c:pt idx="13060">
                  <c:v>1.1439821700000001</c:v>
                </c:pt>
                <c:pt idx="13061">
                  <c:v>1.1014528300000002</c:v>
                </c:pt>
                <c:pt idx="13062">
                  <c:v>1.0649001600000001</c:v>
                </c:pt>
                <c:pt idx="13063">
                  <c:v>1.1207716499999998</c:v>
                </c:pt>
                <c:pt idx="13064">
                  <c:v>1.13814485</c:v>
                </c:pt>
                <c:pt idx="13065">
                  <c:v>1.20235538</c:v>
                </c:pt>
                <c:pt idx="13066">
                  <c:v>1.1962400700000002</c:v>
                </c:pt>
                <c:pt idx="13067">
                  <c:v>1.2229249499999997</c:v>
                </c:pt>
                <c:pt idx="13068">
                  <c:v>1.2197282299999996</c:v>
                </c:pt>
                <c:pt idx="13069">
                  <c:v>1.2073585999999998</c:v>
                </c:pt>
                <c:pt idx="13070">
                  <c:v>1.2140296699999997</c:v>
                </c:pt>
                <c:pt idx="13071">
                  <c:v>1.2373793099999997</c:v>
                </c:pt>
                <c:pt idx="13072">
                  <c:v>1.2448252399999997</c:v>
                </c:pt>
                <c:pt idx="13073">
                  <c:v>1.1892909999999999</c:v>
                </c:pt>
                <c:pt idx="13074">
                  <c:v>1.1341140300000001</c:v>
                </c:pt>
                <c:pt idx="13075">
                  <c:v>1.1443990499999999</c:v>
                </c:pt>
                <c:pt idx="13076">
                  <c:v>1.2094435699999999</c:v>
                </c:pt>
                <c:pt idx="13077">
                  <c:v>1.20958257</c:v>
                </c:pt>
                <c:pt idx="13078">
                  <c:v>1.2156978799999998</c:v>
                </c:pt>
                <c:pt idx="13079">
                  <c:v>1.1780331100000001</c:v>
                </c:pt>
                <c:pt idx="13080">
                  <c:v>1.11437809</c:v>
                </c:pt>
                <c:pt idx="13081">
                  <c:v>1.09422576</c:v>
                </c:pt>
                <c:pt idx="13082">
                  <c:v>1.1748362799999998</c:v>
                </c:pt>
                <c:pt idx="13083">
                  <c:v>1.2329320899999998</c:v>
                </c:pt>
                <c:pt idx="13084">
                  <c:v>1.2295963799999996</c:v>
                </c:pt>
                <c:pt idx="13085">
                  <c:v>1.2069278999999997</c:v>
                </c:pt>
                <c:pt idx="13086">
                  <c:v>1.2076297999999996</c:v>
                </c:pt>
                <c:pt idx="13087">
                  <c:v>1.1949889700000003</c:v>
                </c:pt>
                <c:pt idx="13088">
                  <c:v>1.10423231</c:v>
                </c:pt>
                <c:pt idx="13089">
                  <c:v>1.1231344899999998</c:v>
                </c:pt>
                <c:pt idx="13090">
                  <c:v>1.1802568400000002</c:v>
                </c:pt>
                <c:pt idx="13091">
                  <c:v>1.19901955</c:v>
                </c:pt>
                <c:pt idx="13092">
                  <c:v>1.18317568</c:v>
                </c:pt>
                <c:pt idx="13093">
                  <c:v>1.0881105700000002</c:v>
                </c:pt>
                <c:pt idx="13094">
                  <c:v>1.1260530900000001</c:v>
                </c:pt>
                <c:pt idx="13095">
                  <c:v>1.2168096299999998</c:v>
                </c:pt>
                <c:pt idx="13096">
                  <c:v>1.2283452699999999</c:v>
                </c:pt>
                <c:pt idx="13097">
                  <c:v>1.1972131700000002</c:v>
                </c:pt>
                <c:pt idx="13098">
                  <c:v>1.11785281</c:v>
                </c:pt>
                <c:pt idx="13099">
                  <c:v>1.0879714499999997</c:v>
                </c:pt>
                <c:pt idx="13100">
                  <c:v>1.1424536700000001</c:v>
                </c:pt>
                <c:pt idx="13101">
                  <c:v>1.2183387299999999</c:v>
                </c:pt>
                <c:pt idx="13102">
                  <c:v>1.2051349899999997</c:v>
                </c:pt>
                <c:pt idx="13103">
                  <c:v>1.2234810599999997</c:v>
                </c:pt>
                <c:pt idx="13104">
                  <c:v>1.2594780899999998</c:v>
                </c:pt>
                <c:pt idx="13105">
                  <c:v>1.2553082699999998</c:v>
                </c:pt>
                <c:pt idx="13106">
                  <c:v>1.2402980299999999</c:v>
                </c:pt>
                <c:pt idx="13107">
                  <c:v>1.2387689399999999</c:v>
                </c:pt>
                <c:pt idx="13108">
                  <c:v>1.2008266399999996</c:v>
                </c:pt>
                <c:pt idx="13109">
                  <c:v>1.17590857</c:v>
                </c:pt>
                <c:pt idx="13110">
                  <c:v>1.2250095599999997</c:v>
                </c:pt>
                <c:pt idx="13111">
                  <c:v>1.23008764</c:v>
                </c:pt>
                <c:pt idx="13112">
                  <c:v>1.2361284499999998</c:v>
                </c:pt>
                <c:pt idx="13113">
                  <c:v>1.2005484099999999</c:v>
                </c:pt>
                <c:pt idx="13114">
                  <c:v>1.16649735</c:v>
                </c:pt>
                <c:pt idx="13115">
                  <c:v>1.1378667399999998</c:v>
                </c:pt>
                <c:pt idx="13116">
                  <c:v>1.1292496899999998</c:v>
                </c:pt>
                <c:pt idx="13117">
                  <c:v>1.1342529100000003</c:v>
                </c:pt>
                <c:pt idx="13118">
                  <c:v>1.12646997</c:v>
                </c:pt>
                <c:pt idx="13119">
                  <c:v>1.0872765799999999</c:v>
                </c:pt>
                <c:pt idx="13120">
                  <c:v>1.08630359</c:v>
                </c:pt>
                <c:pt idx="13121">
                  <c:v>1.12594032</c:v>
                </c:pt>
                <c:pt idx="13122">
                  <c:v>1.1831753300000001</c:v>
                </c:pt>
                <c:pt idx="13123">
                  <c:v>1.2155587699999999</c:v>
                </c:pt>
                <c:pt idx="13124">
                  <c:v>1.2047178700000001</c:v>
                </c:pt>
                <c:pt idx="13125">
                  <c:v>1.23487759</c:v>
                </c:pt>
                <c:pt idx="13126">
                  <c:v>1.2266775400000001</c:v>
                </c:pt>
                <c:pt idx="13127">
                  <c:v>1.1766102300000001</c:v>
                </c:pt>
                <c:pt idx="13128">
                  <c:v>1.1442598100000001</c:v>
                </c:pt>
                <c:pt idx="13129">
                  <c:v>1.13674819</c:v>
                </c:pt>
                <c:pt idx="13130">
                  <c:v>1.0974223599999997</c:v>
                </c:pt>
                <c:pt idx="13131">
                  <c:v>1.10089707</c:v>
                </c:pt>
                <c:pt idx="13132">
                  <c:v>1.1331412799999998</c:v>
                </c:pt>
                <c:pt idx="13133">
                  <c:v>1.17247379</c:v>
                </c:pt>
                <c:pt idx="13134">
                  <c:v>1.2277892799999996</c:v>
                </c:pt>
                <c:pt idx="13135">
                  <c:v>1.1988805500000002</c:v>
                </c:pt>
                <c:pt idx="13136">
                  <c:v>1.2350164699999999</c:v>
                </c:pt>
                <c:pt idx="13137">
                  <c:v>1.2038398999999997</c:v>
                </c:pt>
                <c:pt idx="13138">
                  <c:v>1.2182971199999999</c:v>
                </c:pt>
                <c:pt idx="13139">
                  <c:v>1.19957578</c:v>
                </c:pt>
                <c:pt idx="13140">
                  <c:v>1.1279990699999998</c:v>
                </c:pt>
                <c:pt idx="13141">
                  <c:v>1.08491385</c:v>
                </c:pt>
                <c:pt idx="13142">
                  <c:v>1.1781722300000002</c:v>
                </c:pt>
                <c:pt idx="13143">
                  <c:v>1.24446762</c:v>
                </c:pt>
                <c:pt idx="13144">
                  <c:v>1.2280671599999999</c:v>
                </c:pt>
                <c:pt idx="13145">
                  <c:v>1.1431480599999999</c:v>
                </c:pt>
                <c:pt idx="13146">
                  <c:v>1.1355041299999999</c:v>
                </c:pt>
                <c:pt idx="13147">
                  <c:v>1.1934602299999999</c:v>
                </c:pt>
                <c:pt idx="13148">
                  <c:v>1.2183386099999998</c:v>
                </c:pt>
                <c:pt idx="13149">
                  <c:v>1.204162</c:v>
                </c:pt>
                <c:pt idx="13150">
                  <c:v>1.1260530900000001</c:v>
                </c:pt>
                <c:pt idx="13151">
                  <c:v>1.0418287499999996</c:v>
                </c:pt>
                <c:pt idx="13152">
                  <c:v>1.1334192799999998</c:v>
                </c:pt>
                <c:pt idx="13153">
                  <c:v>1.1774768799999999</c:v>
                </c:pt>
                <c:pt idx="13154">
                  <c:v>1.1527379800000002</c:v>
                </c:pt>
                <c:pt idx="13155">
                  <c:v>1.18331432</c:v>
                </c:pt>
                <c:pt idx="13156">
                  <c:v>1.2701796299999999</c:v>
                </c:pt>
                <c:pt idx="13157">
                  <c:v>1.2622573400000001</c:v>
                </c:pt>
                <c:pt idx="13158">
                  <c:v>1.2407145499999999</c:v>
                </c:pt>
                <c:pt idx="13159">
                  <c:v>1.20694196</c:v>
                </c:pt>
                <c:pt idx="13160">
                  <c:v>1.2279282799999995</c:v>
                </c:pt>
                <c:pt idx="13161">
                  <c:v>1.2220911999999997</c:v>
                </c:pt>
                <c:pt idx="13162">
                  <c:v>1.1966568200000003</c:v>
                </c:pt>
                <c:pt idx="13163">
                  <c:v>1.16274488</c:v>
                </c:pt>
                <c:pt idx="13164">
                  <c:v>1.1534331999999998</c:v>
                </c:pt>
                <c:pt idx="13165">
                  <c:v>1.13744986</c:v>
                </c:pt>
                <c:pt idx="13166">
                  <c:v>1.23022783</c:v>
                </c:pt>
                <c:pt idx="13167">
                  <c:v>1.2366844399999999</c:v>
                </c:pt>
                <c:pt idx="13168">
                  <c:v>1.1595484</c:v>
                </c:pt>
                <c:pt idx="13169">
                  <c:v>1.1744193999999999</c:v>
                </c:pt>
                <c:pt idx="13170">
                  <c:v>1.1236903699999998</c:v>
                </c:pt>
                <c:pt idx="13171">
                  <c:v>1.0993682099999997</c:v>
                </c:pt>
                <c:pt idx="13172">
                  <c:v>1.1193817899999998</c:v>
                </c:pt>
                <c:pt idx="13173">
                  <c:v>1.2065249699999998</c:v>
                </c:pt>
                <c:pt idx="13174">
                  <c:v>1.2034670099999998</c:v>
                </c:pt>
                <c:pt idx="13175">
                  <c:v>1.2240521900000001</c:v>
                </c:pt>
                <c:pt idx="13176">
                  <c:v>1.2247315599999997</c:v>
                </c:pt>
                <c:pt idx="13177">
                  <c:v>1.2259825499999999</c:v>
                </c:pt>
                <c:pt idx="13178">
                  <c:v>1.1523209800000001</c:v>
                </c:pt>
                <c:pt idx="13179">
                  <c:v>1.1726126700000001</c:v>
                </c:pt>
                <c:pt idx="13180">
                  <c:v>1.1270630399999999</c:v>
                </c:pt>
                <c:pt idx="13181">
                  <c:v>1.1794228600000001</c:v>
                </c:pt>
                <c:pt idx="13182">
                  <c:v>1.2316808699999999</c:v>
                </c:pt>
                <c:pt idx="13183">
                  <c:v>1.2263990599999999</c:v>
                </c:pt>
                <c:pt idx="13184">
                  <c:v>1.2436337499999996</c:v>
                </c:pt>
                <c:pt idx="13185">
                  <c:v>1.2351554600000001</c:v>
                </c:pt>
                <c:pt idx="13186">
                  <c:v>1.1666363499999999</c:v>
                </c:pt>
                <c:pt idx="13187">
                  <c:v>1.1537107200000001</c:v>
                </c:pt>
                <c:pt idx="13188">
                  <c:v>1.0621204399999999</c:v>
                </c:pt>
                <c:pt idx="13189">
                  <c:v>1.10617828</c:v>
                </c:pt>
                <c:pt idx="13190">
                  <c:v>1.1236900099999998</c:v>
                </c:pt>
                <c:pt idx="13191">
                  <c:v>1.2055244399999996</c:v>
                </c:pt>
                <c:pt idx="13192">
                  <c:v>1.2122616799999997</c:v>
                </c:pt>
                <c:pt idx="13193">
                  <c:v>1.0972831199999999</c:v>
                </c:pt>
                <c:pt idx="13194">
                  <c:v>1.0382151600000002</c:v>
                </c:pt>
                <c:pt idx="13195">
                  <c:v>1.1161851900000002</c:v>
                </c:pt>
                <c:pt idx="13196">
                  <c:v>1.14815164</c:v>
                </c:pt>
                <c:pt idx="13197">
                  <c:v>1.17247367</c:v>
                </c:pt>
                <c:pt idx="13198">
                  <c:v>1.1909588600000003</c:v>
                </c:pt>
                <c:pt idx="13199">
                  <c:v>1.2243148099999999</c:v>
                </c:pt>
                <c:pt idx="13200">
                  <c:v>1.23974216</c:v>
                </c:pt>
                <c:pt idx="13201">
                  <c:v>1.2439113899999996</c:v>
                </c:pt>
                <c:pt idx="13202">
                  <c:v>1.2275116399999997</c:v>
                </c:pt>
                <c:pt idx="13203">
                  <c:v>1.2336268399999997</c:v>
                </c:pt>
                <c:pt idx="13204">
                  <c:v>1.2127792799999997</c:v>
                </c:pt>
                <c:pt idx="13205">
                  <c:v>1.21125042</c:v>
                </c:pt>
                <c:pt idx="13206">
                  <c:v>1.2394640399999997</c:v>
                </c:pt>
                <c:pt idx="13207">
                  <c:v>1.2404372699999999</c:v>
                </c:pt>
                <c:pt idx="13208">
                  <c:v>1.2213963299999997</c:v>
                </c:pt>
                <c:pt idx="13209">
                  <c:v>1.1916532499999999</c:v>
                </c:pt>
                <c:pt idx="13210">
                  <c:v>1.1776158800000001</c:v>
                </c:pt>
                <c:pt idx="13211">
                  <c:v>1.1603819100000001</c:v>
                </c:pt>
                <c:pt idx="13212">
                  <c:v>1.1592700499999999</c:v>
                </c:pt>
                <c:pt idx="13213">
                  <c:v>1.1432867099999999</c:v>
                </c:pt>
                <c:pt idx="13214">
                  <c:v>1.09047318</c:v>
                </c:pt>
                <c:pt idx="13215">
                  <c:v>1.0804665099999999</c:v>
                </c:pt>
                <c:pt idx="13216">
                  <c:v>1.1639955</c:v>
                </c:pt>
                <c:pt idx="13217">
                  <c:v>1.16032851</c:v>
                </c:pt>
                <c:pt idx="13218">
                  <c:v>1.11723781</c:v>
                </c:pt>
                <c:pt idx="13219">
                  <c:v>1.1881787800000001</c:v>
                </c:pt>
                <c:pt idx="13220">
                  <c:v>1.1416190899999998</c:v>
                </c:pt>
                <c:pt idx="13221">
                  <c:v>1.2444673799999999</c:v>
                </c:pt>
                <c:pt idx="13222">
                  <c:v>1.2133352799999997</c:v>
                </c:pt>
                <c:pt idx="13223">
                  <c:v>1.2115279399999999</c:v>
                </c:pt>
                <c:pt idx="13224">
                  <c:v>1.1241070000000002</c:v>
                </c:pt>
                <c:pt idx="13225">
                  <c:v>1.1081243799999998</c:v>
                </c:pt>
                <c:pt idx="13226">
                  <c:v>1.1417583200000001</c:v>
                </c:pt>
                <c:pt idx="13227">
                  <c:v>1.2094435699999999</c:v>
                </c:pt>
                <c:pt idx="13228">
                  <c:v>1.2207013399999997</c:v>
                </c:pt>
                <c:pt idx="13229">
                  <c:v>1.1688603200000001</c:v>
                </c:pt>
                <c:pt idx="13230">
                  <c:v>1.1074291499999998</c:v>
                </c:pt>
                <c:pt idx="13231">
                  <c:v>1.1286938200000001</c:v>
                </c:pt>
                <c:pt idx="13232">
                  <c:v>1.2451620099999998</c:v>
                </c:pt>
                <c:pt idx="13233">
                  <c:v>1.2156981199999999</c:v>
                </c:pt>
                <c:pt idx="13234">
                  <c:v>1.1997146599999997</c:v>
                </c:pt>
                <c:pt idx="13235">
                  <c:v>1.0896391899999998</c:v>
                </c:pt>
                <c:pt idx="13236">
                  <c:v>1.1309174300000002</c:v>
                </c:pt>
                <c:pt idx="13237">
                  <c:v>1.2148637799999997</c:v>
                </c:pt>
                <c:pt idx="13238">
                  <c:v>1.2208399799999998</c:v>
                </c:pt>
                <c:pt idx="13239">
                  <c:v>1.2250097999999998</c:v>
                </c:pt>
                <c:pt idx="13240">
                  <c:v>1.16788721</c:v>
                </c:pt>
                <c:pt idx="13241">
                  <c:v>1.0946427599999999</c:v>
                </c:pt>
                <c:pt idx="13242">
                  <c:v>1.09950686</c:v>
                </c:pt>
                <c:pt idx="13243">
                  <c:v>1.1477348799999998</c:v>
                </c:pt>
                <c:pt idx="13244">
                  <c:v>1.13397503</c:v>
                </c:pt>
                <c:pt idx="13245">
                  <c:v>1.1381515300000002</c:v>
                </c:pt>
                <c:pt idx="13246">
                  <c:v>1.0555880099999999</c:v>
                </c:pt>
                <c:pt idx="13247">
                  <c:v>1.1609379100000001</c:v>
                </c:pt>
                <c:pt idx="13248">
                  <c:v>1.1452330399999999</c:v>
                </c:pt>
                <c:pt idx="13249">
                  <c:v>1.1605212699999998</c:v>
                </c:pt>
                <c:pt idx="13250">
                  <c:v>1.2251486799999998</c:v>
                </c:pt>
                <c:pt idx="13251">
                  <c:v>1.2311252399999997</c:v>
                </c:pt>
                <c:pt idx="13252">
                  <c:v>1.2166706299999999</c:v>
                </c:pt>
                <c:pt idx="13253">
                  <c:v>1.1942942099999998</c:v>
                </c:pt>
                <c:pt idx="13254">
                  <c:v>1.1877618999999997</c:v>
                </c:pt>
                <c:pt idx="13255">
                  <c:v>1.2362674499999999</c:v>
                </c:pt>
                <c:pt idx="13256">
                  <c:v>1.22653854</c:v>
                </c:pt>
                <c:pt idx="13257">
                  <c:v>1.1549615899999999</c:v>
                </c:pt>
                <c:pt idx="13258">
                  <c:v>1.1478733999999997</c:v>
                </c:pt>
                <c:pt idx="13259">
                  <c:v>1.1228564999999999</c:v>
                </c:pt>
                <c:pt idx="13260">
                  <c:v>1.0772695499999998</c:v>
                </c:pt>
                <c:pt idx="13261">
                  <c:v>1.0371032999999998</c:v>
                </c:pt>
                <c:pt idx="13262">
                  <c:v>1.0325167200000001</c:v>
                </c:pt>
                <c:pt idx="13263">
                  <c:v>1.0373810499999998</c:v>
                </c:pt>
                <c:pt idx="13264">
                  <c:v>1.05544913</c:v>
                </c:pt>
                <c:pt idx="13265">
                  <c:v>1.0510015499999998</c:v>
                </c:pt>
                <c:pt idx="13266">
                  <c:v>1.0546154999999999</c:v>
                </c:pt>
                <c:pt idx="13267">
                  <c:v>1.0654561499999999</c:v>
                </c:pt>
                <c:pt idx="13268">
                  <c:v>1.1424531900000001</c:v>
                </c:pt>
                <c:pt idx="13269">
                  <c:v>1.2372403099999998</c:v>
                </c:pt>
                <c:pt idx="13270">
                  <c:v>1.2120842899999997</c:v>
                </c:pt>
                <c:pt idx="13271">
                  <c:v>1.2169485099999999</c:v>
                </c:pt>
                <c:pt idx="13272">
                  <c:v>1.11737788</c:v>
                </c:pt>
                <c:pt idx="13273">
                  <c:v>1.2154900999999998</c:v>
                </c:pt>
                <c:pt idx="13274">
                  <c:v>1.2181993699999998</c:v>
                </c:pt>
                <c:pt idx="13275">
                  <c:v>1.1357822399999999</c:v>
                </c:pt>
                <c:pt idx="13276">
                  <c:v>1.0731000899999998</c:v>
                </c:pt>
                <c:pt idx="13277">
                  <c:v>1.1801178500000002</c:v>
                </c:pt>
                <c:pt idx="13278">
                  <c:v>1.2131037699999998</c:v>
                </c:pt>
                <c:pt idx="13279">
                  <c:v>1.1605211499999999</c:v>
                </c:pt>
                <c:pt idx="13280">
                  <c:v>1.1127106</c:v>
                </c:pt>
                <c:pt idx="13281">
                  <c:v>1.1559346899999996</c:v>
                </c:pt>
                <c:pt idx="13282">
                  <c:v>1.2074973599999999</c:v>
                </c:pt>
                <c:pt idx="13283">
                  <c:v>1.1949889700000003</c:v>
                </c:pt>
                <c:pt idx="13284">
                  <c:v>1.14606667</c:v>
                </c:pt>
                <c:pt idx="13285">
                  <c:v>1.0689305099999999</c:v>
                </c:pt>
                <c:pt idx="13286">
                  <c:v>1.1332801600000002</c:v>
                </c:pt>
                <c:pt idx="13287">
                  <c:v>1.1711362599999997</c:v>
                </c:pt>
                <c:pt idx="13288">
                  <c:v>1.1811016799999998</c:v>
                </c:pt>
                <c:pt idx="13289">
                  <c:v>1.1666362299999999</c:v>
                </c:pt>
                <c:pt idx="13290">
                  <c:v>1.1409242199999998</c:v>
                </c:pt>
                <c:pt idx="13291">
                  <c:v>1.0782425400000002</c:v>
                </c:pt>
                <c:pt idx="13292">
                  <c:v>1.0439137199999997</c:v>
                </c:pt>
                <c:pt idx="13293">
                  <c:v>1.0799101600000001</c:v>
                </c:pt>
                <c:pt idx="13294">
                  <c:v>1.1154900799999998</c:v>
                </c:pt>
                <c:pt idx="13295">
                  <c:v>1.1077070200000001</c:v>
                </c:pt>
                <c:pt idx="13296">
                  <c:v>1.13814473</c:v>
                </c:pt>
                <c:pt idx="13297">
                  <c:v>1.1627145999999999</c:v>
                </c:pt>
                <c:pt idx="13298">
                  <c:v>1.2501656999999997</c:v>
                </c:pt>
                <c:pt idx="13299">
                  <c:v>1.2359895699999999</c:v>
                </c:pt>
                <c:pt idx="13300">
                  <c:v>1.1840094300000001</c:v>
                </c:pt>
                <c:pt idx="13301">
                  <c:v>1.1573243099999997</c:v>
                </c:pt>
                <c:pt idx="13302">
                  <c:v>1.1078461399999999</c:v>
                </c:pt>
                <c:pt idx="13303">
                  <c:v>1.0642052899999999</c:v>
                </c:pt>
                <c:pt idx="13304">
                  <c:v>1.0714321099999999</c:v>
                </c:pt>
                <c:pt idx="13305">
                  <c:v>1.1601041599999999</c:v>
                </c:pt>
                <c:pt idx="13306">
                  <c:v>1.1500973700000001</c:v>
                </c:pt>
                <c:pt idx="13307">
                  <c:v>1.2083316999999998</c:v>
                </c:pt>
                <c:pt idx="13308">
                  <c:v>1.1977684499999999</c:v>
                </c:pt>
                <c:pt idx="13309">
                  <c:v>1.21236217</c:v>
                </c:pt>
                <c:pt idx="13310">
                  <c:v>1.1879011399999999</c:v>
                </c:pt>
                <c:pt idx="13311">
                  <c:v>1.1199377799999999</c:v>
                </c:pt>
                <c:pt idx="13312">
                  <c:v>1.0573952199999999</c:v>
                </c:pt>
                <c:pt idx="13313">
                  <c:v>1.1434262999999998</c:v>
                </c:pt>
                <c:pt idx="13314">
                  <c:v>1.1453717899999998</c:v>
                </c:pt>
                <c:pt idx="13315">
                  <c:v>1.2394641599999998</c:v>
                </c:pt>
                <c:pt idx="13316">
                  <c:v>1.2168096299999998</c:v>
                </c:pt>
                <c:pt idx="13317">
                  <c:v>1.2127790499999997</c:v>
                </c:pt>
                <c:pt idx="13318">
                  <c:v>1.2201455800000001</c:v>
                </c:pt>
                <c:pt idx="13319">
                  <c:v>1.1880400200000003</c:v>
                </c:pt>
                <c:pt idx="13320">
                  <c:v>1.1380058500000001</c:v>
                </c:pt>
                <c:pt idx="13321">
                  <c:v>1.0682356399999999</c:v>
                </c:pt>
                <c:pt idx="13322">
                  <c:v>1.13661575</c:v>
                </c:pt>
                <c:pt idx="13323">
                  <c:v>1.1298701799999999</c:v>
                </c:pt>
                <c:pt idx="13324">
                  <c:v>1.12509799</c:v>
                </c:pt>
                <c:pt idx="13325">
                  <c:v>1.0851920799999999</c:v>
                </c:pt>
                <c:pt idx="13326">
                  <c:v>1.05808985</c:v>
                </c:pt>
                <c:pt idx="13327">
                  <c:v>1.06378806</c:v>
                </c:pt>
                <c:pt idx="13328">
                  <c:v>1.1663585900000002</c:v>
                </c:pt>
                <c:pt idx="13329">
                  <c:v>1.1673312199999997</c:v>
                </c:pt>
                <c:pt idx="13330">
                  <c:v>1.1484295099999999</c:v>
                </c:pt>
                <c:pt idx="13331">
                  <c:v>1.15274918</c:v>
                </c:pt>
                <c:pt idx="13332">
                  <c:v>1.1560735700000002</c:v>
                </c:pt>
                <c:pt idx="13333">
                  <c:v>1.1639956199999997</c:v>
                </c:pt>
                <c:pt idx="13334">
                  <c:v>1.1303615600000001</c:v>
                </c:pt>
                <c:pt idx="13335">
                  <c:v>1.1178529300000002</c:v>
                </c:pt>
                <c:pt idx="13336">
                  <c:v>1.1687211999999998</c:v>
                </c:pt>
                <c:pt idx="13337">
                  <c:v>1.2272332899999996</c:v>
                </c:pt>
                <c:pt idx="13338">
                  <c:v>1.21055567</c:v>
                </c:pt>
                <c:pt idx="13339">
                  <c:v>1.1148517099999999</c:v>
                </c:pt>
                <c:pt idx="13340">
                  <c:v>1.1298054499999999</c:v>
                </c:pt>
                <c:pt idx="13341">
                  <c:v>1.17233491</c:v>
                </c:pt>
                <c:pt idx="13342">
                  <c:v>1.23515558</c:v>
                </c:pt>
                <c:pt idx="13343">
                  <c:v>1.21375203</c:v>
                </c:pt>
                <c:pt idx="13344">
                  <c:v>1.1664972300000001</c:v>
                </c:pt>
                <c:pt idx="13345">
                  <c:v>1.1669143399999999</c:v>
                </c:pt>
                <c:pt idx="13346">
                  <c:v>1.0714323499999998</c:v>
                </c:pt>
                <c:pt idx="13347">
                  <c:v>1.11382246</c:v>
                </c:pt>
                <c:pt idx="13348">
                  <c:v>1.1418971999999998</c:v>
                </c:pt>
                <c:pt idx="13349">
                  <c:v>1.1999927799999999</c:v>
                </c:pt>
                <c:pt idx="13350">
                  <c:v>1.2290403799999998</c:v>
                </c:pt>
                <c:pt idx="13351">
                  <c:v>1.2280672799999999</c:v>
                </c:pt>
                <c:pt idx="13352">
                  <c:v>1.2049627299999999</c:v>
                </c:pt>
                <c:pt idx="13353">
                  <c:v>1.1742804100000002</c:v>
                </c:pt>
                <c:pt idx="13354">
                  <c:v>1.1336969099999998</c:v>
                </c:pt>
                <c:pt idx="13355">
                  <c:v>1.0907509300000002</c:v>
                </c:pt>
                <c:pt idx="13356">
                  <c:v>1.04891694</c:v>
                </c:pt>
                <c:pt idx="13357">
                  <c:v>1.1311956599999997</c:v>
                </c:pt>
                <c:pt idx="13358">
                  <c:v>1.1537110799999999</c:v>
                </c:pt>
                <c:pt idx="13359">
                  <c:v>1.2161145200000001</c:v>
                </c:pt>
                <c:pt idx="13360">
                  <c:v>1.21625388</c:v>
                </c:pt>
                <c:pt idx="13361">
                  <c:v>1.2329318499999997</c:v>
                </c:pt>
                <c:pt idx="13362">
                  <c:v>1.1699719399999999</c:v>
                </c:pt>
                <c:pt idx="13363">
                  <c:v>1.1488463899999999</c:v>
                </c:pt>
                <c:pt idx="13364">
                  <c:v>1.1791448600000001</c:v>
                </c:pt>
                <c:pt idx="13365">
                  <c:v>1.16052103</c:v>
                </c:pt>
                <c:pt idx="13366">
                  <c:v>1.0771306799999998</c:v>
                </c:pt>
                <c:pt idx="13367">
                  <c:v>1.0573949799999998</c:v>
                </c:pt>
                <c:pt idx="13368">
                  <c:v>1.0922797899999999</c:v>
                </c:pt>
                <c:pt idx="13369">
                  <c:v>1.1300839200000001</c:v>
                </c:pt>
                <c:pt idx="13370">
                  <c:v>1.1263309700000002</c:v>
                </c:pt>
                <c:pt idx="13371">
                  <c:v>1.1506533600000002</c:v>
                </c:pt>
                <c:pt idx="13372">
                  <c:v>1.1627449999999999</c:v>
                </c:pt>
                <c:pt idx="13373">
                  <c:v>1.1765044899999999</c:v>
                </c:pt>
                <c:pt idx="13374">
                  <c:v>1.1696939499999999</c:v>
                </c:pt>
                <c:pt idx="13375">
                  <c:v>1.1717789199999999</c:v>
                </c:pt>
                <c:pt idx="13376">
                  <c:v>1.2052435899999998</c:v>
                </c:pt>
                <c:pt idx="13377">
                  <c:v>1.2284843899999998</c:v>
                </c:pt>
                <c:pt idx="13378">
                  <c:v>1.2006875300000002</c:v>
                </c:pt>
                <c:pt idx="13379">
                  <c:v>1.16997218</c:v>
                </c:pt>
                <c:pt idx="13380">
                  <c:v>1.1803959600000002</c:v>
                </c:pt>
                <c:pt idx="13381">
                  <c:v>1.1620502500000001</c:v>
                </c:pt>
                <c:pt idx="13382">
                  <c:v>1.07907653</c:v>
                </c:pt>
                <c:pt idx="13383">
                  <c:v>1.08866632</c:v>
                </c:pt>
                <c:pt idx="13384">
                  <c:v>1.1227121400000002</c:v>
                </c:pt>
                <c:pt idx="13385">
                  <c:v>1.1813687099999999</c:v>
                </c:pt>
                <c:pt idx="13386">
                  <c:v>1.2088874599999999</c:v>
                </c:pt>
                <c:pt idx="13387">
                  <c:v>1.2111113099999997</c:v>
                </c:pt>
                <c:pt idx="13388">
                  <c:v>1.2207010999999999</c:v>
                </c:pt>
                <c:pt idx="13389">
                  <c:v>1.1481517600000002</c:v>
                </c:pt>
                <c:pt idx="13390">
                  <c:v>1.1178530499999999</c:v>
                </c:pt>
                <c:pt idx="13391">
                  <c:v>1.2125010499999997</c:v>
                </c:pt>
                <c:pt idx="13392">
                  <c:v>1.2097353899999996</c:v>
                </c:pt>
                <c:pt idx="13393">
                  <c:v>1.09464264</c:v>
                </c:pt>
                <c:pt idx="13394">
                  <c:v>1.1626057599999999</c:v>
                </c:pt>
                <c:pt idx="13395">
                  <c:v>1.2345999499999998</c:v>
                </c:pt>
                <c:pt idx="13396">
                  <c:v>1.1894297599999997</c:v>
                </c:pt>
                <c:pt idx="13397">
                  <c:v>1.11920285</c:v>
                </c:pt>
                <c:pt idx="13398">
                  <c:v>1.2187555999999999</c:v>
                </c:pt>
                <c:pt idx="13399">
                  <c:v>1.1988811500000001</c:v>
                </c:pt>
                <c:pt idx="13400">
                  <c:v>1.1666363499999999</c:v>
                </c:pt>
                <c:pt idx="13401">
                  <c:v>1.07087672</c:v>
                </c:pt>
                <c:pt idx="13402">
                  <c:v>1.1674703399999999</c:v>
                </c:pt>
                <c:pt idx="13403">
                  <c:v>1.2243146899999997</c:v>
                </c:pt>
                <c:pt idx="13404">
                  <c:v>1.1846112</c:v>
                </c:pt>
                <c:pt idx="13405">
                  <c:v>1.1509312399999998</c:v>
                </c:pt>
                <c:pt idx="13406">
                  <c:v>1.2455797199999998</c:v>
                </c:pt>
                <c:pt idx="13407">
                  <c:v>1.2657322899999996</c:v>
                </c:pt>
                <c:pt idx="13408">
                  <c:v>1.1548228300000001</c:v>
                </c:pt>
                <c:pt idx="13409">
                  <c:v>1.1321681700000001</c:v>
                </c:pt>
                <c:pt idx="13410">
                  <c:v>1.24891508</c:v>
                </c:pt>
                <c:pt idx="13411">
                  <c:v>1.20207727</c:v>
                </c:pt>
                <c:pt idx="13412">
                  <c:v>1.1745582800000001</c:v>
                </c:pt>
                <c:pt idx="13413">
                  <c:v>1.12480235</c:v>
                </c:pt>
                <c:pt idx="13414">
                  <c:v>1.2037451299999999</c:v>
                </c:pt>
                <c:pt idx="13415">
                  <c:v>1.2425216399999996</c:v>
                </c:pt>
                <c:pt idx="13416">
                  <c:v>1.25947762</c:v>
                </c:pt>
                <c:pt idx="13417">
                  <c:v>1.1944333300000001</c:v>
                </c:pt>
                <c:pt idx="13418">
                  <c:v>1.1855385300000001</c:v>
                </c:pt>
                <c:pt idx="13419">
                  <c:v>1.1160458300000002</c:v>
                </c:pt>
                <c:pt idx="13420">
                  <c:v>1.0718494699999999</c:v>
                </c:pt>
                <c:pt idx="13421">
                  <c:v>1.13397503</c:v>
                </c:pt>
                <c:pt idx="13422">
                  <c:v>1.1641348600000001</c:v>
                </c:pt>
                <c:pt idx="13423">
                  <c:v>1.2250095599999997</c:v>
                </c:pt>
                <c:pt idx="13424">
                  <c:v>1.23640656</c:v>
                </c:pt>
                <c:pt idx="13425">
                  <c:v>1.2250095599999997</c:v>
                </c:pt>
                <c:pt idx="13426">
                  <c:v>1.2457184799999999</c:v>
                </c:pt>
                <c:pt idx="13427">
                  <c:v>1.1745584000000002</c:v>
                </c:pt>
                <c:pt idx="13428">
                  <c:v>1.18275869</c:v>
                </c:pt>
                <c:pt idx="13429">
                  <c:v>1.1291109300000002</c:v>
                </c:pt>
                <c:pt idx="13430">
                  <c:v>1.0629543099999998</c:v>
                </c:pt>
                <c:pt idx="13431">
                  <c:v>1.1620129300000004</c:v>
                </c:pt>
                <c:pt idx="13432">
                  <c:v>1.2605456099999999</c:v>
                </c:pt>
                <c:pt idx="13433">
                  <c:v>1.2829660199999997</c:v>
                </c:pt>
                <c:pt idx="13434">
                  <c:v>1.29019332</c:v>
                </c:pt>
                <c:pt idx="13435">
                  <c:v>1.29617</c:v>
                </c:pt>
                <c:pt idx="13436">
                  <c:v>1.2686505300000002</c:v>
                </c:pt>
                <c:pt idx="13437">
                  <c:v>1.2422989600000001</c:v>
                </c:pt>
                <c:pt idx="13438">
                  <c:v>1.24141002</c:v>
                </c:pt>
                <c:pt idx="13439">
                  <c:v>1.2148638999999999</c:v>
                </c:pt>
                <c:pt idx="13440">
                  <c:v>1.2494709499999999</c:v>
                </c:pt>
                <c:pt idx="13441">
                  <c:v>1.2555863899999997</c:v>
                </c:pt>
                <c:pt idx="13442">
                  <c:v>1.2832442499999996</c:v>
                </c:pt>
                <c:pt idx="13443">
                  <c:v>1.2774066899999996</c:v>
                </c:pt>
                <c:pt idx="13444">
                  <c:v>1.2739323399999998</c:v>
                </c:pt>
                <c:pt idx="13445">
                  <c:v>1.2132441999999997</c:v>
                </c:pt>
                <c:pt idx="13446">
                  <c:v>1.16052103</c:v>
                </c:pt>
                <c:pt idx="13447">
                  <c:v>1.1787281000000001</c:v>
                </c:pt>
                <c:pt idx="13448">
                  <c:v>1.1831758000000001</c:v>
                </c:pt>
                <c:pt idx="13449">
                  <c:v>1.1656634799999999</c:v>
                </c:pt>
                <c:pt idx="13450">
                  <c:v>1.1216052799999998</c:v>
                </c:pt>
                <c:pt idx="13451">
                  <c:v>1.0822732399999999</c:v>
                </c:pt>
                <c:pt idx="13452">
                  <c:v>1.08394086</c:v>
                </c:pt>
                <c:pt idx="13453">
                  <c:v>1.12188351</c:v>
                </c:pt>
                <c:pt idx="13454">
                  <c:v>1.13814437</c:v>
                </c:pt>
                <c:pt idx="13455">
                  <c:v>1.1832070400000001</c:v>
                </c:pt>
                <c:pt idx="13456">
                  <c:v>1.2460884999999999</c:v>
                </c:pt>
                <c:pt idx="13457">
                  <c:v>1.2605895999999999</c:v>
                </c:pt>
                <c:pt idx="13458">
                  <c:v>1.2672612699999997</c:v>
                </c:pt>
                <c:pt idx="13459">
                  <c:v>1.2358503299999999</c:v>
                </c:pt>
                <c:pt idx="13460">
                  <c:v>1.2322369799999999</c:v>
                </c:pt>
                <c:pt idx="13461">
                  <c:v>1.24168777</c:v>
                </c:pt>
                <c:pt idx="13462">
                  <c:v>1.2576708799999998</c:v>
                </c:pt>
                <c:pt idx="13463">
                  <c:v>1.2707355</c:v>
                </c:pt>
                <c:pt idx="13464">
                  <c:v>1.2302913699999998</c:v>
                </c:pt>
                <c:pt idx="13465">
                  <c:v>1.20541286</c:v>
                </c:pt>
                <c:pt idx="13466">
                  <c:v>1.1666363499999999</c:v>
                </c:pt>
                <c:pt idx="13467">
                  <c:v>1.1658025999999999</c:v>
                </c:pt>
                <c:pt idx="13468">
                  <c:v>1.1701108200000003</c:v>
                </c:pt>
                <c:pt idx="13469">
                  <c:v>1.1828976899999999</c:v>
                </c:pt>
                <c:pt idx="13470">
                  <c:v>1.2022163899999998</c:v>
                </c:pt>
                <c:pt idx="13471">
                  <c:v>1.1856772899999999</c:v>
                </c:pt>
                <c:pt idx="13472">
                  <c:v>1.13925648</c:v>
                </c:pt>
                <c:pt idx="13473">
                  <c:v>1.0828289999999998</c:v>
                </c:pt>
                <c:pt idx="13474">
                  <c:v>1.0776867899999998</c:v>
                </c:pt>
                <c:pt idx="13475">
                  <c:v>1.1858739899999999</c:v>
                </c:pt>
                <c:pt idx="13476">
                  <c:v>1.2173659799999998</c:v>
                </c:pt>
                <c:pt idx="13477">
                  <c:v>1.27031863</c:v>
                </c:pt>
                <c:pt idx="13478">
                  <c:v>1.2687900099999998</c:v>
                </c:pt>
                <c:pt idx="13479">
                  <c:v>1.2364063299999999</c:v>
                </c:pt>
                <c:pt idx="13480">
                  <c:v>1.2330708499999998</c:v>
                </c:pt>
                <c:pt idx="13481">
                  <c:v>1.2179213799999995</c:v>
                </c:pt>
                <c:pt idx="13482">
                  <c:v>1.1949975500000001</c:v>
                </c:pt>
                <c:pt idx="13483">
                  <c:v>1.18387043</c:v>
                </c:pt>
                <c:pt idx="13484">
                  <c:v>1.1566291999999998</c:v>
                </c:pt>
                <c:pt idx="13485">
                  <c:v>1.06337142</c:v>
                </c:pt>
                <c:pt idx="13486">
                  <c:v>1.1321685300000002</c:v>
                </c:pt>
                <c:pt idx="13487">
                  <c:v>1.1588531700000002</c:v>
                </c:pt>
                <c:pt idx="13488">
                  <c:v>1.1659415999999998</c:v>
                </c:pt>
                <c:pt idx="13489">
                  <c:v>1.2250094399999998</c:v>
                </c:pt>
                <c:pt idx="13490">
                  <c:v>1.28032553</c:v>
                </c:pt>
                <c:pt idx="13491">
                  <c:v>1.2416880099999998</c:v>
                </c:pt>
                <c:pt idx="13492">
                  <c:v>1.2389080499999998</c:v>
                </c:pt>
                <c:pt idx="13493">
                  <c:v>1.2579488799999998</c:v>
                </c:pt>
                <c:pt idx="13494">
                  <c:v>1.2290403799999998</c:v>
                </c:pt>
                <c:pt idx="13495">
                  <c:v>1.2056907399999996</c:v>
                </c:pt>
                <c:pt idx="13496">
                  <c:v>1.2161145200000001</c:v>
                </c:pt>
                <c:pt idx="13497">
                  <c:v>1.2090264599999998</c:v>
                </c:pt>
                <c:pt idx="13498">
                  <c:v>1.2005484099999999</c:v>
                </c:pt>
                <c:pt idx="13499">
                  <c:v>1.2158367599999997</c:v>
                </c:pt>
                <c:pt idx="13500">
                  <c:v>1.2017995099999996</c:v>
                </c:pt>
                <c:pt idx="13501">
                  <c:v>1.2208402199999997</c:v>
                </c:pt>
                <c:pt idx="13502">
                  <c:v>1.2509996899999996</c:v>
                </c:pt>
                <c:pt idx="13503">
                  <c:v>1.2658709299999999</c:v>
                </c:pt>
                <c:pt idx="13504">
                  <c:v>1.2671219099999997</c:v>
                </c:pt>
                <c:pt idx="13505">
                  <c:v>1.1940159800000003</c:v>
                </c:pt>
                <c:pt idx="13506">
                  <c:v>1.1677482099999998</c:v>
                </c:pt>
                <c:pt idx="13507">
                  <c:v>1.1831755600000002</c:v>
                </c:pt>
                <c:pt idx="13508">
                  <c:v>1.1691712099999998</c:v>
                </c:pt>
                <c:pt idx="13509">
                  <c:v>1.09422576</c:v>
                </c:pt>
                <c:pt idx="13510">
                  <c:v>1.13355827</c:v>
                </c:pt>
                <c:pt idx="13511">
                  <c:v>1.24314082</c:v>
                </c:pt>
                <c:pt idx="13512">
                  <c:v>1.2455797199999998</c:v>
                </c:pt>
                <c:pt idx="13513">
                  <c:v>1.22681642</c:v>
                </c:pt>
                <c:pt idx="13514">
                  <c:v>1.24335551</c:v>
                </c:pt>
                <c:pt idx="13515">
                  <c:v>1.2194503499999998</c:v>
                </c:pt>
                <c:pt idx="13516">
                  <c:v>1.20874858</c:v>
                </c:pt>
                <c:pt idx="13517">
                  <c:v>1.17636538</c:v>
                </c:pt>
                <c:pt idx="13518">
                  <c:v>1.1755311499999999</c:v>
                </c:pt>
                <c:pt idx="13519">
                  <c:v>1.17386353</c:v>
                </c:pt>
                <c:pt idx="13520">
                  <c:v>1.0968662499999997</c:v>
                </c:pt>
                <c:pt idx="13521">
                  <c:v>1.1399513499999998</c:v>
                </c:pt>
                <c:pt idx="13522">
                  <c:v>1.1879009</c:v>
                </c:pt>
                <c:pt idx="13523">
                  <c:v>1.2219515999999997</c:v>
                </c:pt>
                <c:pt idx="13524">
                  <c:v>1.2409925499999999</c:v>
                </c:pt>
                <c:pt idx="13525">
                  <c:v>1.25058281</c:v>
                </c:pt>
                <c:pt idx="13526">
                  <c:v>1.2037450099999998</c:v>
                </c:pt>
                <c:pt idx="13527">
                  <c:v>1.1495412599999997</c:v>
                </c:pt>
                <c:pt idx="13528">
                  <c:v>1.1477346399999997</c:v>
                </c:pt>
                <c:pt idx="13529">
                  <c:v>1.0826899999999999</c:v>
                </c:pt>
                <c:pt idx="13530">
                  <c:v>1.0833848699999999</c:v>
                </c:pt>
                <c:pt idx="13531">
                  <c:v>1.1071513899999998</c:v>
                </c:pt>
                <c:pt idx="13532">
                  <c:v>1.1549617099999998</c:v>
                </c:pt>
                <c:pt idx="13533">
                  <c:v>1.2077758299999999</c:v>
                </c:pt>
                <c:pt idx="13534">
                  <c:v>1.1880401400000002</c:v>
                </c:pt>
                <c:pt idx="13535">
                  <c:v>1.1565387199999999</c:v>
                </c:pt>
                <c:pt idx="13536">
                  <c:v>1.2537794099999997</c:v>
                </c:pt>
                <c:pt idx="13537">
                  <c:v>1.2468302199999999</c:v>
                </c:pt>
                <c:pt idx="13538">
                  <c:v>1.2352944599999998</c:v>
                </c:pt>
                <c:pt idx="13539">
                  <c:v>1.2382133</c:v>
                </c:pt>
                <c:pt idx="13540">
                  <c:v>1.2408537899999998</c:v>
                </c:pt>
                <c:pt idx="13541">
                  <c:v>1.2469692199999998</c:v>
                </c:pt>
                <c:pt idx="13542">
                  <c:v>1.2886177300000001</c:v>
                </c:pt>
                <c:pt idx="13543">
                  <c:v>1.2786575600000003</c:v>
                </c:pt>
                <c:pt idx="13544">
                  <c:v>1.2653152899999998</c:v>
                </c:pt>
                <c:pt idx="13545">
                  <c:v>1.2715690099999997</c:v>
                </c:pt>
                <c:pt idx="13546">
                  <c:v>1.2607287199999997</c:v>
                </c:pt>
                <c:pt idx="13547">
                  <c:v>1.28713572</c:v>
                </c:pt>
                <c:pt idx="13548">
                  <c:v>1.2341823599999999</c:v>
                </c:pt>
                <c:pt idx="13549">
                  <c:v>1.2052739899999998</c:v>
                </c:pt>
                <c:pt idx="13550">
                  <c:v>1.1974911699999999</c:v>
                </c:pt>
                <c:pt idx="13551">
                  <c:v>1.1940162200000002</c:v>
                </c:pt>
                <c:pt idx="13552">
                  <c:v>1.2324734899999998</c:v>
                </c:pt>
                <c:pt idx="13553">
                  <c:v>1.24808133</c:v>
                </c:pt>
                <c:pt idx="13554">
                  <c:v>1.2170340999999998</c:v>
                </c:pt>
                <c:pt idx="13555">
                  <c:v>1.1972128200000003</c:v>
                </c:pt>
                <c:pt idx="13556">
                  <c:v>1.2056908599999998</c:v>
                </c:pt>
                <c:pt idx="13557">
                  <c:v>1.1809516</c:v>
                </c:pt>
                <c:pt idx="13558">
                  <c:v>1.18803978</c:v>
                </c:pt>
                <c:pt idx="13559">
                  <c:v>1.2330707299999999</c:v>
                </c:pt>
                <c:pt idx="13560">
                  <c:v>1.2541962899999997</c:v>
                </c:pt>
                <c:pt idx="13561">
                  <c:v>1.2658712899999995</c:v>
                </c:pt>
                <c:pt idx="13562">
                  <c:v>1.2187553600000001</c:v>
                </c:pt>
                <c:pt idx="13563">
                  <c:v>1.2405760299999999</c:v>
                </c:pt>
                <c:pt idx="13564">
                  <c:v>1.2440506200000001</c:v>
                </c:pt>
                <c:pt idx="13565">
                  <c:v>1.1958233099999998</c:v>
                </c:pt>
                <c:pt idx="13566">
                  <c:v>1.1538498399999999</c:v>
                </c:pt>
                <c:pt idx="13567">
                  <c:v>1.1589921700000001</c:v>
                </c:pt>
                <c:pt idx="13568">
                  <c:v>1.13105631</c:v>
                </c:pt>
                <c:pt idx="13569">
                  <c:v>1.1371717499999998</c:v>
                </c:pt>
                <c:pt idx="13570">
                  <c:v>1.1391177200000002</c:v>
                </c:pt>
                <c:pt idx="13571">
                  <c:v>1.1585753000000001</c:v>
                </c:pt>
                <c:pt idx="13572">
                  <c:v>1.1716399200000001</c:v>
                </c:pt>
                <c:pt idx="13573">
                  <c:v>1.1751142699999999</c:v>
                </c:pt>
                <c:pt idx="13574">
                  <c:v>1.1955448399999999</c:v>
                </c:pt>
                <c:pt idx="13575">
                  <c:v>1.2286233899999996</c:v>
                </c:pt>
                <c:pt idx="13576">
                  <c:v>1.2732373499999998</c:v>
                </c:pt>
                <c:pt idx="13577">
                  <c:v>1.26531506</c:v>
                </c:pt>
                <c:pt idx="13578">
                  <c:v>1.2290402699999998</c:v>
                </c:pt>
                <c:pt idx="13579">
                  <c:v>1.2343219499999998</c:v>
                </c:pt>
                <c:pt idx="13580">
                  <c:v>1.2323757399999999</c:v>
                </c:pt>
                <c:pt idx="13581">
                  <c:v>1.24085391</c:v>
                </c:pt>
                <c:pt idx="13582">
                  <c:v>1.2116671799999998</c:v>
                </c:pt>
                <c:pt idx="13583">
                  <c:v>1.2272335299999999</c:v>
                </c:pt>
                <c:pt idx="13584">
                  <c:v>1.2617015799999998</c:v>
                </c:pt>
                <c:pt idx="13585">
                  <c:v>1.2739318599999998</c:v>
                </c:pt>
                <c:pt idx="13586">
                  <c:v>1.2614239499999997</c:v>
                </c:pt>
                <c:pt idx="13587">
                  <c:v>1.2705963899999997</c:v>
                </c:pt>
                <c:pt idx="13588">
                  <c:v>1.2743489700000001</c:v>
                </c:pt>
                <c:pt idx="13589">
                  <c:v>1.2598946099999995</c:v>
                </c:pt>
                <c:pt idx="13590">
                  <c:v>1.1521877100000002</c:v>
                </c:pt>
                <c:pt idx="13591">
                  <c:v>1.09978497</c:v>
                </c:pt>
                <c:pt idx="13592">
                  <c:v>1.0676796399999997</c:v>
                </c:pt>
                <c:pt idx="13593">
                  <c:v>1.08630347</c:v>
                </c:pt>
                <c:pt idx="13594">
                  <c:v>1.10868001</c:v>
                </c:pt>
                <c:pt idx="13595">
                  <c:v>1.1377305999999998</c:v>
                </c:pt>
                <c:pt idx="13596">
                  <c:v>1.15843618</c:v>
                </c:pt>
                <c:pt idx="13597">
                  <c:v>1.1656633599999997</c:v>
                </c:pt>
                <c:pt idx="13598">
                  <c:v>1.1548544199999999</c:v>
                </c:pt>
                <c:pt idx="13599">
                  <c:v>1.1708060499999999</c:v>
                </c:pt>
                <c:pt idx="13600">
                  <c:v>1.1367548700000001</c:v>
                </c:pt>
                <c:pt idx="13601">
                  <c:v>1.1801180800000002</c:v>
                </c:pt>
                <c:pt idx="13602">
                  <c:v>1.18331432</c:v>
                </c:pt>
                <c:pt idx="13603">
                  <c:v>1.2049959899999998</c:v>
                </c:pt>
                <c:pt idx="13604">
                  <c:v>1.2655929299999999</c:v>
                </c:pt>
                <c:pt idx="13605">
                  <c:v>1.29647779</c:v>
                </c:pt>
                <c:pt idx="13606">
                  <c:v>1.2194503499999998</c:v>
                </c:pt>
                <c:pt idx="13607">
                  <c:v>1.2052741099999997</c:v>
                </c:pt>
                <c:pt idx="13608">
                  <c:v>1.2033281299999998</c:v>
                </c:pt>
                <c:pt idx="13609">
                  <c:v>1.14342594</c:v>
                </c:pt>
                <c:pt idx="13610">
                  <c:v>1.0854698399999998</c:v>
                </c:pt>
                <c:pt idx="13611">
                  <c:v>1.1309175500000002</c:v>
                </c:pt>
                <c:pt idx="13612">
                  <c:v>1.1784501100000002</c:v>
                </c:pt>
                <c:pt idx="13613">
                  <c:v>1.1730297799999998</c:v>
                </c:pt>
                <c:pt idx="13614">
                  <c:v>1.2444677399999999</c:v>
                </c:pt>
                <c:pt idx="13615">
                  <c:v>1.28616273</c:v>
                </c:pt>
                <c:pt idx="13616">
                  <c:v>1.2319587499999998</c:v>
                </c:pt>
                <c:pt idx="13617">
                  <c:v>1.15934563</c:v>
                </c:pt>
                <c:pt idx="13618">
                  <c:v>1.09644926</c:v>
                </c:pt>
                <c:pt idx="13619">
                  <c:v>1.1651073700000001</c:v>
                </c:pt>
                <c:pt idx="13620">
                  <c:v>1.2008266399999996</c:v>
                </c:pt>
                <c:pt idx="13621">
                  <c:v>1.2319589899999999</c:v>
                </c:pt>
                <c:pt idx="13622">
                  <c:v>1.2753219599999999</c:v>
                </c:pt>
                <c:pt idx="13623">
                  <c:v>1.2621182200000001</c:v>
                </c:pt>
                <c:pt idx="13624">
                  <c:v>1.26295245</c:v>
                </c:pt>
                <c:pt idx="13625">
                  <c:v>1.27240288</c:v>
                </c:pt>
                <c:pt idx="13626">
                  <c:v>1.2048571100000001</c:v>
                </c:pt>
                <c:pt idx="13627">
                  <c:v>1.1193819</c:v>
                </c:pt>
                <c:pt idx="13628">
                  <c:v>1.13689387</c:v>
                </c:pt>
                <c:pt idx="13629">
                  <c:v>1.21305704</c:v>
                </c:pt>
                <c:pt idx="13630">
                  <c:v>1.2582268699999999</c:v>
                </c:pt>
                <c:pt idx="13631">
                  <c:v>1.2387691699999999</c:v>
                </c:pt>
                <c:pt idx="13632">
                  <c:v>1.2496098299999998</c:v>
                </c:pt>
                <c:pt idx="13633">
                  <c:v>1.1737245299999999</c:v>
                </c:pt>
                <c:pt idx="13634">
                  <c:v>1.1935992199999998</c:v>
                </c:pt>
                <c:pt idx="13635">
                  <c:v>1.10687304</c:v>
                </c:pt>
                <c:pt idx="13636">
                  <c:v>1.1942944499999999</c:v>
                </c:pt>
                <c:pt idx="13637">
                  <c:v>1.2607288399999999</c:v>
                </c:pt>
                <c:pt idx="13638">
                  <c:v>1.28838634</c:v>
                </c:pt>
                <c:pt idx="13639">
                  <c:v>1.20555222</c:v>
                </c:pt>
                <c:pt idx="13640">
                  <c:v>1.13828325</c:v>
                </c:pt>
                <c:pt idx="13641">
                  <c:v>1.2021554700000001</c:v>
                </c:pt>
                <c:pt idx="13642">
                  <c:v>1.2306489899999999</c:v>
                </c:pt>
                <c:pt idx="13643">
                  <c:v>1.1920704800000002</c:v>
                </c:pt>
                <c:pt idx="13644">
                  <c:v>1.15523982</c:v>
                </c:pt>
                <c:pt idx="13645">
                  <c:v>1.2418268899999996</c:v>
                </c:pt>
                <c:pt idx="13646">
                  <c:v>1.2886644599999997</c:v>
                </c:pt>
                <c:pt idx="13647">
                  <c:v>1.2244535700000001</c:v>
                </c:pt>
                <c:pt idx="13648">
                  <c:v>1.1634162699999999</c:v>
                </c:pt>
                <c:pt idx="13649">
                  <c:v>1.1607992599999999</c:v>
                </c:pt>
                <c:pt idx="13650">
                  <c:v>1.2705966199999998</c:v>
                </c:pt>
                <c:pt idx="13651">
                  <c:v>1.2459963599999995</c:v>
                </c:pt>
                <c:pt idx="13652">
                  <c:v>1.2708743799999997</c:v>
                </c:pt>
                <c:pt idx="13653">
                  <c:v>1.2532235399999998</c:v>
                </c:pt>
                <c:pt idx="13654">
                  <c:v>1.1976296899999996</c:v>
                </c:pt>
                <c:pt idx="13655">
                  <c:v>1.1915143699999999</c:v>
                </c:pt>
                <c:pt idx="13656">
                  <c:v>1.2058300999999998</c:v>
                </c:pt>
                <c:pt idx="13657">
                  <c:v>1.2216740799999997</c:v>
                </c:pt>
                <c:pt idx="13658">
                  <c:v>1.2812980399999998</c:v>
                </c:pt>
                <c:pt idx="13659">
                  <c:v>1.2836612499999995</c:v>
                </c:pt>
                <c:pt idx="13660">
                  <c:v>1.2697626399999997</c:v>
                </c:pt>
                <c:pt idx="13661">
                  <c:v>1.2416880099999998</c:v>
                </c:pt>
                <c:pt idx="13662">
                  <c:v>1.29074895</c:v>
                </c:pt>
                <c:pt idx="13663">
                  <c:v>1.24405038</c:v>
                </c:pt>
                <c:pt idx="13664">
                  <c:v>1.1507921200000002</c:v>
                </c:pt>
                <c:pt idx="13665">
                  <c:v>1.1423138400000001</c:v>
                </c:pt>
                <c:pt idx="13666">
                  <c:v>1.2589216199999997</c:v>
                </c:pt>
                <c:pt idx="13667">
                  <c:v>1.2932494899999998</c:v>
                </c:pt>
                <c:pt idx="13668">
                  <c:v>1.27331817</c:v>
                </c:pt>
                <c:pt idx="13669">
                  <c:v>1.2539184099999998</c:v>
                </c:pt>
                <c:pt idx="13670">
                  <c:v>1.1396735899999999</c:v>
                </c:pt>
                <c:pt idx="13671">
                  <c:v>1.1830362099999998</c:v>
                </c:pt>
                <c:pt idx="13672">
                  <c:v>1.2512775700000001</c:v>
                </c:pt>
                <c:pt idx="13673">
                  <c:v>1.2155587699999999</c:v>
                </c:pt>
                <c:pt idx="13674">
                  <c:v>1.1721955500000001</c:v>
                </c:pt>
                <c:pt idx="13675">
                  <c:v>1.27226412</c:v>
                </c:pt>
                <c:pt idx="13676">
                  <c:v>1.1930433499999999</c:v>
                </c:pt>
                <c:pt idx="13677">
                  <c:v>1.2350164699999999</c:v>
                </c:pt>
                <c:pt idx="13678">
                  <c:v>1.2462739899999999</c:v>
                </c:pt>
                <c:pt idx="13679">
                  <c:v>1.1790059800000001</c:v>
                </c:pt>
                <c:pt idx="13680">
                  <c:v>1.2722644799999998</c:v>
                </c:pt>
                <c:pt idx="13681">
                  <c:v>1.1755316299999998</c:v>
                </c:pt>
                <c:pt idx="13682">
                  <c:v>1.2440502600000001</c:v>
                </c:pt>
                <c:pt idx="13683">
                  <c:v>1.1630226399999999</c:v>
                </c:pt>
                <c:pt idx="13684">
                  <c:v>1.2464132299999999</c:v>
                </c:pt>
                <c:pt idx="13685">
                  <c:v>1.2319589899999999</c:v>
                </c:pt>
                <c:pt idx="13686">
                  <c:v>1.19081974</c:v>
                </c:pt>
                <c:pt idx="13687">
                  <c:v>1.2715692499999995</c:v>
                </c:pt>
                <c:pt idx="13688">
                  <c:v>1.1855381700000001</c:v>
                </c:pt>
                <c:pt idx="13689">
                  <c:v>1.25308442</c:v>
                </c:pt>
                <c:pt idx="13690">
                  <c:v>1.2034673699999998</c:v>
                </c:pt>
                <c:pt idx="13691">
                  <c:v>1.2193112399999997</c:v>
                </c:pt>
                <c:pt idx="13692">
                  <c:v>1.2532237799999997</c:v>
                </c:pt>
                <c:pt idx="13693">
                  <c:v>1.15065324</c:v>
                </c:pt>
                <c:pt idx="13694">
                  <c:v>1.2039804499999998</c:v>
                </c:pt>
                <c:pt idx="13695">
                  <c:v>1.2598440599999998</c:v>
                </c:pt>
                <c:pt idx="13696">
                  <c:v>1.25044358</c:v>
                </c:pt>
                <c:pt idx="13697">
                  <c:v>1.13981271</c:v>
                </c:pt>
                <c:pt idx="13698">
                  <c:v>1.2216740799999997</c:v>
                </c:pt>
                <c:pt idx="13699">
                  <c:v>1.2255659099999998</c:v>
                </c:pt>
                <c:pt idx="13700">
                  <c:v>1.1385618399999999</c:v>
                </c:pt>
                <c:pt idx="13701">
                  <c:v>1.2302911299999999</c:v>
                </c:pt>
                <c:pt idx="13702">
                  <c:v>1.2417373699999998</c:v>
                </c:pt>
                <c:pt idx="13703">
                  <c:v>1.1715008</c:v>
                </c:pt>
                <c:pt idx="13704">
                  <c:v>1.2383521800000001</c:v>
                </c:pt>
                <c:pt idx="13705">
                  <c:v>1.2514163299999999</c:v>
                </c:pt>
                <c:pt idx="13706">
                  <c:v>1.1702500600000003</c:v>
                </c:pt>
                <c:pt idx="13707">
                  <c:v>1.2630910899999996</c:v>
                </c:pt>
                <c:pt idx="13708">
                  <c:v>1.1862331600000002</c:v>
                </c:pt>
                <c:pt idx="13709">
                  <c:v>1.2478032099999996</c:v>
                </c:pt>
                <c:pt idx="13710">
                  <c:v>1.17316866</c:v>
                </c:pt>
                <c:pt idx="13711">
                  <c:v>1.2015942299999995</c:v>
                </c:pt>
                <c:pt idx="13712">
                  <c:v>1.2851896299999999</c:v>
                </c:pt>
                <c:pt idx="13713">
                  <c:v>1.1673315799999999</c:v>
                </c:pt>
                <c:pt idx="13714">
                  <c:v>1.2582267499999997</c:v>
                </c:pt>
                <c:pt idx="13715">
                  <c:v>1.1860944</c:v>
                </c:pt>
                <c:pt idx="13716">
                  <c:v>1.2771289299999999</c:v>
                </c:pt>
                <c:pt idx="13717">
                  <c:v>1.1730295399999999</c:v>
                </c:pt>
                <c:pt idx="13718">
                  <c:v>1.2254266699999996</c:v>
                </c:pt>
                <c:pt idx="13719">
                  <c:v>1.1823416899999999</c:v>
                </c:pt>
                <c:pt idx="13720">
                  <c:v>1.2518336799999996</c:v>
                </c:pt>
                <c:pt idx="13721">
                  <c:v>1.18567741</c:v>
                </c:pt>
                <c:pt idx="13722">
                  <c:v>1.2042610599999999</c:v>
                </c:pt>
                <c:pt idx="13723">
                  <c:v>1.26938832</c:v>
                </c:pt>
                <c:pt idx="13724">
                  <c:v>1.15760255</c:v>
                </c:pt>
                <c:pt idx="13725">
                  <c:v>1.24724722</c:v>
                </c:pt>
                <c:pt idx="13726">
                  <c:v>1.18331444</c:v>
                </c:pt>
                <c:pt idx="13727">
                  <c:v>1.2250096799999997</c:v>
                </c:pt>
                <c:pt idx="13728">
                  <c:v>1.18359244</c:v>
                </c:pt>
                <c:pt idx="13729">
                  <c:v>1.2045791099999998</c:v>
                </c:pt>
                <c:pt idx="13730">
                  <c:v>1.2054130999999997</c:v>
                </c:pt>
                <c:pt idx="13731">
                  <c:v>1.1770602499999998</c:v>
                </c:pt>
                <c:pt idx="13732">
                  <c:v>1.2478034499999997</c:v>
                </c:pt>
                <c:pt idx="13733">
                  <c:v>1.1541280700000001</c:v>
                </c:pt>
                <c:pt idx="13734">
                  <c:v>1.2500270600000001</c:v>
                </c:pt>
                <c:pt idx="13735">
                  <c:v>1.2434946299999996</c:v>
                </c:pt>
                <c:pt idx="13736">
                  <c:v>1.1484293899999998</c:v>
                </c:pt>
                <c:pt idx="13737">
                  <c:v>1.1931827100000001</c:v>
                </c:pt>
                <c:pt idx="13738">
                  <c:v>1.25238955</c:v>
                </c:pt>
                <c:pt idx="13739">
                  <c:v>1.25600326</c:v>
                </c:pt>
                <c:pt idx="13740">
                  <c:v>1.1776162399999999</c:v>
                </c:pt>
                <c:pt idx="13741">
                  <c:v>1.1179920399999999</c:v>
                </c:pt>
                <c:pt idx="13742">
                  <c:v>1.19165337</c:v>
                </c:pt>
                <c:pt idx="13743">
                  <c:v>1.2643417099999998</c:v>
                </c:pt>
                <c:pt idx="13744">
                  <c:v>1.28616273</c:v>
                </c:pt>
                <c:pt idx="13745">
                  <c:v>1.2747662099999997</c:v>
                </c:pt>
                <c:pt idx="13746">
                  <c:v>1.2094434499999998</c:v>
                </c:pt>
                <c:pt idx="13747">
                  <c:v>1.13843238</c:v>
                </c:pt>
                <c:pt idx="13748">
                  <c:v>1.15990758</c:v>
                </c:pt>
                <c:pt idx="13749">
                  <c:v>1.1816465899999999</c:v>
                </c:pt>
                <c:pt idx="13750">
                  <c:v>1.07337785</c:v>
                </c:pt>
                <c:pt idx="13751">
                  <c:v>1.1207717699999999</c:v>
                </c:pt>
                <c:pt idx="13752">
                  <c:v>1.1057614099999997</c:v>
                </c:pt>
                <c:pt idx="13753">
                  <c:v>1.0931137799999999</c:v>
                </c:pt>
                <c:pt idx="13754">
                  <c:v>1.1033987999999997</c:v>
                </c:pt>
                <c:pt idx="13755">
                  <c:v>1.1731011899999999</c:v>
                </c:pt>
                <c:pt idx="13756">
                  <c:v>1.1798402099999998</c:v>
                </c:pt>
                <c:pt idx="13757">
                  <c:v>1.2037452499999997</c:v>
                </c:pt>
                <c:pt idx="13758">
                  <c:v>1.27073503</c:v>
                </c:pt>
                <c:pt idx="13759">
                  <c:v>1.2466911099999998</c:v>
                </c:pt>
                <c:pt idx="13760">
                  <c:v>1.29811549</c:v>
                </c:pt>
                <c:pt idx="13761">
                  <c:v>1.2444677399999999</c:v>
                </c:pt>
                <c:pt idx="13762">
                  <c:v>1.1983245600000001</c:v>
                </c:pt>
                <c:pt idx="13763">
                  <c:v>1.0995074499999999</c:v>
                </c:pt>
                <c:pt idx="13764">
                  <c:v>1.1709448099999999</c:v>
                </c:pt>
                <c:pt idx="13765">
                  <c:v>1.2077758299999999</c:v>
                </c:pt>
                <c:pt idx="13766">
                  <c:v>1.2728204699999999</c:v>
                </c:pt>
                <c:pt idx="13767">
                  <c:v>1.2686505300000002</c:v>
                </c:pt>
                <c:pt idx="13768">
                  <c:v>1.1761893000000001</c:v>
                </c:pt>
                <c:pt idx="13769">
                  <c:v>1.16788721</c:v>
                </c:pt>
                <c:pt idx="13770">
                  <c:v>1.2632125599999999</c:v>
                </c:pt>
                <c:pt idx="13771">
                  <c:v>1.1756703899999998</c:v>
                </c:pt>
                <c:pt idx="13772">
                  <c:v>1.1551008199999999</c:v>
                </c:pt>
                <c:pt idx="13773">
                  <c:v>1.2572538899999999</c:v>
                </c:pt>
                <c:pt idx="13774">
                  <c:v>1.2562813799999999</c:v>
                </c:pt>
                <c:pt idx="13775">
                  <c:v>1.20430112</c:v>
                </c:pt>
                <c:pt idx="13776">
                  <c:v>1.1031206799999997</c:v>
                </c:pt>
                <c:pt idx="13777">
                  <c:v>1.1746975200000003</c:v>
                </c:pt>
                <c:pt idx="13778">
                  <c:v>1.25238955</c:v>
                </c:pt>
                <c:pt idx="13779">
                  <c:v>1.2787963199999999</c:v>
                </c:pt>
                <c:pt idx="13780">
                  <c:v>1.2341826</c:v>
                </c:pt>
                <c:pt idx="13781">
                  <c:v>1.2012436399999997</c:v>
                </c:pt>
                <c:pt idx="13782">
                  <c:v>1.1103477500000001</c:v>
                </c:pt>
                <c:pt idx="13783">
                  <c:v>1.1398123499999999</c:v>
                </c:pt>
                <c:pt idx="13784">
                  <c:v>1.18970799</c:v>
                </c:pt>
                <c:pt idx="13785">
                  <c:v>1.2670024600000001</c:v>
                </c:pt>
                <c:pt idx="13786">
                  <c:v>1.2537794099999997</c:v>
                </c:pt>
                <c:pt idx="13787">
                  <c:v>1.1824808100000002</c:v>
                </c:pt>
                <c:pt idx="13788">
                  <c:v>1.1142395700000001</c:v>
                </c:pt>
                <c:pt idx="13789">
                  <c:v>1.1842873100000002</c:v>
                </c:pt>
                <c:pt idx="13790">
                  <c:v>1.2551691499999997</c:v>
                </c:pt>
                <c:pt idx="13791">
                  <c:v>1.2673997899999996</c:v>
                </c:pt>
                <c:pt idx="13792">
                  <c:v>1.2635086799999997</c:v>
                </c:pt>
                <c:pt idx="13793">
                  <c:v>1.2026332599999998</c:v>
                </c:pt>
                <c:pt idx="13794">
                  <c:v>1.1823416899999999</c:v>
                </c:pt>
                <c:pt idx="13795">
                  <c:v>1.0935306499999997</c:v>
                </c:pt>
                <c:pt idx="13796">
                  <c:v>1.1549614699999999</c:v>
                </c:pt>
                <c:pt idx="13797">
                  <c:v>1.1730297799999998</c:v>
                </c:pt>
                <c:pt idx="13798">
                  <c:v>1.2029112599999998</c:v>
                </c:pt>
                <c:pt idx="13799">
                  <c:v>1.26295197</c:v>
                </c:pt>
                <c:pt idx="13800">
                  <c:v>1.25503016</c:v>
                </c:pt>
                <c:pt idx="13801">
                  <c:v>1.2657319299999998</c:v>
                </c:pt>
                <c:pt idx="13802">
                  <c:v>1.16664481</c:v>
                </c:pt>
                <c:pt idx="13803">
                  <c:v>1.0764358000000001</c:v>
                </c:pt>
                <c:pt idx="13804">
                  <c:v>1.14106357</c:v>
                </c:pt>
                <c:pt idx="13805">
                  <c:v>1.18234181</c:v>
                </c:pt>
                <c:pt idx="13806">
                  <c:v>1.19471109</c:v>
                </c:pt>
                <c:pt idx="13807">
                  <c:v>1.2002702999999997</c:v>
                </c:pt>
                <c:pt idx="13808">
                  <c:v>1.2156975299999999</c:v>
                </c:pt>
                <c:pt idx="13809">
                  <c:v>1.26503706</c:v>
                </c:pt>
                <c:pt idx="13810">
                  <c:v>1.2822711499999999</c:v>
                </c:pt>
                <c:pt idx="13811">
                  <c:v>1.2697623999999998</c:v>
                </c:pt>
                <c:pt idx="13812">
                  <c:v>1.27643394</c:v>
                </c:pt>
                <c:pt idx="13813">
                  <c:v>1.2931117999999997</c:v>
                </c:pt>
                <c:pt idx="13814">
                  <c:v>1.30756652</c:v>
                </c:pt>
                <c:pt idx="13815">
                  <c:v>1.29881048</c:v>
                </c:pt>
                <c:pt idx="13816">
                  <c:v>1.27448809</c:v>
                </c:pt>
                <c:pt idx="13817">
                  <c:v>1.2867186099999999</c:v>
                </c:pt>
                <c:pt idx="13818">
                  <c:v>1.2810380499999998</c:v>
                </c:pt>
                <c:pt idx="13819">
                  <c:v>1.2678168999999997</c:v>
                </c:pt>
                <c:pt idx="13820">
                  <c:v>1.2642031899999999</c:v>
                </c:pt>
                <c:pt idx="13821">
                  <c:v>1.20819283</c:v>
                </c:pt>
                <c:pt idx="13822">
                  <c:v>1.1760870200000004</c:v>
                </c:pt>
                <c:pt idx="13823">
                  <c:v>1.1806736</c:v>
                </c:pt>
                <c:pt idx="13824">
                  <c:v>1.2084706999999997</c:v>
                </c:pt>
                <c:pt idx="13825">
                  <c:v>1.2243146899999997</c:v>
                </c:pt>
                <c:pt idx="13826">
                  <c:v>1.2111114299999999</c:v>
                </c:pt>
                <c:pt idx="13827">
                  <c:v>1.10839534</c:v>
                </c:pt>
                <c:pt idx="13828">
                  <c:v>1.1353650099999999</c:v>
                </c:pt>
                <c:pt idx="13829">
                  <c:v>1.1449549200000002</c:v>
                </c:pt>
                <c:pt idx="13830">
                  <c:v>1.1934603499999998</c:v>
                </c:pt>
                <c:pt idx="13831">
                  <c:v>1.21125042</c:v>
                </c:pt>
                <c:pt idx="13832">
                  <c:v>1.1997144200000001</c:v>
                </c:pt>
                <c:pt idx="13833">
                  <c:v>1.1991585500000002</c:v>
                </c:pt>
                <c:pt idx="13834">
                  <c:v>1.3033968199999997</c:v>
                </c:pt>
                <c:pt idx="13835">
                  <c:v>1.2936676699999998</c:v>
                </c:pt>
                <c:pt idx="13836">
                  <c:v>1.2501656999999997</c:v>
                </c:pt>
                <c:pt idx="13837">
                  <c:v>1.26114547</c:v>
                </c:pt>
                <c:pt idx="13838">
                  <c:v>1.1883177800000002</c:v>
                </c:pt>
                <c:pt idx="13839">
                  <c:v>1.16274476</c:v>
                </c:pt>
                <c:pt idx="13840">
                  <c:v>1.1149340899999998</c:v>
                </c:pt>
                <c:pt idx="13841">
                  <c:v>1.1717786799999999</c:v>
                </c:pt>
                <c:pt idx="13842">
                  <c:v>1.2017995099999996</c:v>
                </c:pt>
                <c:pt idx="13843">
                  <c:v>1.2306488799999999</c:v>
                </c:pt>
                <c:pt idx="13844">
                  <c:v>1.2156981199999999</c:v>
                </c:pt>
                <c:pt idx="13845">
                  <c:v>1.2954746499999996</c:v>
                </c:pt>
                <c:pt idx="13846">
                  <c:v>1.3279968499999997</c:v>
                </c:pt>
                <c:pt idx="13847">
                  <c:v>1.2566980099999998</c:v>
                </c:pt>
                <c:pt idx="13848">
                  <c:v>1.2910269499999998</c:v>
                </c:pt>
                <c:pt idx="13849">
                  <c:v>1.30951214</c:v>
                </c:pt>
                <c:pt idx="13850">
                  <c:v>1.2911660699999998</c:v>
                </c:pt>
                <c:pt idx="13851">
                  <c:v>1.23265362</c:v>
                </c:pt>
                <c:pt idx="13852">
                  <c:v>1.2112503099999998</c:v>
                </c:pt>
                <c:pt idx="13853">
                  <c:v>1.1937342899999996</c:v>
                </c:pt>
                <c:pt idx="13854">
                  <c:v>1.2001317699999998</c:v>
                </c:pt>
                <c:pt idx="13855">
                  <c:v>1.1715008</c:v>
                </c:pt>
                <c:pt idx="13856">
                  <c:v>1.10242581</c:v>
                </c:pt>
                <c:pt idx="13857">
                  <c:v>1.1581583000000002</c:v>
                </c:pt>
                <c:pt idx="13858">
                  <c:v>1.2457185999999998</c:v>
                </c:pt>
                <c:pt idx="13859">
                  <c:v>1.22223032</c:v>
                </c:pt>
                <c:pt idx="13860">
                  <c:v>1.2084703399999999</c:v>
                </c:pt>
                <c:pt idx="13861">
                  <c:v>1.2915652999999998</c:v>
                </c:pt>
                <c:pt idx="13862">
                  <c:v>1.3003391</c:v>
                </c:pt>
                <c:pt idx="13863">
                  <c:v>1.2359895699999999</c:v>
                </c:pt>
                <c:pt idx="13864">
                  <c:v>1.2533870899999999</c:v>
                </c:pt>
                <c:pt idx="13865">
                  <c:v>1.2205623399999999</c:v>
                </c:pt>
                <c:pt idx="13866">
                  <c:v>1.1676094499999998</c:v>
                </c:pt>
                <c:pt idx="13867">
                  <c:v>1.1652464899999999</c:v>
                </c:pt>
                <c:pt idx="13868">
                  <c:v>1.2077755899999998</c:v>
                </c:pt>
                <c:pt idx="13869">
                  <c:v>1.2608675999999999</c:v>
                </c:pt>
                <c:pt idx="13870">
                  <c:v>1.2518335599999997</c:v>
                </c:pt>
                <c:pt idx="13871">
                  <c:v>1.28644073</c:v>
                </c:pt>
                <c:pt idx="13872">
                  <c:v>1.2305690099999997</c:v>
                </c:pt>
                <c:pt idx="13873">
                  <c:v>1.1841485500000002</c:v>
                </c:pt>
                <c:pt idx="13874">
                  <c:v>1.13870049</c:v>
                </c:pt>
                <c:pt idx="13875">
                  <c:v>1.1441214099999999</c:v>
                </c:pt>
                <c:pt idx="13876">
                  <c:v>1.2426608799999999</c:v>
                </c:pt>
                <c:pt idx="13877">
                  <c:v>1.2551696299999997</c:v>
                </c:pt>
                <c:pt idx="13878">
                  <c:v>1.3264678700000001</c:v>
                </c:pt>
                <c:pt idx="13879">
                  <c:v>1.2932494899999998</c:v>
                </c:pt>
                <c:pt idx="13880">
                  <c:v>1.2673997899999996</c:v>
                </c:pt>
                <c:pt idx="13881">
                  <c:v>1.3256727499999998</c:v>
                </c:pt>
                <c:pt idx="13882">
                  <c:v>1.2851897499999998</c:v>
                </c:pt>
                <c:pt idx="13883">
                  <c:v>1.2796306599999998</c:v>
                </c:pt>
                <c:pt idx="13884">
                  <c:v>1.21430755</c:v>
                </c:pt>
                <c:pt idx="13885">
                  <c:v>1.15315509</c:v>
                </c:pt>
                <c:pt idx="13886">
                  <c:v>1.2155588899999998</c:v>
                </c:pt>
                <c:pt idx="13887">
                  <c:v>1.2419655299999999</c:v>
                </c:pt>
                <c:pt idx="13888">
                  <c:v>1.27476597</c:v>
                </c:pt>
                <c:pt idx="13889">
                  <c:v>1.3036745799999998</c:v>
                </c:pt>
                <c:pt idx="13890">
                  <c:v>1.2462742299999998</c:v>
                </c:pt>
                <c:pt idx="13891">
                  <c:v>1.2029114999999997</c:v>
                </c:pt>
                <c:pt idx="13892">
                  <c:v>1.1924871200000005</c:v>
                </c:pt>
                <c:pt idx="13893">
                  <c:v>1.1589921700000001</c:v>
                </c:pt>
                <c:pt idx="13894">
                  <c:v>1.1248024700000001</c:v>
                </c:pt>
                <c:pt idx="13895">
                  <c:v>1.1296664499999998</c:v>
                </c:pt>
                <c:pt idx="13896">
                  <c:v>1.11813104</c:v>
                </c:pt>
                <c:pt idx="13897">
                  <c:v>1.21125007</c:v>
                </c:pt>
                <c:pt idx="13898">
                  <c:v>1.2357114599999999</c:v>
                </c:pt>
                <c:pt idx="13899">
                  <c:v>1.25753212</c:v>
                </c:pt>
                <c:pt idx="13900">
                  <c:v>1.2216739699999999</c:v>
                </c:pt>
                <c:pt idx="13901">
                  <c:v>1.2393250499999997</c:v>
                </c:pt>
                <c:pt idx="13902">
                  <c:v>1.3241056200000001</c:v>
                </c:pt>
                <c:pt idx="13903">
                  <c:v>1.30520356</c:v>
                </c:pt>
                <c:pt idx="13904">
                  <c:v>1.3024240699999998</c:v>
                </c:pt>
                <c:pt idx="13905">
                  <c:v>1.2557253799999997</c:v>
                </c:pt>
                <c:pt idx="13906">
                  <c:v>1.2277893999999998</c:v>
                </c:pt>
                <c:pt idx="13907">
                  <c:v>1.2641949699999999</c:v>
                </c:pt>
                <c:pt idx="13908">
                  <c:v>1.3396716099999997</c:v>
                </c:pt>
                <c:pt idx="13909">
                  <c:v>1.3423125700000003</c:v>
                </c:pt>
                <c:pt idx="13910">
                  <c:v>1.3348072799999999</c:v>
                </c:pt>
                <c:pt idx="13911">
                  <c:v>1.3463424400000001</c:v>
                </c:pt>
                <c:pt idx="13912">
                  <c:v>1.3381428700000002</c:v>
                </c:pt>
                <c:pt idx="13913">
                  <c:v>1.3153496999999998</c:v>
                </c:pt>
                <c:pt idx="13914">
                  <c:v>1.3124790200000001</c:v>
                </c:pt>
                <c:pt idx="13915">
                  <c:v>1.32271564</c:v>
                </c:pt>
                <c:pt idx="13916">
                  <c:v>1.33925462</c:v>
                </c:pt>
                <c:pt idx="13917">
                  <c:v>1.3341125200000001</c:v>
                </c:pt>
                <c:pt idx="13918">
                  <c:v>1.35065126</c:v>
                </c:pt>
                <c:pt idx="13919">
                  <c:v>1.3386987399999999</c:v>
                </c:pt>
                <c:pt idx="13920">
                  <c:v>1.2800476599999999</c:v>
                </c:pt>
                <c:pt idx="13921">
                  <c:v>1.28685749</c:v>
                </c:pt>
                <c:pt idx="13922">
                  <c:v>1.2818540299999999</c:v>
                </c:pt>
                <c:pt idx="13923">
                  <c:v>1.2598948499999996</c:v>
                </c:pt>
                <c:pt idx="13924">
                  <c:v>1.2345993499999997</c:v>
                </c:pt>
                <c:pt idx="13925">
                  <c:v>1.20847058</c:v>
                </c:pt>
                <c:pt idx="13926">
                  <c:v>1.1596870400000001</c:v>
                </c:pt>
                <c:pt idx="13927">
                  <c:v>1.1178529300000002</c:v>
                </c:pt>
                <c:pt idx="13928">
                  <c:v>1.1223005100000001</c:v>
                </c:pt>
                <c:pt idx="13929">
                  <c:v>1.13411415</c:v>
                </c:pt>
                <c:pt idx="13930">
                  <c:v>1.16955483</c:v>
                </c:pt>
                <c:pt idx="13931">
                  <c:v>1.1817857000000001</c:v>
                </c:pt>
                <c:pt idx="13932">
                  <c:v>1.20819294</c:v>
                </c:pt>
                <c:pt idx="13933">
                  <c:v>1.1910976200000001</c:v>
                </c:pt>
                <c:pt idx="13934">
                  <c:v>1.2233502899999997</c:v>
                </c:pt>
                <c:pt idx="13935">
                  <c:v>1.2611070899999999</c:v>
                </c:pt>
                <c:pt idx="13936">
                  <c:v>1.2926950499999998</c:v>
                </c:pt>
                <c:pt idx="13937">
                  <c:v>1.2626745699999999</c:v>
                </c:pt>
                <c:pt idx="13938">
                  <c:v>1.2975593799999998</c:v>
                </c:pt>
                <c:pt idx="13939">
                  <c:v>1.3188242899999996</c:v>
                </c:pt>
                <c:pt idx="13940">
                  <c:v>1.3008947399999997</c:v>
                </c:pt>
                <c:pt idx="13941">
                  <c:v>1.2978372599999999</c:v>
                </c:pt>
                <c:pt idx="13942">
                  <c:v>1.2717083699999998</c:v>
                </c:pt>
                <c:pt idx="13943">
                  <c:v>1.25364053</c:v>
                </c:pt>
                <c:pt idx="13944">
                  <c:v>1.2368230799999997</c:v>
                </c:pt>
                <c:pt idx="13945">
                  <c:v>1.24293852</c:v>
                </c:pt>
                <c:pt idx="13946">
                  <c:v>1.2512775700000001</c:v>
                </c:pt>
                <c:pt idx="13947">
                  <c:v>1.2401590300000001</c:v>
                </c:pt>
                <c:pt idx="13948">
                  <c:v>1.25419652</c:v>
                </c:pt>
                <c:pt idx="13949">
                  <c:v>1.2252875599999999</c:v>
                </c:pt>
                <c:pt idx="13950">
                  <c:v>1.2352943399999996</c:v>
                </c:pt>
                <c:pt idx="13951">
                  <c:v>1.2521116699999999</c:v>
                </c:pt>
                <c:pt idx="13952">
                  <c:v>1.26058972</c:v>
                </c:pt>
                <c:pt idx="13953">
                  <c:v>1.30951214</c:v>
                </c:pt>
                <c:pt idx="13954">
                  <c:v>1.2999221099999998</c:v>
                </c:pt>
                <c:pt idx="13955">
                  <c:v>1.3054814299999999</c:v>
                </c:pt>
                <c:pt idx="13956">
                  <c:v>1.3377257599999999</c:v>
                </c:pt>
                <c:pt idx="13957">
                  <c:v>1.3242443799999999</c:v>
                </c:pt>
                <c:pt idx="13958">
                  <c:v>1.2590608599999997</c:v>
                </c:pt>
                <c:pt idx="13959">
                  <c:v>1.2332099699999999</c:v>
                </c:pt>
                <c:pt idx="13960">
                  <c:v>1.2125011699999999</c:v>
                </c:pt>
                <c:pt idx="13961">
                  <c:v>1.1227173800000001</c:v>
                </c:pt>
                <c:pt idx="13962">
                  <c:v>1.2568962599999998</c:v>
                </c:pt>
                <c:pt idx="13963">
                  <c:v>1.3050646799999996</c:v>
                </c:pt>
                <c:pt idx="13964">
                  <c:v>1.2455792399999996</c:v>
                </c:pt>
                <c:pt idx="13965">
                  <c:v>1.2366843199999997</c:v>
                </c:pt>
                <c:pt idx="13966">
                  <c:v>1.2319587499999998</c:v>
                </c:pt>
                <c:pt idx="13967">
                  <c:v>1.1962401900000001</c:v>
                </c:pt>
                <c:pt idx="13968">
                  <c:v>1.2266775400000001</c:v>
                </c:pt>
                <c:pt idx="13969">
                  <c:v>1.3050644399999998</c:v>
                </c:pt>
                <c:pt idx="13970">
                  <c:v>1.2890814499999999</c:v>
                </c:pt>
                <c:pt idx="13971">
                  <c:v>1.2297350199999997</c:v>
                </c:pt>
                <c:pt idx="13972">
                  <c:v>1.1986029100000002</c:v>
                </c:pt>
                <c:pt idx="13973">
                  <c:v>1.2226469499999999</c:v>
                </c:pt>
                <c:pt idx="13974">
                  <c:v>1.2789330499999998</c:v>
                </c:pt>
                <c:pt idx="13975">
                  <c:v>1.2462742299999998</c:v>
                </c:pt>
                <c:pt idx="13976">
                  <c:v>1.1866499200000002</c:v>
                </c:pt>
                <c:pt idx="13977">
                  <c:v>1.1631617499999998</c:v>
                </c:pt>
                <c:pt idx="13978">
                  <c:v>1.2308468799999999</c:v>
                </c:pt>
                <c:pt idx="13979">
                  <c:v>1.2871359600000001</c:v>
                </c:pt>
                <c:pt idx="13980">
                  <c:v>1.30937302</c:v>
                </c:pt>
                <c:pt idx="13981">
                  <c:v>1.3235496299999998</c:v>
                </c:pt>
                <c:pt idx="13982">
                  <c:v>1.2897763299999998</c:v>
                </c:pt>
                <c:pt idx="13983">
                  <c:v>1.3136815999999998</c:v>
                </c:pt>
                <c:pt idx="13984">
                  <c:v>1.2964476300000001</c:v>
                </c:pt>
                <c:pt idx="13985">
                  <c:v>1.30297983</c:v>
                </c:pt>
                <c:pt idx="13986">
                  <c:v>1.2935301099999998</c:v>
                </c:pt>
                <c:pt idx="13987">
                  <c:v>1.2275112899999996</c:v>
                </c:pt>
                <c:pt idx="13988">
                  <c:v>1.2671220299999999</c:v>
                </c:pt>
                <c:pt idx="13989">
                  <c:v>1.2995053499999998</c:v>
                </c:pt>
                <c:pt idx="13990">
                  <c:v>1.3282752</c:v>
                </c:pt>
                <c:pt idx="13991">
                  <c:v>1.29088819</c:v>
                </c:pt>
                <c:pt idx="13992">
                  <c:v>1.2882477000000001</c:v>
                </c:pt>
                <c:pt idx="13993">
                  <c:v>1.2967255099999999</c:v>
                </c:pt>
                <c:pt idx="13994">
                  <c:v>1.25642002</c:v>
                </c:pt>
                <c:pt idx="13995">
                  <c:v>1.2493317099999997</c:v>
                </c:pt>
                <c:pt idx="13996">
                  <c:v>1.2155587699999999</c:v>
                </c:pt>
                <c:pt idx="13997">
                  <c:v>1.1305004400000001</c:v>
                </c:pt>
                <c:pt idx="13998">
                  <c:v>1.2019382699999996</c:v>
                </c:pt>
                <c:pt idx="13999">
                  <c:v>1.2843561200000002</c:v>
                </c:pt>
                <c:pt idx="14000">
                  <c:v>1.2878304699999998</c:v>
                </c:pt>
                <c:pt idx="14001">
                  <c:v>1.28644073</c:v>
                </c:pt>
                <c:pt idx="14002">
                  <c:v>1.2315422299999998</c:v>
                </c:pt>
                <c:pt idx="14003">
                  <c:v>1.1780331100000001</c:v>
                </c:pt>
                <c:pt idx="14004">
                  <c:v>1.2255959499999998</c:v>
                </c:pt>
                <c:pt idx="14005">
                  <c:v>1.2800475400000002</c:v>
                </c:pt>
                <c:pt idx="14006">
                  <c:v>1.25878274</c:v>
                </c:pt>
                <c:pt idx="14007">
                  <c:v>1.18706727</c:v>
                </c:pt>
                <c:pt idx="14008">
                  <c:v>1.2186162499999997</c:v>
                </c:pt>
                <c:pt idx="14009">
                  <c:v>1.30603731</c:v>
                </c:pt>
                <c:pt idx="14010">
                  <c:v>1.26475644</c:v>
                </c:pt>
                <c:pt idx="14011">
                  <c:v>1.1677482099999998</c:v>
                </c:pt>
                <c:pt idx="14012">
                  <c:v>1.2005485300000001</c:v>
                </c:pt>
                <c:pt idx="14013">
                  <c:v>1.3115966299999997</c:v>
                </c:pt>
                <c:pt idx="14014">
                  <c:v>1.2818542699999997</c:v>
                </c:pt>
                <c:pt idx="14015">
                  <c:v>1.3179898299999999</c:v>
                </c:pt>
                <c:pt idx="14016">
                  <c:v>1.25211143</c:v>
                </c:pt>
                <c:pt idx="14017">
                  <c:v>1.15051401</c:v>
                </c:pt>
                <c:pt idx="14018">
                  <c:v>1.1931822300000001</c:v>
                </c:pt>
                <c:pt idx="14019">
                  <c:v>1.2669829100000001</c:v>
                </c:pt>
                <c:pt idx="14020">
                  <c:v>1.2968643899999996</c:v>
                </c:pt>
                <c:pt idx="14021">
                  <c:v>1.28574586</c:v>
                </c:pt>
                <c:pt idx="14022">
                  <c:v>1.28644073</c:v>
                </c:pt>
                <c:pt idx="14023">
                  <c:v>1.2811595200000001</c:v>
                </c:pt>
                <c:pt idx="14024">
                  <c:v>1.2309863599999997</c:v>
                </c:pt>
                <c:pt idx="14025">
                  <c:v>1.2263992999999997</c:v>
                </c:pt>
                <c:pt idx="14026">
                  <c:v>1.2379350699999998</c:v>
                </c:pt>
                <c:pt idx="14027">
                  <c:v>1.2644813099999999</c:v>
                </c:pt>
                <c:pt idx="14028">
                  <c:v>1.2548910399999997</c:v>
                </c:pt>
                <c:pt idx="14029">
                  <c:v>1.2434945099999997</c:v>
                </c:pt>
                <c:pt idx="14030">
                  <c:v>1.21375203</c:v>
                </c:pt>
                <c:pt idx="14031">
                  <c:v>1.1998533</c:v>
                </c:pt>
                <c:pt idx="14032">
                  <c:v>1.2255655499999998</c:v>
                </c:pt>
                <c:pt idx="14033">
                  <c:v>1.2152807699999999</c:v>
                </c:pt>
                <c:pt idx="14034">
                  <c:v>1.27004063</c:v>
                </c:pt>
                <c:pt idx="14035">
                  <c:v>1.26934576</c:v>
                </c:pt>
                <c:pt idx="14036">
                  <c:v>1.2450233699999997</c:v>
                </c:pt>
                <c:pt idx="14037">
                  <c:v>1.2619792199999997</c:v>
                </c:pt>
                <c:pt idx="14038">
                  <c:v>1.25642002</c:v>
                </c:pt>
                <c:pt idx="14039">
                  <c:v>1.19696259</c:v>
                </c:pt>
                <c:pt idx="14040">
                  <c:v>1.1762263799999999</c:v>
                </c:pt>
                <c:pt idx="14041">
                  <c:v>1.2257363799999996</c:v>
                </c:pt>
                <c:pt idx="14042">
                  <c:v>1.25030482</c:v>
                </c:pt>
                <c:pt idx="14043">
                  <c:v>1.2286231499999998</c:v>
                </c:pt>
                <c:pt idx="14044">
                  <c:v>1.2091658099999998</c:v>
                </c:pt>
                <c:pt idx="14045">
                  <c:v>1.15134811</c:v>
                </c:pt>
                <c:pt idx="14046">
                  <c:v>1.1592702899999998</c:v>
                </c:pt>
                <c:pt idx="14047">
                  <c:v>1.1532940899999997</c:v>
                </c:pt>
                <c:pt idx="14048">
                  <c:v>1.12424624</c:v>
                </c:pt>
                <c:pt idx="14049">
                  <c:v>1.1473175300000003</c:v>
                </c:pt>
                <c:pt idx="14050">
                  <c:v>1.2334874899999999</c:v>
                </c:pt>
                <c:pt idx="14051">
                  <c:v>1.2687898899999999</c:v>
                </c:pt>
                <c:pt idx="14052">
                  <c:v>1.2314029899999999</c:v>
                </c:pt>
                <c:pt idx="14053">
                  <c:v>1.1856772899999999</c:v>
                </c:pt>
                <c:pt idx="14054">
                  <c:v>1.2318201099999997</c:v>
                </c:pt>
                <c:pt idx="14055">
                  <c:v>1.31437647</c:v>
                </c:pt>
                <c:pt idx="14056">
                  <c:v>1.3111797599999997</c:v>
                </c:pt>
                <c:pt idx="14057">
                  <c:v>1.33022058</c:v>
                </c:pt>
                <c:pt idx="14058">
                  <c:v>1.3024238299999999</c:v>
                </c:pt>
                <c:pt idx="14059">
                  <c:v>1.2957527600000001</c:v>
                </c:pt>
                <c:pt idx="14060">
                  <c:v>1.30742717</c:v>
                </c:pt>
                <c:pt idx="14061">
                  <c:v>1.2326538600000001</c:v>
                </c:pt>
                <c:pt idx="14062">
                  <c:v>1.2473863399999998</c:v>
                </c:pt>
                <c:pt idx="14063">
                  <c:v>1.2255657899999997</c:v>
                </c:pt>
                <c:pt idx="14064">
                  <c:v>1.2575318799999997</c:v>
                </c:pt>
                <c:pt idx="14065">
                  <c:v>1.30812788</c:v>
                </c:pt>
                <c:pt idx="14066">
                  <c:v>1.3256722699999999</c:v>
                </c:pt>
                <c:pt idx="14067">
                  <c:v>1.2453013699999997</c:v>
                </c:pt>
                <c:pt idx="14068">
                  <c:v>1.1627451200000003</c:v>
                </c:pt>
                <c:pt idx="14069">
                  <c:v>1.12299562</c:v>
                </c:pt>
                <c:pt idx="14070">
                  <c:v>1.1703886999999999</c:v>
                </c:pt>
                <c:pt idx="14071">
                  <c:v>1.2295961399999997</c:v>
                </c:pt>
                <c:pt idx="14072">
                  <c:v>1.2238976999999998</c:v>
                </c:pt>
                <c:pt idx="14073">
                  <c:v>1.2678168999999997</c:v>
                </c:pt>
                <c:pt idx="14074">
                  <c:v>1.2903323200000001</c:v>
                </c:pt>
                <c:pt idx="14075">
                  <c:v>1.32257676</c:v>
                </c:pt>
                <c:pt idx="14076">
                  <c:v>1.2653149399999999</c:v>
                </c:pt>
                <c:pt idx="14077">
                  <c:v>1.1991584300000002</c:v>
                </c:pt>
                <c:pt idx="14078">
                  <c:v>1.1826195700000002</c:v>
                </c:pt>
                <c:pt idx="14079">
                  <c:v>1.2639253099999996</c:v>
                </c:pt>
                <c:pt idx="14080">
                  <c:v>1.2839388799999998</c:v>
                </c:pt>
                <c:pt idx="14081">
                  <c:v>1.2008262899999995</c:v>
                </c:pt>
                <c:pt idx="14082">
                  <c:v>1.2079147099999996</c:v>
                </c:pt>
                <c:pt idx="14083">
                  <c:v>1.2911663099999997</c:v>
                </c:pt>
                <c:pt idx="14084">
                  <c:v>1.2796304199999997</c:v>
                </c:pt>
                <c:pt idx="14085">
                  <c:v>1.16260564</c:v>
                </c:pt>
                <c:pt idx="14086">
                  <c:v>1.2840777600000002</c:v>
                </c:pt>
                <c:pt idx="14087">
                  <c:v>1.2783795600000001</c:v>
                </c:pt>
                <c:pt idx="14088">
                  <c:v>1.1873453899999999</c:v>
                </c:pt>
                <c:pt idx="14089">
                  <c:v>1.22528744</c:v>
                </c:pt>
                <c:pt idx="14090">
                  <c:v>1.3103461300000001</c:v>
                </c:pt>
                <c:pt idx="14091">
                  <c:v>1.2516944399999996</c:v>
                </c:pt>
                <c:pt idx="14092">
                  <c:v>1.2185781</c:v>
                </c:pt>
                <c:pt idx="14093">
                  <c:v>1.2789330499999998</c:v>
                </c:pt>
                <c:pt idx="14094">
                  <c:v>1.19262636</c:v>
                </c:pt>
                <c:pt idx="14095">
                  <c:v>1.2874138399999999</c:v>
                </c:pt>
                <c:pt idx="14096">
                  <c:v>1.3060374300000002</c:v>
                </c:pt>
                <c:pt idx="14097">
                  <c:v>1.2011045199999997</c:v>
                </c:pt>
                <c:pt idx="14098">
                  <c:v>1.2336265999999996</c:v>
                </c:pt>
                <c:pt idx="14099">
                  <c:v>1.2755997199999998</c:v>
                </c:pt>
                <c:pt idx="14100">
                  <c:v>1.2016605099999997</c:v>
                </c:pt>
                <c:pt idx="14101">
                  <c:v>1.2637859600000001</c:v>
                </c:pt>
                <c:pt idx="14102">
                  <c:v>1.28991532</c:v>
                </c:pt>
                <c:pt idx="14103">
                  <c:v>1.2116671799999998</c:v>
                </c:pt>
                <c:pt idx="14104">
                  <c:v>1.2571147699999998</c:v>
                </c:pt>
                <c:pt idx="14105">
                  <c:v>1.28657997</c:v>
                </c:pt>
                <c:pt idx="14106">
                  <c:v>1.19165349</c:v>
                </c:pt>
                <c:pt idx="14107">
                  <c:v>1.2781018</c:v>
                </c:pt>
                <c:pt idx="14108">
                  <c:v>1.3033969399999998</c:v>
                </c:pt>
                <c:pt idx="14109">
                  <c:v>1.1967960600000001</c:v>
                </c:pt>
                <c:pt idx="14110">
                  <c:v>1.2133352799999997</c:v>
                </c:pt>
                <c:pt idx="14111">
                  <c:v>1.28546786</c:v>
                </c:pt>
                <c:pt idx="14112">
                  <c:v>1.2501658200000001</c:v>
                </c:pt>
                <c:pt idx="14113">
                  <c:v>1.1701110600000002</c:v>
                </c:pt>
                <c:pt idx="14114">
                  <c:v>1.2183384899999998</c:v>
                </c:pt>
                <c:pt idx="14115">
                  <c:v>1.3188240499999997</c:v>
                </c:pt>
                <c:pt idx="14116">
                  <c:v>1.3285532</c:v>
                </c:pt>
                <c:pt idx="14117">
                  <c:v>1.2843561200000002</c:v>
                </c:pt>
                <c:pt idx="14118">
                  <c:v>1.26601005</c:v>
                </c:pt>
                <c:pt idx="14119">
                  <c:v>1.19527805</c:v>
                </c:pt>
                <c:pt idx="14120">
                  <c:v>1.3167391999999998</c:v>
                </c:pt>
                <c:pt idx="14121">
                  <c:v>1.2193112399999997</c:v>
                </c:pt>
                <c:pt idx="14122">
                  <c:v>1.1578807799999999</c:v>
                </c:pt>
                <c:pt idx="14123">
                  <c:v>1.2746269699999999</c:v>
                </c:pt>
                <c:pt idx="14124">
                  <c:v>1.32285476</c:v>
                </c:pt>
                <c:pt idx="14125">
                  <c:v>1.3007561000000001</c:v>
                </c:pt>
                <c:pt idx="14126">
                  <c:v>1.2553082699999998</c:v>
                </c:pt>
                <c:pt idx="14127">
                  <c:v>1.1895686399999998</c:v>
                </c:pt>
                <c:pt idx="14128">
                  <c:v>1.16510749</c:v>
                </c:pt>
                <c:pt idx="14129">
                  <c:v>1.2069415999999997</c:v>
                </c:pt>
                <c:pt idx="14130">
                  <c:v>1.26517642</c:v>
                </c:pt>
                <c:pt idx="14131">
                  <c:v>1.25642002</c:v>
                </c:pt>
                <c:pt idx="14132">
                  <c:v>1.2958913999999995</c:v>
                </c:pt>
                <c:pt idx="14133">
                  <c:v>1.3135427200000001</c:v>
                </c:pt>
                <c:pt idx="14134">
                  <c:v>1.2906103099999999</c:v>
                </c:pt>
                <c:pt idx="14135">
                  <c:v>1.26630032</c:v>
                </c:pt>
                <c:pt idx="14136">
                  <c:v>1.1808127200000003</c:v>
                </c:pt>
                <c:pt idx="14137">
                  <c:v>1.1802567200000003</c:v>
                </c:pt>
                <c:pt idx="14138">
                  <c:v>1.2956132899999997</c:v>
                </c:pt>
                <c:pt idx="14139">
                  <c:v>1.2906100700000001</c:v>
                </c:pt>
                <c:pt idx="14140">
                  <c:v>1.29881048</c:v>
                </c:pt>
                <c:pt idx="14141">
                  <c:v>1.2484980799999998</c:v>
                </c:pt>
                <c:pt idx="14142">
                  <c:v>1.1701109400000003</c:v>
                </c:pt>
                <c:pt idx="14143">
                  <c:v>1.1776161199999999</c:v>
                </c:pt>
                <c:pt idx="14144">
                  <c:v>1.2245930399999998</c:v>
                </c:pt>
                <c:pt idx="14145">
                  <c:v>1.32384813</c:v>
                </c:pt>
                <c:pt idx="14146">
                  <c:v>1.2633528700000001</c:v>
                </c:pt>
                <c:pt idx="14147">
                  <c:v>1.1478733999999997</c:v>
                </c:pt>
                <c:pt idx="14148">
                  <c:v>1.2277892799999996</c:v>
                </c:pt>
                <c:pt idx="14149">
                  <c:v>1.3070105300000001</c:v>
                </c:pt>
                <c:pt idx="14150">
                  <c:v>1.3266074700000001</c:v>
                </c:pt>
                <c:pt idx="14151">
                  <c:v>1.2591999799999998</c:v>
                </c:pt>
                <c:pt idx="14152">
                  <c:v>1.2397420399999999</c:v>
                </c:pt>
                <c:pt idx="14153">
                  <c:v>1.2232030599999997</c:v>
                </c:pt>
                <c:pt idx="14154">
                  <c:v>1.25600314</c:v>
                </c:pt>
                <c:pt idx="14155">
                  <c:v>1.3018680799999998</c:v>
                </c:pt>
                <c:pt idx="14156">
                  <c:v>1.2712913799999996</c:v>
                </c:pt>
                <c:pt idx="14157">
                  <c:v>1.25294554</c:v>
                </c:pt>
                <c:pt idx="14158">
                  <c:v>1.2298740099999996</c:v>
                </c:pt>
                <c:pt idx="14159">
                  <c:v>1.1613550200000002</c:v>
                </c:pt>
                <c:pt idx="14160">
                  <c:v>1.2947933699999998</c:v>
                </c:pt>
                <c:pt idx="14161">
                  <c:v>1.30492556</c:v>
                </c:pt>
                <c:pt idx="14162">
                  <c:v>1.31118</c:v>
                </c:pt>
                <c:pt idx="14163">
                  <c:v>1.2869970799999999</c:v>
                </c:pt>
                <c:pt idx="14164">
                  <c:v>1.2151420099999999</c:v>
                </c:pt>
                <c:pt idx="14165">
                  <c:v>1.2081927099999998</c:v>
                </c:pt>
                <c:pt idx="14166">
                  <c:v>1.1339752699999999</c:v>
                </c:pt>
                <c:pt idx="14167">
                  <c:v>1.2433557499999999</c:v>
                </c:pt>
                <c:pt idx="14168">
                  <c:v>1.2792135499999999</c:v>
                </c:pt>
                <c:pt idx="14169">
                  <c:v>1.3150711099999999</c:v>
                </c:pt>
                <c:pt idx="14170">
                  <c:v>1.2782406799999999</c:v>
                </c:pt>
                <c:pt idx="14171">
                  <c:v>1.1670533400000001</c:v>
                </c:pt>
                <c:pt idx="14172">
                  <c:v>1.2580878700000002</c:v>
                </c:pt>
                <c:pt idx="14173">
                  <c:v>1.3039529300000001</c:v>
                </c:pt>
                <c:pt idx="14174">
                  <c:v>1.2757043799999996</c:v>
                </c:pt>
                <c:pt idx="14175">
                  <c:v>1.1538498399999999</c:v>
                </c:pt>
                <c:pt idx="14176">
                  <c:v>1.25503016</c:v>
                </c:pt>
                <c:pt idx="14177">
                  <c:v>1.3045085700000001</c:v>
                </c:pt>
                <c:pt idx="14178">
                  <c:v>1.1830365700000001</c:v>
                </c:pt>
                <c:pt idx="14179">
                  <c:v>1.2052741099999997</c:v>
                </c:pt>
                <c:pt idx="14180">
                  <c:v>1.2971423899999999</c:v>
                </c:pt>
                <c:pt idx="14181">
                  <c:v>1.2837998899999996</c:v>
                </c:pt>
                <c:pt idx="14182">
                  <c:v>1.1824804500000001</c:v>
                </c:pt>
                <c:pt idx="14183">
                  <c:v>1.19526708</c:v>
                </c:pt>
                <c:pt idx="14184">
                  <c:v>1.2484981999999998</c:v>
                </c:pt>
                <c:pt idx="14185">
                  <c:v>1.29436266</c:v>
                </c:pt>
                <c:pt idx="14186">
                  <c:v>1.2427997599999998</c:v>
                </c:pt>
                <c:pt idx="14187">
                  <c:v>1.1874837899999999</c:v>
                </c:pt>
                <c:pt idx="14188">
                  <c:v>1.1705280499999999</c:v>
                </c:pt>
                <c:pt idx="14189">
                  <c:v>1.2471080999999997</c:v>
                </c:pt>
                <c:pt idx="14190">
                  <c:v>1.2448844899999998</c:v>
                </c:pt>
                <c:pt idx="14191">
                  <c:v>1.3279974499999998</c:v>
                </c:pt>
                <c:pt idx="14192">
                  <c:v>1.33633614</c:v>
                </c:pt>
                <c:pt idx="14193">
                  <c:v>1.33175004</c:v>
                </c:pt>
                <c:pt idx="14194">
                  <c:v>1.3671908399999999</c:v>
                </c:pt>
                <c:pt idx="14195">
                  <c:v>1.3559325899999999</c:v>
                </c:pt>
                <c:pt idx="14196">
                  <c:v>1.3084085000000001</c:v>
                </c:pt>
                <c:pt idx="14197">
                  <c:v>1.2250094399999998</c:v>
                </c:pt>
                <c:pt idx="14198">
                  <c:v>1.1834878900000001</c:v>
                </c:pt>
                <c:pt idx="14199">
                  <c:v>1.2073588399999999</c:v>
                </c:pt>
                <c:pt idx="14200">
                  <c:v>1.2719862499999997</c:v>
                </c:pt>
                <c:pt idx="14201">
                  <c:v>1.27935255</c:v>
                </c:pt>
                <c:pt idx="14202">
                  <c:v>1.2874134799999999</c:v>
                </c:pt>
                <c:pt idx="14203">
                  <c:v>1.2764340599999997</c:v>
                </c:pt>
                <c:pt idx="14204">
                  <c:v>1.2295962599999997</c:v>
                </c:pt>
                <c:pt idx="14205">
                  <c:v>1.2375180699999999</c:v>
                </c:pt>
                <c:pt idx="14206">
                  <c:v>1.1268868400000001</c:v>
                </c:pt>
                <c:pt idx="14207">
                  <c:v>1.1737247699999998</c:v>
                </c:pt>
                <c:pt idx="14208">
                  <c:v>1.2856069799999998</c:v>
                </c:pt>
                <c:pt idx="14209">
                  <c:v>1.30381382</c:v>
                </c:pt>
                <c:pt idx="14210">
                  <c:v>1.2678165399999999</c:v>
                </c:pt>
                <c:pt idx="14211">
                  <c:v>1.1801179600000005</c:v>
                </c:pt>
                <c:pt idx="14212">
                  <c:v>1.25238943</c:v>
                </c:pt>
                <c:pt idx="14213">
                  <c:v>1.2942239</c:v>
                </c:pt>
                <c:pt idx="14214">
                  <c:v>1.1919314899999998</c:v>
                </c:pt>
                <c:pt idx="14215">
                  <c:v>1.1703888200000003</c:v>
                </c:pt>
                <c:pt idx="14216">
                  <c:v>1.2851896299999999</c:v>
                </c:pt>
                <c:pt idx="14217">
                  <c:v>1.30423033</c:v>
                </c:pt>
                <c:pt idx="14218">
                  <c:v>1.2077757099999997</c:v>
                </c:pt>
                <c:pt idx="14219">
                  <c:v>1.16788709</c:v>
                </c:pt>
                <c:pt idx="14220">
                  <c:v>1.27101314</c:v>
                </c:pt>
                <c:pt idx="14221">
                  <c:v>1.2682337799999999</c:v>
                </c:pt>
                <c:pt idx="14222">
                  <c:v>1.18803978</c:v>
                </c:pt>
                <c:pt idx="14223">
                  <c:v>1.2118062999999994</c:v>
                </c:pt>
                <c:pt idx="14224">
                  <c:v>1.2762658600000001</c:v>
                </c:pt>
                <c:pt idx="14225">
                  <c:v>1.23612857</c:v>
                </c:pt>
                <c:pt idx="14226">
                  <c:v>1.1850318899999999</c:v>
                </c:pt>
                <c:pt idx="14227">
                  <c:v>1.2926948099999997</c:v>
                </c:pt>
                <c:pt idx="14228">
                  <c:v>1.2806037699999999</c:v>
                </c:pt>
                <c:pt idx="14229">
                  <c:v>1.30270219</c:v>
                </c:pt>
                <c:pt idx="14230">
                  <c:v>1.2672607899999997</c:v>
                </c:pt>
                <c:pt idx="14231">
                  <c:v>1.2565590099999999</c:v>
                </c:pt>
                <c:pt idx="14232">
                  <c:v>1.2407149099999999</c:v>
                </c:pt>
                <c:pt idx="14233">
                  <c:v>1.1563514500000001</c:v>
                </c:pt>
                <c:pt idx="14234">
                  <c:v>1.1803957199999999</c:v>
                </c:pt>
                <c:pt idx="14235">
                  <c:v>1.1989275200000002</c:v>
                </c:pt>
                <c:pt idx="14236">
                  <c:v>1.20610774</c:v>
                </c:pt>
                <c:pt idx="14237">
                  <c:v>1.2333488499999998</c:v>
                </c:pt>
                <c:pt idx="14238">
                  <c:v>1.2597558499999999</c:v>
                </c:pt>
                <c:pt idx="14239">
                  <c:v>1.2648980599999997</c:v>
                </c:pt>
                <c:pt idx="14240">
                  <c:v>1.2903323200000001</c:v>
                </c:pt>
                <c:pt idx="14241">
                  <c:v>1.2549313299999998</c:v>
                </c:pt>
                <c:pt idx="14242">
                  <c:v>1.2558640199999997</c:v>
                </c:pt>
                <c:pt idx="14243">
                  <c:v>1.1933211099999999</c:v>
                </c:pt>
                <c:pt idx="14244">
                  <c:v>1.14676201</c:v>
                </c:pt>
                <c:pt idx="14245">
                  <c:v>1.2596167299999999</c:v>
                </c:pt>
                <c:pt idx="14246">
                  <c:v>1.2925556899999999</c:v>
                </c:pt>
                <c:pt idx="14247">
                  <c:v>1.23974216</c:v>
                </c:pt>
                <c:pt idx="14248">
                  <c:v>1.1596873999999999</c:v>
                </c:pt>
                <c:pt idx="14249">
                  <c:v>1.22695577</c:v>
                </c:pt>
                <c:pt idx="14250">
                  <c:v>1.2646202999999998</c:v>
                </c:pt>
                <c:pt idx="14251">
                  <c:v>1.2743493299999999</c:v>
                </c:pt>
                <c:pt idx="14252">
                  <c:v>1.2213959699999999</c:v>
                </c:pt>
                <c:pt idx="14253">
                  <c:v>1.20510316</c:v>
                </c:pt>
                <c:pt idx="14254">
                  <c:v>1.1909585000000003</c:v>
                </c:pt>
                <c:pt idx="14255">
                  <c:v>1.2083315799999998</c:v>
                </c:pt>
                <c:pt idx="14256">
                  <c:v>1.3013122099999999</c:v>
                </c:pt>
                <c:pt idx="14257">
                  <c:v>1.27921343</c:v>
                </c:pt>
                <c:pt idx="14258">
                  <c:v>1.3014510899999998</c:v>
                </c:pt>
                <c:pt idx="14259">
                  <c:v>1.2507219299999999</c:v>
                </c:pt>
                <c:pt idx="14260">
                  <c:v>1.2002704099999999</c:v>
                </c:pt>
                <c:pt idx="14261">
                  <c:v>1.2573928799999998</c:v>
                </c:pt>
                <c:pt idx="14262">
                  <c:v>1.2469692199999998</c:v>
                </c:pt>
                <c:pt idx="14263">
                  <c:v>1.18470418</c:v>
                </c:pt>
                <c:pt idx="14264">
                  <c:v>1.16510761</c:v>
                </c:pt>
                <c:pt idx="14265">
                  <c:v>1.12452412</c:v>
                </c:pt>
                <c:pt idx="14266">
                  <c:v>1.1106258600000001</c:v>
                </c:pt>
                <c:pt idx="14267">
                  <c:v>1.0925579100000002</c:v>
                </c:pt>
                <c:pt idx="14268">
                  <c:v>1.1188260299999999</c:v>
                </c:pt>
                <c:pt idx="14269">
                  <c:v>1.1082632499999998</c:v>
                </c:pt>
                <c:pt idx="14270">
                  <c:v>1.2259825499999999</c:v>
                </c:pt>
                <c:pt idx="14271">
                  <c:v>1.2327927399999998</c:v>
                </c:pt>
                <c:pt idx="14272">
                  <c:v>1.2009651699999999</c:v>
                </c:pt>
                <c:pt idx="14273">
                  <c:v>1.2623966899999997</c:v>
                </c:pt>
                <c:pt idx="14274">
                  <c:v>1.2968645099999998</c:v>
                </c:pt>
                <c:pt idx="14275">
                  <c:v>1.2598948499999996</c:v>
                </c:pt>
                <c:pt idx="14276">
                  <c:v>1.2643420700000001</c:v>
                </c:pt>
                <c:pt idx="14277">
                  <c:v>1.3058984299999998</c:v>
                </c:pt>
                <c:pt idx="14278">
                  <c:v>1.2767118200000001</c:v>
                </c:pt>
                <c:pt idx="14279">
                  <c:v>1.23084748</c:v>
                </c:pt>
                <c:pt idx="14280">
                  <c:v>1.2815997599999998</c:v>
                </c:pt>
                <c:pt idx="14281">
                  <c:v>1.2696233999999997</c:v>
                </c:pt>
                <c:pt idx="14282">
                  <c:v>1.2680950200000001</c:v>
                </c:pt>
                <c:pt idx="14283">
                  <c:v>1.27268147</c:v>
                </c:pt>
                <c:pt idx="14284">
                  <c:v>1.25336242</c:v>
                </c:pt>
                <c:pt idx="14285">
                  <c:v>1.2614234699999998</c:v>
                </c:pt>
                <c:pt idx="14286">
                  <c:v>1.2473858600000001</c:v>
                </c:pt>
                <c:pt idx="14287">
                  <c:v>1.2571152399999999</c:v>
                </c:pt>
                <c:pt idx="14288">
                  <c:v>1.2921390499999998</c:v>
                </c:pt>
                <c:pt idx="14289">
                  <c:v>1.3082610399999999</c:v>
                </c:pt>
                <c:pt idx="14290">
                  <c:v>1.2874138399999999</c:v>
                </c:pt>
                <c:pt idx="14291">
                  <c:v>1.2682337799999999</c:v>
                </c:pt>
                <c:pt idx="14292">
                  <c:v>1.2655932899999995</c:v>
                </c:pt>
                <c:pt idx="14293">
                  <c:v>1.2911663099999997</c:v>
                </c:pt>
                <c:pt idx="14294">
                  <c:v>1.2234905999999997</c:v>
                </c:pt>
                <c:pt idx="14295">
                  <c:v>1.2072198399999998</c:v>
                </c:pt>
                <c:pt idx="14296">
                  <c:v>1.1855381700000001</c:v>
                </c:pt>
                <c:pt idx="14297">
                  <c:v>1.2197283499999996</c:v>
                </c:pt>
                <c:pt idx="14298">
                  <c:v>1.3015900899999997</c:v>
                </c:pt>
                <c:pt idx="14299">
                  <c:v>1.2767116999999997</c:v>
                </c:pt>
                <c:pt idx="14300">
                  <c:v>1.24446714</c:v>
                </c:pt>
                <c:pt idx="14301">
                  <c:v>1.2778234499999996</c:v>
                </c:pt>
                <c:pt idx="14302">
                  <c:v>1.2856069799999998</c:v>
                </c:pt>
                <c:pt idx="14303">
                  <c:v>1.25296593</c:v>
                </c:pt>
                <c:pt idx="14304">
                  <c:v>1.2676777799999999</c:v>
                </c:pt>
                <c:pt idx="14305">
                  <c:v>1.2568960199999997</c:v>
                </c:pt>
                <c:pt idx="14306">
                  <c:v>1.1841480700000002</c:v>
                </c:pt>
                <c:pt idx="14307">
                  <c:v>1.1899858700000001</c:v>
                </c:pt>
                <c:pt idx="14308">
                  <c:v>1.22431457</c:v>
                </c:pt>
                <c:pt idx="14309">
                  <c:v>1.2104161999999998</c:v>
                </c:pt>
                <c:pt idx="14310">
                  <c:v>1.1084022499999999</c:v>
                </c:pt>
                <c:pt idx="14311">
                  <c:v>1.1634397499999998</c:v>
                </c:pt>
                <c:pt idx="14312">
                  <c:v>1.2056906199999995</c:v>
                </c:pt>
                <c:pt idx="14313">
                  <c:v>1.2554473899999998</c:v>
                </c:pt>
                <c:pt idx="14314">
                  <c:v>1.3027017099999998</c:v>
                </c:pt>
                <c:pt idx="14315">
                  <c:v>1.2979761399999998</c:v>
                </c:pt>
                <c:pt idx="14316">
                  <c:v>1.2958913999999995</c:v>
                </c:pt>
                <c:pt idx="14317">
                  <c:v>1.3049257999999997</c:v>
                </c:pt>
                <c:pt idx="14318">
                  <c:v>1.2453014899999997</c:v>
                </c:pt>
                <c:pt idx="14319">
                  <c:v>1.2058298599999995</c:v>
                </c:pt>
                <c:pt idx="14320">
                  <c:v>1.2048569899999999</c:v>
                </c:pt>
                <c:pt idx="14321">
                  <c:v>1.2325149799999999</c:v>
                </c:pt>
                <c:pt idx="14322">
                  <c:v>1.2083315799999998</c:v>
                </c:pt>
                <c:pt idx="14323">
                  <c:v>1.1859551700000002</c:v>
                </c:pt>
                <c:pt idx="14324">
                  <c:v>1.1421750800000001</c:v>
                </c:pt>
                <c:pt idx="14325">
                  <c:v>1.1166023</c:v>
                </c:pt>
                <c:pt idx="14326">
                  <c:v>1.1072906299999998</c:v>
                </c:pt>
                <c:pt idx="14327">
                  <c:v>1.2347384699999999</c:v>
                </c:pt>
                <c:pt idx="14328">
                  <c:v>1.2209793299999998</c:v>
                </c:pt>
                <c:pt idx="14329">
                  <c:v>1.2093044499999996</c:v>
                </c:pt>
                <c:pt idx="14330">
                  <c:v>1.2821609999999999</c:v>
                </c:pt>
                <c:pt idx="14331">
                  <c:v>1.22681642</c:v>
                </c:pt>
                <c:pt idx="14332">
                  <c:v>1.2302275899999999</c:v>
                </c:pt>
                <c:pt idx="14333">
                  <c:v>1.2468301099999999</c:v>
                </c:pt>
                <c:pt idx="14334">
                  <c:v>1.2450234899999997</c:v>
                </c:pt>
                <c:pt idx="14335">
                  <c:v>1.24738598</c:v>
                </c:pt>
                <c:pt idx="14336">
                  <c:v>1.18734527</c:v>
                </c:pt>
                <c:pt idx="14337">
                  <c:v>1.13272393</c:v>
                </c:pt>
                <c:pt idx="14338">
                  <c:v>1.1855381700000001</c:v>
                </c:pt>
                <c:pt idx="14339">
                  <c:v>1.2150027799999998</c:v>
                </c:pt>
                <c:pt idx="14340">
                  <c:v>1.2667050399999999</c:v>
                </c:pt>
                <c:pt idx="14341">
                  <c:v>1.26948452</c:v>
                </c:pt>
                <c:pt idx="14342">
                  <c:v>1.2992272399999998</c:v>
                </c:pt>
                <c:pt idx="14343">
                  <c:v>1.2765728199999999</c:v>
                </c:pt>
                <c:pt idx="14344">
                  <c:v>1.2197009299999999</c:v>
                </c:pt>
                <c:pt idx="14345">
                  <c:v>1.2232030599999997</c:v>
                </c:pt>
                <c:pt idx="14346">
                  <c:v>1.14064634</c:v>
                </c:pt>
                <c:pt idx="14347">
                  <c:v>1.2521239499999999</c:v>
                </c:pt>
                <c:pt idx="14348">
                  <c:v>1.2757387199999999</c:v>
                </c:pt>
                <c:pt idx="14349">
                  <c:v>1.2970036299999999</c:v>
                </c:pt>
                <c:pt idx="14350">
                  <c:v>1.2337659599999997</c:v>
                </c:pt>
                <c:pt idx="14351">
                  <c:v>1.2168096299999998</c:v>
                </c:pt>
                <c:pt idx="14352">
                  <c:v>1.2544742799999997</c:v>
                </c:pt>
                <c:pt idx="14353">
                  <c:v>1.18512094</c:v>
                </c:pt>
                <c:pt idx="14354">
                  <c:v>1.1106258600000001</c:v>
                </c:pt>
                <c:pt idx="14355">
                  <c:v>1.1530162099999999</c:v>
                </c:pt>
                <c:pt idx="14356">
                  <c:v>1.2136126799999998</c:v>
                </c:pt>
                <c:pt idx="14357">
                  <c:v>1.2293181399999999</c:v>
                </c:pt>
                <c:pt idx="14358">
                  <c:v>1.2332098499999997</c:v>
                </c:pt>
                <c:pt idx="14359">
                  <c:v>1.2578790199999998</c:v>
                </c:pt>
                <c:pt idx="14360">
                  <c:v>1.2978376199999997</c:v>
                </c:pt>
                <c:pt idx="14361">
                  <c:v>1.2387691699999999</c:v>
                </c:pt>
                <c:pt idx="14362">
                  <c:v>1.2159759999999997</c:v>
                </c:pt>
                <c:pt idx="14363">
                  <c:v>1.2291793799999997</c:v>
                </c:pt>
                <c:pt idx="14364">
                  <c:v>1.2026332599999998</c:v>
                </c:pt>
                <c:pt idx="14365">
                  <c:v>1.2108333099999997</c:v>
                </c:pt>
                <c:pt idx="14366">
                  <c:v>1.20485723</c:v>
                </c:pt>
                <c:pt idx="14367">
                  <c:v>1.21847737</c:v>
                </c:pt>
                <c:pt idx="14368">
                  <c:v>1.2127792799999997</c:v>
                </c:pt>
                <c:pt idx="14369">
                  <c:v>1.1803958400000001</c:v>
                </c:pt>
                <c:pt idx="14370">
                  <c:v>1.20207727</c:v>
                </c:pt>
                <c:pt idx="14371">
                  <c:v>1.2205621</c:v>
                </c:pt>
                <c:pt idx="14372">
                  <c:v>1.27668691</c:v>
                </c:pt>
                <c:pt idx="14373">
                  <c:v>1.2095822099999998</c:v>
                </c:pt>
                <c:pt idx="14374">
                  <c:v>1.2682336599999997</c:v>
                </c:pt>
                <c:pt idx="14375">
                  <c:v>1.2957525300000001</c:v>
                </c:pt>
                <c:pt idx="14376">
                  <c:v>1.2614234699999998</c:v>
                </c:pt>
                <c:pt idx="14377">
                  <c:v>1.30381382</c:v>
                </c:pt>
                <c:pt idx="14378">
                  <c:v>1.22014523</c:v>
                </c:pt>
                <c:pt idx="14379">
                  <c:v>1.1895688799999999</c:v>
                </c:pt>
                <c:pt idx="14380">
                  <c:v>1.1544060700000001</c:v>
                </c:pt>
                <c:pt idx="14381">
                  <c:v>1.1777553599999999</c:v>
                </c:pt>
                <c:pt idx="14382">
                  <c:v>1.2382281999999998</c:v>
                </c:pt>
                <c:pt idx="14383">
                  <c:v>1.2261215399999998</c:v>
                </c:pt>
                <c:pt idx="14384">
                  <c:v>1.28088081</c:v>
                </c:pt>
                <c:pt idx="14385">
                  <c:v>1.2783795600000001</c:v>
                </c:pt>
                <c:pt idx="14386">
                  <c:v>1.16621935</c:v>
                </c:pt>
                <c:pt idx="14387">
                  <c:v>1.2104164399999999</c:v>
                </c:pt>
                <c:pt idx="14388">
                  <c:v>1.2794913099999996</c:v>
                </c:pt>
                <c:pt idx="14389">
                  <c:v>1.2427997599999998</c:v>
                </c:pt>
                <c:pt idx="14390">
                  <c:v>1.1954060799999999</c:v>
                </c:pt>
                <c:pt idx="14391">
                  <c:v>1.2604503600000001</c:v>
                </c:pt>
                <c:pt idx="14392">
                  <c:v>1.1746975200000003</c:v>
                </c:pt>
                <c:pt idx="14393">
                  <c:v>1.23237598</c:v>
                </c:pt>
                <c:pt idx="14394">
                  <c:v>1.2337659599999997</c:v>
                </c:pt>
                <c:pt idx="14395">
                  <c:v>1.2052737499999997</c:v>
                </c:pt>
                <c:pt idx="14396">
                  <c:v>1.26405466</c:v>
                </c:pt>
                <c:pt idx="14397">
                  <c:v>1.1955453199999999</c:v>
                </c:pt>
                <c:pt idx="14398">
                  <c:v>1.27023077</c:v>
                </c:pt>
                <c:pt idx="14399">
                  <c:v>1.2447454899999999</c:v>
                </c:pt>
                <c:pt idx="14400">
                  <c:v>1.1350870100000001</c:v>
                </c:pt>
                <c:pt idx="14401">
                  <c:v>1.2518335599999997</c:v>
                </c:pt>
                <c:pt idx="14402">
                  <c:v>1.2436332699999997</c:v>
                </c:pt>
                <c:pt idx="14403">
                  <c:v>1.1740028900000001</c:v>
                </c:pt>
                <c:pt idx="14404">
                  <c:v>1.2800473000000001</c:v>
                </c:pt>
                <c:pt idx="14405">
                  <c:v>1.22737217</c:v>
                </c:pt>
                <c:pt idx="14406">
                  <c:v>1.1941553400000002</c:v>
                </c:pt>
                <c:pt idx="14407">
                  <c:v>1.27824044</c:v>
                </c:pt>
                <c:pt idx="14408">
                  <c:v>1.2024940299999998</c:v>
                </c:pt>
                <c:pt idx="14409">
                  <c:v>1.2186165999999998</c:v>
                </c:pt>
                <c:pt idx="14410">
                  <c:v>1.2804640499999997</c:v>
                </c:pt>
                <c:pt idx="14411">
                  <c:v>1.1715571900000001</c:v>
                </c:pt>
                <c:pt idx="14412">
                  <c:v>1.14545035</c:v>
                </c:pt>
                <c:pt idx="14413">
                  <c:v>1.2176434999999999</c:v>
                </c:pt>
                <c:pt idx="14414">
                  <c:v>1.2757388399999998</c:v>
                </c:pt>
                <c:pt idx="14415">
                  <c:v>1.17622614</c:v>
                </c:pt>
                <c:pt idx="14416">
                  <c:v>1.2849119899999999</c:v>
                </c:pt>
                <c:pt idx="14417">
                  <c:v>1.24061453</c:v>
                </c:pt>
                <c:pt idx="14418">
                  <c:v>1.1746973999999999</c:v>
                </c:pt>
                <c:pt idx="14419">
                  <c:v>1.2432167499999998</c:v>
                </c:pt>
                <c:pt idx="14420">
                  <c:v>1.2615625899999998</c:v>
                </c:pt>
                <c:pt idx="14421">
                  <c:v>1.1494025000000001</c:v>
                </c:pt>
                <c:pt idx="14422">
                  <c:v>1.2077757099999997</c:v>
                </c:pt>
                <c:pt idx="14423">
                  <c:v>1.3064544199999999</c:v>
                </c:pt>
                <c:pt idx="14424">
                  <c:v>1.28282714</c:v>
                </c:pt>
                <c:pt idx="14425">
                  <c:v>1.1688601999999999</c:v>
                </c:pt>
                <c:pt idx="14426">
                  <c:v>1.1784501100000002</c:v>
                </c:pt>
                <c:pt idx="14427">
                  <c:v>1.2589217399999997</c:v>
                </c:pt>
                <c:pt idx="14428">
                  <c:v>1.2361282099999997</c:v>
                </c:pt>
                <c:pt idx="14429">
                  <c:v>1.1564908</c:v>
                </c:pt>
                <c:pt idx="14430">
                  <c:v>1.2623965699999999</c:v>
                </c:pt>
                <c:pt idx="14431">
                  <c:v>1.2810203999999998</c:v>
                </c:pt>
                <c:pt idx="14432">
                  <c:v>1.1730296599999999</c:v>
                </c:pt>
                <c:pt idx="14433">
                  <c:v>1.1884568900000001</c:v>
                </c:pt>
                <c:pt idx="14434">
                  <c:v>1.2466914699999998</c:v>
                </c:pt>
                <c:pt idx="14435">
                  <c:v>1.27754557</c:v>
                </c:pt>
                <c:pt idx="14436">
                  <c:v>1.2065249699999998</c:v>
                </c:pt>
                <c:pt idx="14437">
                  <c:v>1.27079213</c:v>
                </c:pt>
                <c:pt idx="14438">
                  <c:v>1.2443286199999999</c:v>
                </c:pt>
                <c:pt idx="14439">
                  <c:v>1.1651072499999999</c:v>
                </c:pt>
                <c:pt idx="14440">
                  <c:v>1.1281378300000002</c:v>
                </c:pt>
                <c:pt idx="14441">
                  <c:v>1.23404348</c:v>
                </c:pt>
                <c:pt idx="14442">
                  <c:v>1.3024238299999999</c:v>
                </c:pt>
                <c:pt idx="14443">
                  <c:v>1.2654541699999999</c:v>
                </c:pt>
                <c:pt idx="14444">
                  <c:v>1.18248069</c:v>
                </c:pt>
                <c:pt idx="14445">
                  <c:v>1.1551008199999999</c:v>
                </c:pt>
                <c:pt idx="14446">
                  <c:v>1.1827585700000003</c:v>
                </c:pt>
                <c:pt idx="14447">
                  <c:v>1.2364063299999999</c:v>
                </c:pt>
                <c:pt idx="14448">
                  <c:v>1.2742102099999999</c:v>
                </c:pt>
                <c:pt idx="14449">
                  <c:v>1.2921390499999998</c:v>
                </c:pt>
                <c:pt idx="14450">
                  <c:v>1.2869968399999998</c:v>
                </c:pt>
                <c:pt idx="14451">
                  <c:v>1.2839391199999999</c:v>
                </c:pt>
                <c:pt idx="14452">
                  <c:v>1.3220231499999999</c:v>
                </c:pt>
                <c:pt idx="14453">
                  <c:v>1.2664270399999999</c:v>
                </c:pt>
                <c:pt idx="14454">
                  <c:v>1.2911663099999997</c:v>
                </c:pt>
                <c:pt idx="14455">
                  <c:v>1.2740708599999999</c:v>
                </c:pt>
                <c:pt idx="14456">
                  <c:v>1.2879697099999996</c:v>
                </c:pt>
                <c:pt idx="14457">
                  <c:v>1.3014510899999998</c:v>
                </c:pt>
                <c:pt idx="14458">
                  <c:v>1.2661490399999999</c:v>
                </c:pt>
                <c:pt idx="14459">
                  <c:v>1.2553082699999998</c:v>
                </c:pt>
                <c:pt idx="14460">
                  <c:v>1.2289012699999997</c:v>
                </c:pt>
                <c:pt idx="14461">
                  <c:v>1.1952672</c:v>
                </c:pt>
                <c:pt idx="14462">
                  <c:v>1.19582283</c:v>
                </c:pt>
                <c:pt idx="14463">
                  <c:v>1.2350003699999998</c:v>
                </c:pt>
                <c:pt idx="14464">
                  <c:v>1.2998464099999998</c:v>
                </c:pt>
                <c:pt idx="14465">
                  <c:v>1.24335551</c:v>
                </c:pt>
                <c:pt idx="14466">
                  <c:v>1.2894980899999997</c:v>
                </c:pt>
                <c:pt idx="14467">
                  <c:v>1.27268147</c:v>
                </c:pt>
                <c:pt idx="14468">
                  <c:v>1.2083319399999999</c:v>
                </c:pt>
                <c:pt idx="14469">
                  <c:v>1.1841483100000001</c:v>
                </c:pt>
                <c:pt idx="14470">
                  <c:v>1.2015215199999998</c:v>
                </c:pt>
                <c:pt idx="14471">
                  <c:v>1.1554160099999999</c:v>
                </c:pt>
                <c:pt idx="14472">
                  <c:v>1.1620496499999999</c:v>
                </c:pt>
                <c:pt idx="14473">
                  <c:v>1.12938845</c:v>
                </c:pt>
                <c:pt idx="14474">
                  <c:v>1.1495412599999997</c:v>
                </c:pt>
                <c:pt idx="14475">
                  <c:v>1.2211179700000001</c:v>
                </c:pt>
                <c:pt idx="14476">
                  <c:v>1.26420343</c:v>
                </c:pt>
                <c:pt idx="14477">
                  <c:v>1.27073598</c:v>
                </c:pt>
                <c:pt idx="14478">
                  <c:v>1.2685116499999998</c:v>
                </c:pt>
                <c:pt idx="14479">
                  <c:v>1.2389080499999998</c:v>
                </c:pt>
                <c:pt idx="14480">
                  <c:v>1.26017237</c:v>
                </c:pt>
                <c:pt idx="14481">
                  <c:v>1.2421044099999998</c:v>
                </c:pt>
                <c:pt idx="14482">
                  <c:v>1.2856067399999997</c:v>
                </c:pt>
                <c:pt idx="14483">
                  <c:v>1.3029797099999998</c:v>
                </c:pt>
                <c:pt idx="14484">
                  <c:v>1.3092340199999999</c:v>
                </c:pt>
                <c:pt idx="14485">
                  <c:v>1.28546786</c:v>
                </c:pt>
                <c:pt idx="14486">
                  <c:v>1.3017290799999996</c:v>
                </c:pt>
                <c:pt idx="14487">
                  <c:v>1.26976252</c:v>
                </c:pt>
                <c:pt idx="14488">
                  <c:v>1.2466915799999998</c:v>
                </c:pt>
                <c:pt idx="14489">
                  <c:v>1.2295259199999997</c:v>
                </c:pt>
                <c:pt idx="14490">
                  <c:v>1.2823015499999999</c:v>
                </c:pt>
                <c:pt idx="14491">
                  <c:v>1.2507219299999999</c:v>
                </c:pt>
                <c:pt idx="14492">
                  <c:v>1.2240366899999997</c:v>
                </c:pt>
                <c:pt idx="14493">
                  <c:v>1.19735181</c:v>
                </c:pt>
                <c:pt idx="14494">
                  <c:v>1.1874843799999999</c:v>
                </c:pt>
                <c:pt idx="14495">
                  <c:v>1.2263994199999997</c:v>
                </c:pt>
                <c:pt idx="14496">
                  <c:v>1.2576711199999997</c:v>
                </c:pt>
                <c:pt idx="14497">
                  <c:v>1.26420307</c:v>
                </c:pt>
                <c:pt idx="14498">
                  <c:v>1.2651761799999999</c:v>
                </c:pt>
                <c:pt idx="14499">
                  <c:v>1.25864398</c:v>
                </c:pt>
                <c:pt idx="14500">
                  <c:v>1.2351558199999999</c:v>
                </c:pt>
                <c:pt idx="14501">
                  <c:v>1.28268838</c:v>
                </c:pt>
                <c:pt idx="14502">
                  <c:v>1.2619491799999998</c:v>
                </c:pt>
                <c:pt idx="14503">
                  <c:v>1.1984639200000002</c:v>
                </c:pt>
                <c:pt idx="14504">
                  <c:v>1.22834551</c:v>
                </c:pt>
                <c:pt idx="14505">
                  <c:v>1.2448843699999999</c:v>
                </c:pt>
                <c:pt idx="14506">
                  <c:v>1.2553082699999998</c:v>
                </c:pt>
                <c:pt idx="14507">
                  <c:v>1.2286233899999996</c:v>
                </c:pt>
                <c:pt idx="14508">
                  <c:v>1.1887348899999999</c:v>
                </c:pt>
                <c:pt idx="14509">
                  <c:v>1.1783111100000001</c:v>
                </c:pt>
                <c:pt idx="14510">
                  <c:v>1.17594826</c:v>
                </c:pt>
                <c:pt idx="14511">
                  <c:v>1.1687209599999999</c:v>
                </c:pt>
                <c:pt idx="14512">
                  <c:v>1.1270259600000001</c:v>
                </c:pt>
                <c:pt idx="14513">
                  <c:v>1.1061783999999999</c:v>
                </c:pt>
                <c:pt idx="14514">
                  <c:v>1.1156939299999999</c:v>
                </c:pt>
                <c:pt idx="14515">
                  <c:v>1.2175042599999994</c:v>
                </c:pt>
                <c:pt idx="14516">
                  <c:v>1.2785115199999999</c:v>
                </c:pt>
                <c:pt idx="14517">
                  <c:v>1.35079014</c:v>
                </c:pt>
                <c:pt idx="14518">
                  <c:v>1.2869965999999997</c:v>
                </c:pt>
                <c:pt idx="14519">
                  <c:v>1.1998535400000001</c:v>
                </c:pt>
                <c:pt idx="14520">
                  <c:v>1.1778939999999998</c:v>
                </c:pt>
                <c:pt idx="14521">
                  <c:v>1.1334189200000002</c:v>
                </c:pt>
                <c:pt idx="14522">
                  <c:v>1.1758093799999998</c:v>
                </c:pt>
                <c:pt idx="14523">
                  <c:v>1.2604506</c:v>
                </c:pt>
                <c:pt idx="14524">
                  <c:v>1.2993663499999997</c:v>
                </c:pt>
                <c:pt idx="14525">
                  <c:v>1.2897763299999998</c:v>
                </c:pt>
                <c:pt idx="14526">
                  <c:v>1.2623965699999999</c:v>
                </c:pt>
                <c:pt idx="14527">
                  <c:v>1.2418268899999996</c:v>
                </c:pt>
                <c:pt idx="14528">
                  <c:v>1.2379352999999997</c:v>
                </c:pt>
                <c:pt idx="14529">
                  <c:v>1.2676777799999999</c:v>
                </c:pt>
                <c:pt idx="14530">
                  <c:v>1.2888032199999997</c:v>
                </c:pt>
                <c:pt idx="14531">
                  <c:v>1.2917220599999997</c:v>
                </c:pt>
                <c:pt idx="14532">
                  <c:v>1.27212536</c:v>
                </c:pt>
                <c:pt idx="14533">
                  <c:v>1.2528064299999999</c:v>
                </c:pt>
                <c:pt idx="14534">
                  <c:v>1.27668691</c:v>
                </c:pt>
                <c:pt idx="14535">
                  <c:v>1.30020034</c:v>
                </c:pt>
                <c:pt idx="14536">
                  <c:v>1.2717081299999999</c:v>
                </c:pt>
                <c:pt idx="14537">
                  <c:v>1.2270944099999996</c:v>
                </c:pt>
                <c:pt idx="14538">
                  <c:v>1.2190333599999998</c:v>
                </c:pt>
                <c:pt idx="14539">
                  <c:v>1.2494710699999998</c:v>
                </c:pt>
                <c:pt idx="14540">
                  <c:v>1.24641311</c:v>
                </c:pt>
                <c:pt idx="14541">
                  <c:v>1.2533628899999998</c:v>
                </c:pt>
                <c:pt idx="14542">
                  <c:v>1.2416878899999999</c:v>
                </c:pt>
                <c:pt idx="14543">
                  <c:v>1.1759084499999999</c:v>
                </c:pt>
                <c:pt idx="14544">
                  <c:v>1.1327240499999998</c:v>
                </c:pt>
                <c:pt idx="14545">
                  <c:v>1.1680260899999999</c:v>
                </c:pt>
                <c:pt idx="14546">
                  <c:v>1.16566372</c:v>
                </c:pt>
                <c:pt idx="14547">
                  <c:v>1.1424531900000001</c:v>
                </c:pt>
                <c:pt idx="14548">
                  <c:v>1.1734462999999997</c:v>
                </c:pt>
                <c:pt idx="14549">
                  <c:v>1.2034670099999998</c:v>
                </c:pt>
                <c:pt idx="14550">
                  <c:v>1.2009653999999998</c:v>
                </c:pt>
                <c:pt idx="14551">
                  <c:v>1.1935995799999999</c:v>
                </c:pt>
                <c:pt idx="14552">
                  <c:v>1.1425920700000001</c:v>
                </c:pt>
                <c:pt idx="14553">
                  <c:v>1.1281375900000001</c:v>
                </c:pt>
                <c:pt idx="14554">
                  <c:v>1.1767823700000002</c:v>
                </c:pt>
                <c:pt idx="14555">
                  <c:v>1.2582267499999997</c:v>
                </c:pt>
                <c:pt idx="14556">
                  <c:v>1.2336264799999996</c:v>
                </c:pt>
                <c:pt idx="14557">
                  <c:v>1.20610774</c:v>
                </c:pt>
                <c:pt idx="14558">
                  <c:v>1.2136130299999999</c:v>
                </c:pt>
                <c:pt idx="14559">
                  <c:v>1.2354334599999999</c:v>
                </c:pt>
                <c:pt idx="14560">
                  <c:v>1.2294573799999999</c:v>
                </c:pt>
                <c:pt idx="14561">
                  <c:v>1.20847046</c:v>
                </c:pt>
                <c:pt idx="14562">
                  <c:v>1.21708751</c:v>
                </c:pt>
                <c:pt idx="14563">
                  <c:v>1.2127790499999997</c:v>
                </c:pt>
                <c:pt idx="14564">
                  <c:v>1.2200062299999999</c:v>
                </c:pt>
                <c:pt idx="14565">
                  <c:v>1.28741336</c:v>
                </c:pt>
                <c:pt idx="14566">
                  <c:v>1.3225761700000001</c:v>
                </c:pt>
                <c:pt idx="14567">
                  <c:v>1.2785185600000002</c:v>
                </c:pt>
                <c:pt idx="14568">
                  <c:v>1.26795602</c:v>
                </c:pt>
                <c:pt idx="14569">
                  <c:v>1.3006885100000001</c:v>
                </c:pt>
                <c:pt idx="14570">
                  <c:v>1.3442580700000002</c:v>
                </c:pt>
                <c:pt idx="14571">
                  <c:v>1.2677041299999998</c:v>
                </c:pt>
                <c:pt idx="14572">
                  <c:v>1.27671158</c:v>
                </c:pt>
                <c:pt idx="14573">
                  <c:v>1.3107949499999998</c:v>
                </c:pt>
                <c:pt idx="14574">
                  <c:v>1.2857456199999997</c:v>
                </c:pt>
                <c:pt idx="14575">
                  <c:v>1.23001289</c:v>
                </c:pt>
                <c:pt idx="14576">
                  <c:v>1.2398810399999998</c:v>
                </c:pt>
                <c:pt idx="14577">
                  <c:v>1.2322366199999997</c:v>
                </c:pt>
                <c:pt idx="14578">
                  <c:v>1.2354338199999997</c:v>
                </c:pt>
                <c:pt idx="14579">
                  <c:v>1.1154903199999997</c:v>
                </c:pt>
                <c:pt idx="14580">
                  <c:v>1.1784501100000002</c:v>
                </c:pt>
                <c:pt idx="14581">
                  <c:v>1.2286235099999998</c:v>
                </c:pt>
                <c:pt idx="14582">
                  <c:v>1.2908884300000001</c:v>
                </c:pt>
                <c:pt idx="14583">
                  <c:v>1.2680946599999998</c:v>
                </c:pt>
                <c:pt idx="14584">
                  <c:v>1.3146543499999999</c:v>
                </c:pt>
                <c:pt idx="14585">
                  <c:v>1.2661490399999999</c:v>
                </c:pt>
                <c:pt idx="14586">
                  <c:v>1.2459962399999995</c:v>
                </c:pt>
                <c:pt idx="14587">
                  <c:v>1.2056908599999998</c:v>
                </c:pt>
                <c:pt idx="14588">
                  <c:v>1.13675499</c:v>
                </c:pt>
                <c:pt idx="14589">
                  <c:v>1.1837316799999997</c:v>
                </c:pt>
                <c:pt idx="14590">
                  <c:v>1.22320294</c:v>
                </c:pt>
                <c:pt idx="14591">
                  <c:v>1.2411317799999997</c:v>
                </c:pt>
                <c:pt idx="14592">
                  <c:v>1.3281359700000002</c:v>
                </c:pt>
                <c:pt idx="14593">
                  <c:v>1.30728841</c:v>
                </c:pt>
                <c:pt idx="14594">
                  <c:v>1.2661490399999999</c:v>
                </c:pt>
                <c:pt idx="14595">
                  <c:v>1.2918459200000001</c:v>
                </c:pt>
                <c:pt idx="14596">
                  <c:v>1.2149283899999996</c:v>
                </c:pt>
                <c:pt idx="14597">
                  <c:v>1.1853990599999997</c:v>
                </c:pt>
                <c:pt idx="14598">
                  <c:v>1.2371011999999997</c:v>
                </c:pt>
                <c:pt idx="14599">
                  <c:v>1.2511388099999998</c:v>
                </c:pt>
                <c:pt idx="14600">
                  <c:v>1.22000599</c:v>
                </c:pt>
                <c:pt idx="14601">
                  <c:v>1.2507216899999996</c:v>
                </c:pt>
                <c:pt idx="14602">
                  <c:v>1.3096507799999999</c:v>
                </c:pt>
                <c:pt idx="14603">
                  <c:v>1.3211867799999999</c:v>
                </c:pt>
                <c:pt idx="14604">
                  <c:v>1.3103457700000001</c:v>
                </c:pt>
                <c:pt idx="14605">
                  <c:v>1.3172512099999998</c:v>
                </c:pt>
                <c:pt idx="14606">
                  <c:v>1.32660723</c:v>
                </c:pt>
                <c:pt idx="14607">
                  <c:v>1.2744879700000002</c:v>
                </c:pt>
                <c:pt idx="14608">
                  <c:v>1.28755248</c:v>
                </c:pt>
                <c:pt idx="14609">
                  <c:v>1.2832440099999998</c:v>
                </c:pt>
                <c:pt idx="14610">
                  <c:v>1.3179901799999998</c:v>
                </c:pt>
                <c:pt idx="14611">
                  <c:v>1.3383054700000001</c:v>
                </c:pt>
                <c:pt idx="14612">
                  <c:v>1.2459961199999998</c:v>
                </c:pt>
                <c:pt idx="14613">
                  <c:v>1.14995837</c:v>
                </c:pt>
                <c:pt idx="14614">
                  <c:v>1.2156977699999998</c:v>
                </c:pt>
                <c:pt idx="14615">
                  <c:v>1.30534244</c:v>
                </c:pt>
                <c:pt idx="14616">
                  <c:v>1.3357800200000001</c:v>
                </c:pt>
                <c:pt idx="14617">
                  <c:v>1.26045048</c:v>
                </c:pt>
                <c:pt idx="14618">
                  <c:v>1.2058302199999997</c:v>
                </c:pt>
                <c:pt idx="14619">
                  <c:v>1.2024944999999998</c:v>
                </c:pt>
                <c:pt idx="14620">
                  <c:v>1.2894985699999999</c:v>
                </c:pt>
                <c:pt idx="14621">
                  <c:v>1.3057593099999998</c:v>
                </c:pt>
                <c:pt idx="14622">
                  <c:v>1.23921072</c:v>
                </c:pt>
                <c:pt idx="14623">
                  <c:v>1.18124235</c:v>
                </c:pt>
                <c:pt idx="14624">
                  <c:v>1.31965804</c:v>
                </c:pt>
                <c:pt idx="14625">
                  <c:v>1.3327227799999999</c:v>
                </c:pt>
                <c:pt idx="14626">
                  <c:v>1.2629523300000001</c:v>
                </c:pt>
                <c:pt idx="14627">
                  <c:v>1.16886008</c:v>
                </c:pt>
                <c:pt idx="14628">
                  <c:v>1.2617016999999995</c:v>
                </c:pt>
                <c:pt idx="14629">
                  <c:v>1.2817153899999998</c:v>
                </c:pt>
                <c:pt idx="14630">
                  <c:v>1.2600339700000001</c:v>
                </c:pt>
                <c:pt idx="14631">
                  <c:v>1.1701111800000001</c:v>
                </c:pt>
                <c:pt idx="14632">
                  <c:v>1.3046477999999999</c:v>
                </c:pt>
                <c:pt idx="14633">
                  <c:v>1.3235491499999998</c:v>
                </c:pt>
                <c:pt idx="14634">
                  <c:v>1.1972432099999999</c:v>
                </c:pt>
                <c:pt idx="14635">
                  <c:v>1.2679556599999997</c:v>
                </c:pt>
                <c:pt idx="14636">
                  <c:v>1.3417563399999999</c:v>
                </c:pt>
                <c:pt idx="14637">
                  <c:v>1.2921389300000001</c:v>
                </c:pt>
                <c:pt idx="14638">
                  <c:v>1.2540570500000001</c:v>
                </c:pt>
                <c:pt idx="14639">
                  <c:v>1.1920704800000002</c:v>
                </c:pt>
                <c:pt idx="14640">
                  <c:v>1.16663647</c:v>
                </c:pt>
                <c:pt idx="14641">
                  <c:v>1.23890817</c:v>
                </c:pt>
                <c:pt idx="14642">
                  <c:v>1.3071492899999997</c:v>
                </c:pt>
                <c:pt idx="14643">
                  <c:v>1.2993663499999997</c:v>
                </c:pt>
                <c:pt idx="14644">
                  <c:v>1.30714953</c:v>
                </c:pt>
                <c:pt idx="14645">
                  <c:v>1.25294566</c:v>
                </c:pt>
                <c:pt idx="14646">
                  <c:v>1.1785889900000002</c:v>
                </c:pt>
                <c:pt idx="14647">
                  <c:v>1.21639287</c:v>
                </c:pt>
                <c:pt idx="14648">
                  <c:v>1.3213217299999998</c:v>
                </c:pt>
                <c:pt idx="14649">
                  <c:v>1.2573933599999998</c:v>
                </c:pt>
                <c:pt idx="14650">
                  <c:v>1.1944329700000003</c:v>
                </c:pt>
                <c:pt idx="14651">
                  <c:v>1.1537105999999999</c:v>
                </c:pt>
                <c:pt idx="14652">
                  <c:v>1.22403646</c:v>
                </c:pt>
                <c:pt idx="14653">
                  <c:v>1.2779626799999997</c:v>
                </c:pt>
                <c:pt idx="14654">
                  <c:v>1.3274412199999999</c:v>
                </c:pt>
                <c:pt idx="14655">
                  <c:v>1.2785183200000001</c:v>
                </c:pt>
                <c:pt idx="14656">
                  <c:v>1.2826879000000002</c:v>
                </c:pt>
                <c:pt idx="14657">
                  <c:v>1.3058817399999998</c:v>
                </c:pt>
                <c:pt idx="14658">
                  <c:v>1.28241038</c:v>
                </c:pt>
                <c:pt idx="14659">
                  <c:v>1.3067325400000001</c:v>
                </c:pt>
                <c:pt idx="14660">
                  <c:v>1.3050647999999998</c:v>
                </c:pt>
                <c:pt idx="14661">
                  <c:v>1.3442581900000001</c:v>
                </c:pt>
                <c:pt idx="14662">
                  <c:v>1.3393937299999998</c:v>
                </c:pt>
                <c:pt idx="14663">
                  <c:v>1.3031188199999999</c:v>
                </c:pt>
                <c:pt idx="14664">
                  <c:v>1.2901934399999999</c:v>
                </c:pt>
                <c:pt idx="14665">
                  <c:v>1.2872744799999998</c:v>
                </c:pt>
                <c:pt idx="14666">
                  <c:v>1.2686864099999999</c:v>
                </c:pt>
                <c:pt idx="14667">
                  <c:v>1.2551696299999997</c:v>
                </c:pt>
                <c:pt idx="14668">
                  <c:v>1.2924169300000001</c:v>
                </c:pt>
                <c:pt idx="14669">
                  <c:v>1.2318198699999998</c:v>
                </c:pt>
                <c:pt idx="14670">
                  <c:v>1.1672062899999998</c:v>
                </c:pt>
                <c:pt idx="14671">
                  <c:v>1.24655223</c:v>
                </c:pt>
                <c:pt idx="14672">
                  <c:v>1.26003373</c:v>
                </c:pt>
                <c:pt idx="14673">
                  <c:v>1.2536402899999997</c:v>
                </c:pt>
                <c:pt idx="14674">
                  <c:v>1.2907491899999999</c:v>
                </c:pt>
                <c:pt idx="14675">
                  <c:v>1.3195193999999997</c:v>
                </c:pt>
                <c:pt idx="14676">
                  <c:v>1.3151454899999999</c:v>
                </c:pt>
                <c:pt idx="14677">
                  <c:v>1.3024238299999999</c:v>
                </c:pt>
                <c:pt idx="14678">
                  <c:v>1.3213252999999998</c:v>
                </c:pt>
                <c:pt idx="14679">
                  <c:v>1.3278579700000002</c:v>
                </c:pt>
                <c:pt idx="14680">
                  <c:v>1.3494009999999999</c:v>
                </c:pt>
                <c:pt idx="14681">
                  <c:v>1.2808813999999997</c:v>
                </c:pt>
                <c:pt idx="14682">
                  <c:v>1.2289011499999998</c:v>
                </c:pt>
                <c:pt idx="14683">
                  <c:v>1.1828975700000002</c:v>
                </c:pt>
                <c:pt idx="14684">
                  <c:v>1.1912365</c:v>
                </c:pt>
                <c:pt idx="14685">
                  <c:v>1.2532236599999997</c:v>
                </c:pt>
                <c:pt idx="14686">
                  <c:v>1.2708746199999998</c:v>
                </c:pt>
                <c:pt idx="14687">
                  <c:v>1.33258367</c:v>
                </c:pt>
                <c:pt idx="14688">
                  <c:v>1.35120749</c:v>
                </c:pt>
                <c:pt idx="14689">
                  <c:v>1.3254952399999997</c:v>
                </c:pt>
                <c:pt idx="14690">
                  <c:v>1.2853287499999997</c:v>
                </c:pt>
                <c:pt idx="14691">
                  <c:v>1.3072880499999999</c:v>
                </c:pt>
                <c:pt idx="14692">
                  <c:v>1.32104826</c:v>
                </c:pt>
                <c:pt idx="14693">
                  <c:v>1.2917056099999997</c:v>
                </c:pt>
                <c:pt idx="14694">
                  <c:v>1.3079832799999997</c:v>
                </c:pt>
                <c:pt idx="14695">
                  <c:v>1.3361969</c:v>
                </c:pt>
                <c:pt idx="14696">
                  <c:v>1.2867184899999999</c:v>
                </c:pt>
                <c:pt idx="14697">
                  <c:v>1.2397419199999997</c:v>
                </c:pt>
                <c:pt idx="14698">
                  <c:v>1.2155587699999999</c:v>
                </c:pt>
                <c:pt idx="14699">
                  <c:v>1.2144470199999999</c:v>
                </c:pt>
                <c:pt idx="14700">
                  <c:v>1.20541298</c:v>
                </c:pt>
                <c:pt idx="14701">
                  <c:v>1.2108584600000001</c:v>
                </c:pt>
                <c:pt idx="14702">
                  <c:v>1.2459962399999995</c:v>
                </c:pt>
                <c:pt idx="14703">
                  <c:v>1.1880396600000001</c:v>
                </c:pt>
                <c:pt idx="14704">
                  <c:v>1.1883176600000003</c:v>
                </c:pt>
                <c:pt idx="14705">
                  <c:v>1.2618404599999997</c:v>
                </c:pt>
                <c:pt idx="14706">
                  <c:v>1.2618404599999997</c:v>
                </c:pt>
                <c:pt idx="14707">
                  <c:v>1.24446726</c:v>
                </c:pt>
                <c:pt idx="14708">
                  <c:v>1.3610752799999999</c:v>
                </c:pt>
                <c:pt idx="14709">
                  <c:v>1.33161032</c:v>
                </c:pt>
                <c:pt idx="14710">
                  <c:v>1.3343904</c:v>
                </c:pt>
                <c:pt idx="14711">
                  <c:v>1.3288310799999998</c:v>
                </c:pt>
                <c:pt idx="14712">
                  <c:v>1.2858847399999997</c:v>
                </c:pt>
                <c:pt idx="14713">
                  <c:v>1.2421048899999998</c:v>
                </c:pt>
                <c:pt idx="14714">
                  <c:v>1.23098588</c:v>
                </c:pt>
                <c:pt idx="14715">
                  <c:v>1.2419655299999999</c:v>
                </c:pt>
                <c:pt idx="14716">
                  <c:v>1.23334897</c:v>
                </c:pt>
                <c:pt idx="14717">
                  <c:v>1.2211182099999998</c:v>
                </c:pt>
                <c:pt idx="14718">
                  <c:v>1.17594814</c:v>
                </c:pt>
                <c:pt idx="14719">
                  <c:v>1.1607991499999999</c:v>
                </c:pt>
                <c:pt idx="14720">
                  <c:v>1.1614940199999997</c:v>
                </c:pt>
                <c:pt idx="14721">
                  <c:v>1.15690768</c:v>
                </c:pt>
                <c:pt idx="14722">
                  <c:v>1.1585755300000002</c:v>
                </c:pt>
                <c:pt idx="14723">
                  <c:v>1.1473178900000001</c:v>
                </c:pt>
                <c:pt idx="14724">
                  <c:v>1.18512142</c:v>
                </c:pt>
                <c:pt idx="14725">
                  <c:v>1.1956839600000002</c:v>
                </c:pt>
                <c:pt idx="14726">
                  <c:v>1.2138909099999997</c:v>
                </c:pt>
                <c:pt idx="14727">
                  <c:v>1.2162537600000001</c:v>
                </c:pt>
                <c:pt idx="14728">
                  <c:v>1.2281223499999998</c:v>
                </c:pt>
                <c:pt idx="14729">
                  <c:v>1.2397426399999998</c:v>
                </c:pt>
                <c:pt idx="14730">
                  <c:v>1.2949339200000001</c:v>
                </c:pt>
                <c:pt idx="14731">
                  <c:v>1.3295257099999997</c:v>
                </c:pt>
                <c:pt idx="14732">
                  <c:v>1.3053425599999999</c:v>
                </c:pt>
                <c:pt idx="14733">
                  <c:v>1.3356411499999998</c:v>
                </c:pt>
                <c:pt idx="14734">
                  <c:v>1.34064436</c:v>
                </c:pt>
                <c:pt idx="14735">
                  <c:v>1.31104088</c:v>
                </c:pt>
                <c:pt idx="14736">
                  <c:v>1.32021403</c:v>
                </c:pt>
                <c:pt idx="14737">
                  <c:v>1.1992977899999999</c:v>
                </c:pt>
                <c:pt idx="14738">
                  <c:v>1.1970739400000001</c:v>
                </c:pt>
                <c:pt idx="14739">
                  <c:v>1.2992271200000001</c:v>
                </c:pt>
                <c:pt idx="14740">
                  <c:v>1.3156273399999998</c:v>
                </c:pt>
                <c:pt idx="14741">
                  <c:v>1.34370232</c:v>
                </c:pt>
                <c:pt idx="14742">
                  <c:v>1.2714300199999997</c:v>
                </c:pt>
                <c:pt idx="14743">
                  <c:v>1.2036063699999997</c:v>
                </c:pt>
                <c:pt idx="14744">
                  <c:v>1.24849772</c:v>
                </c:pt>
                <c:pt idx="14745">
                  <c:v>1.31937993</c:v>
                </c:pt>
                <c:pt idx="14746">
                  <c:v>1.3414783499999998</c:v>
                </c:pt>
                <c:pt idx="14747">
                  <c:v>1.2857460999999997</c:v>
                </c:pt>
                <c:pt idx="14748">
                  <c:v>1.27824044</c:v>
                </c:pt>
                <c:pt idx="14749">
                  <c:v>1.2040229999999998</c:v>
                </c:pt>
                <c:pt idx="14750">
                  <c:v>1.23404348</c:v>
                </c:pt>
                <c:pt idx="14751">
                  <c:v>1.31715608</c:v>
                </c:pt>
                <c:pt idx="14752">
                  <c:v>1.32618999</c:v>
                </c:pt>
                <c:pt idx="14753">
                  <c:v>1.3937364799999998</c:v>
                </c:pt>
                <c:pt idx="14754">
                  <c:v>1.2961696399999998</c:v>
                </c:pt>
                <c:pt idx="14755">
                  <c:v>1.2439830299999999</c:v>
                </c:pt>
                <c:pt idx="14756">
                  <c:v>1.2797691799999997</c:v>
                </c:pt>
                <c:pt idx="14757">
                  <c:v>1.32910883</c:v>
                </c:pt>
                <c:pt idx="14758">
                  <c:v>1.3531528700000002</c:v>
                </c:pt>
                <c:pt idx="14759">
                  <c:v>1.3532921099999999</c:v>
                </c:pt>
                <c:pt idx="14760">
                  <c:v>1.34926152</c:v>
                </c:pt>
                <c:pt idx="14761">
                  <c:v>1.31256986</c:v>
                </c:pt>
                <c:pt idx="14762">
                  <c:v>1.3245223799999999</c:v>
                </c:pt>
                <c:pt idx="14763">
                  <c:v>1.36188591</c:v>
                </c:pt>
                <c:pt idx="14764">
                  <c:v>1.3142375900000001</c:v>
                </c:pt>
                <c:pt idx="14765">
                  <c:v>1.2972816199999997</c:v>
                </c:pt>
                <c:pt idx="14766">
                  <c:v>1.3349362599999999</c:v>
                </c:pt>
                <c:pt idx="14767">
                  <c:v>1.3427294499999998</c:v>
                </c:pt>
                <c:pt idx="14768">
                  <c:v>1.2974202599999998</c:v>
                </c:pt>
                <c:pt idx="14769">
                  <c:v>1.27726758</c:v>
                </c:pt>
                <c:pt idx="14770">
                  <c:v>1.2589216199999997</c:v>
                </c:pt>
                <c:pt idx="14771">
                  <c:v>1.2317718299999998</c:v>
                </c:pt>
                <c:pt idx="14772">
                  <c:v>1.31076288</c:v>
                </c:pt>
                <c:pt idx="14773">
                  <c:v>1.3552377200000001</c:v>
                </c:pt>
                <c:pt idx="14774">
                  <c:v>1.3193795699999999</c:v>
                </c:pt>
                <c:pt idx="14775">
                  <c:v>1.3556548399999999</c:v>
                </c:pt>
                <c:pt idx="14776">
                  <c:v>1.3742786600000001</c:v>
                </c:pt>
                <c:pt idx="14777">
                  <c:v>1.3574613299999998</c:v>
                </c:pt>
                <c:pt idx="14778">
                  <c:v>1.3430075600000002</c:v>
                </c:pt>
                <c:pt idx="14779">
                  <c:v>1.3232713899999997</c:v>
                </c:pt>
                <c:pt idx="14780">
                  <c:v>1.3582953200000001</c:v>
                </c:pt>
                <c:pt idx="14781">
                  <c:v>1.35430622</c:v>
                </c:pt>
                <c:pt idx="14782">
                  <c:v>1.3634297799999997</c:v>
                </c:pt>
                <c:pt idx="14783">
                  <c:v>1.4068009899999998</c:v>
                </c:pt>
                <c:pt idx="14784">
                  <c:v>1.30673218</c:v>
                </c:pt>
                <c:pt idx="14785">
                  <c:v>1.3460651600000002</c:v>
                </c:pt>
                <c:pt idx="14786">
                  <c:v>1.3264682299999999</c:v>
                </c:pt>
                <c:pt idx="14787">
                  <c:v>1.2566980099999998</c:v>
                </c:pt>
                <c:pt idx="14788">
                  <c:v>1.2194503499999998</c:v>
                </c:pt>
                <c:pt idx="14789">
                  <c:v>1.2418266499999995</c:v>
                </c:pt>
                <c:pt idx="14790">
                  <c:v>1.2935290299999997</c:v>
                </c:pt>
                <c:pt idx="14791">
                  <c:v>1.3293865899999999</c:v>
                </c:pt>
                <c:pt idx="14792">
                  <c:v>1.37108195</c:v>
                </c:pt>
                <c:pt idx="14793">
                  <c:v>1.3245226099999998</c:v>
                </c:pt>
                <c:pt idx="14794">
                  <c:v>1.27865779</c:v>
                </c:pt>
                <c:pt idx="14795">
                  <c:v>1.2068030799999998</c:v>
                </c:pt>
                <c:pt idx="14796">
                  <c:v>1.21875548</c:v>
                </c:pt>
                <c:pt idx="14797">
                  <c:v>1.2693454</c:v>
                </c:pt>
                <c:pt idx="14798">
                  <c:v>1.3566278199999999</c:v>
                </c:pt>
                <c:pt idx="14799">
                  <c:v>1.33230519</c:v>
                </c:pt>
                <c:pt idx="14800">
                  <c:v>1.2339047199999997</c:v>
                </c:pt>
                <c:pt idx="14801">
                  <c:v>1.2505829300000002</c:v>
                </c:pt>
                <c:pt idx="14802">
                  <c:v>1.3311935699999999</c:v>
                </c:pt>
                <c:pt idx="14803">
                  <c:v>1.3222984099999999</c:v>
                </c:pt>
                <c:pt idx="14804">
                  <c:v>1.2318198699999998</c:v>
                </c:pt>
                <c:pt idx="14805">
                  <c:v>1.3132642499999996</c:v>
                </c:pt>
                <c:pt idx="14806">
                  <c:v>1.3498175100000001</c:v>
                </c:pt>
                <c:pt idx="14807">
                  <c:v>1.24015915</c:v>
                </c:pt>
                <c:pt idx="14808">
                  <c:v>1.30534291</c:v>
                </c:pt>
                <c:pt idx="14809">
                  <c:v>1.3356411499999998</c:v>
                </c:pt>
                <c:pt idx="14810">
                  <c:v>1.3136018499999997</c:v>
                </c:pt>
                <c:pt idx="14811">
                  <c:v>1.2277896399999997</c:v>
                </c:pt>
                <c:pt idx="14812">
                  <c:v>1.3243834999999999</c:v>
                </c:pt>
                <c:pt idx="14813">
                  <c:v>1.3660788500000001</c:v>
                </c:pt>
                <c:pt idx="14814">
                  <c:v>1.27107251</c:v>
                </c:pt>
                <c:pt idx="14815">
                  <c:v>1.2211182099999998</c:v>
                </c:pt>
                <c:pt idx="14816">
                  <c:v>1.2453013699999997</c:v>
                </c:pt>
                <c:pt idx="14817">
                  <c:v>1.3231322799999998</c:v>
                </c:pt>
                <c:pt idx="14818">
                  <c:v>1.3803941</c:v>
                </c:pt>
                <c:pt idx="14819">
                  <c:v>1.3052037999999997</c:v>
                </c:pt>
                <c:pt idx="14820">
                  <c:v>1.2580878700000002</c:v>
                </c:pt>
                <c:pt idx="14821">
                  <c:v>1.2250100399999999</c:v>
                </c:pt>
                <c:pt idx="14822">
                  <c:v>1.19804668</c:v>
                </c:pt>
                <c:pt idx="14823">
                  <c:v>1.2482199700000001</c:v>
                </c:pt>
                <c:pt idx="14824">
                  <c:v>1.2058050599999999</c:v>
                </c:pt>
                <c:pt idx="14825">
                  <c:v>1.1788672200000001</c:v>
                </c:pt>
                <c:pt idx="14826">
                  <c:v>1.1849819400000001</c:v>
                </c:pt>
                <c:pt idx="14827">
                  <c:v>1.2225075999999999</c:v>
                </c:pt>
                <c:pt idx="14828">
                  <c:v>1.2093044499999996</c:v>
                </c:pt>
                <c:pt idx="14829">
                  <c:v>1.2083318199999997</c:v>
                </c:pt>
                <c:pt idx="14830">
                  <c:v>1.1904026300000001</c:v>
                </c:pt>
                <c:pt idx="14831">
                  <c:v>1.1922096</c:v>
                </c:pt>
                <c:pt idx="14832">
                  <c:v>1.2369621999999998</c:v>
                </c:pt>
                <c:pt idx="14833">
                  <c:v>1.2573927599999999</c:v>
                </c:pt>
                <c:pt idx="14834">
                  <c:v>1.3295258299999999</c:v>
                </c:pt>
                <c:pt idx="14835">
                  <c:v>1.3391159800000001</c:v>
                </c:pt>
                <c:pt idx="14836">
                  <c:v>1.30630314</c:v>
                </c:pt>
                <c:pt idx="14837">
                  <c:v>1.3014513299999999</c:v>
                </c:pt>
                <c:pt idx="14838">
                  <c:v>1.1803956</c:v>
                </c:pt>
                <c:pt idx="14839">
                  <c:v>1.2282062799999998</c:v>
                </c:pt>
                <c:pt idx="14840">
                  <c:v>1.3229933999999999</c:v>
                </c:pt>
                <c:pt idx="14841">
                  <c:v>1.3330002999999997</c:v>
                </c:pt>
                <c:pt idx="14842">
                  <c:v>1.4163910199999998</c:v>
                </c:pt>
                <c:pt idx="14843">
                  <c:v>1.29533553</c:v>
                </c:pt>
                <c:pt idx="14844">
                  <c:v>1.2293181399999999</c:v>
                </c:pt>
                <c:pt idx="14845">
                  <c:v>1.2548915099999998</c:v>
                </c:pt>
                <c:pt idx="14846">
                  <c:v>1.3528748799999999</c:v>
                </c:pt>
                <c:pt idx="14847">
                  <c:v>1.31076288</c:v>
                </c:pt>
                <c:pt idx="14848">
                  <c:v>1.2190334799999998</c:v>
                </c:pt>
                <c:pt idx="14849">
                  <c:v>1.3085391499999999</c:v>
                </c:pt>
                <c:pt idx="14850">
                  <c:v>1.3391154999999999</c:v>
                </c:pt>
                <c:pt idx="14851">
                  <c:v>1.21667087</c:v>
                </c:pt>
                <c:pt idx="14852">
                  <c:v>1.3531533499999999</c:v>
                </c:pt>
                <c:pt idx="14853">
                  <c:v>1.2939462699999997</c:v>
                </c:pt>
                <c:pt idx="14854">
                  <c:v>1.2501658200000001</c:v>
                </c:pt>
                <c:pt idx="14855">
                  <c:v>1.3514851300000001</c:v>
                </c:pt>
                <c:pt idx="14856">
                  <c:v>1.25225067</c:v>
                </c:pt>
                <c:pt idx="14857">
                  <c:v>1.3246613699999998</c:v>
                </c:pt>
                <c:pt idx="14858">
                  <c:v>1.2434945099999997</c:v>
                </c:pt>
                <c:pt idx="14859">
                  <c:v>1.3655229799999999</c:v>
                </c:pt>
                <c:pt idx="14860">
                  <c:v>1.2576709999999998</c:v>
                </c:pt>
                <c:pt idx="14861">
                  <c:v>1.3173912799999996</c:v>
                </c:pt>
                <c:pt idx="14862">
                  <c:v>1.2563347799999998</c:v>
                </c:pt>
                <c:pt idx="14863">
                  <c:v>1.30714953</c:v>
                </c:pt>
                <c:pt idx="14864">
                  <c:v>1.2744879700000002</c:v>
                </c:pt>
                <c:pt idx="14865">
                  <c:v>1.3134037299999999</c:v>
                </c:pt>
                <c:pt idx="14866">
                  <c:v>1.2354336999999997</c:v>
                </c:pt>
                <c:pt idx="14867">
                  <c:v>1.3324441899999999</c:v>
                </c:pt>
                <c:pt idx="14868">
                  <c:v>1.2471080999999997</c:v>
                </c:pt>
                <c:pt idx="14869">
                  <c:v>1.3339730499999998</c:v>
                </c:pt>
                <c:pt idx="14870">
                  <c:v>1.2637740399999997</c:v>
                </c:pt>
                <c:pt idx="14871">
                  <c:v>1.28477263</c:v>
                </c:pt>
                <c:pt idx="14872">
                  <c:v>1.3352239099999998</c:v>
                </c:pt>
                <c:pt idx="14873">
                  <c:v>1.2312103499999998</c:v>
                </c:pt>
                <c:pt idx="14874">
                  <c:v>1.3077052799999997</c:v>
                </c:pt>
                <c:pt idx="14875">
                  <c:v>1.26364744</c:v>
                </c:pt>
                <c:pt idx="14876">
                  <c:v>1.2433553899999998</c:v>
                </c:pt>
                <c:pt idx="14877">
                  <c:v>1.3570445799999999</c:v>
                </c:pt>
                <c:pt idx="14878">
                  <c:v>1.2881087099999999</c:v>
                </c:pt>
                <c:pt idx="14879">
                  <c:v>1.2225078300000001</c:v>
                </c:pt>
                <c:pt idx="14880">
                  <c:v>1.3285528400000002</c:v>
                </c:pt>
                <c:pt idx="14881">
                  <c:v>1.3302206999999997</c:v>
                </c:pt>
                <c:pt idx="14882">
                  <c:v>1.2938069099999998</c:v>
                </c:pt>
                <c:pt idx="14883">
                  <c:v>1.2757388399999998</c:v>
                </c:pt>
                <c:pt idx="14884">
                  <c:v>1.1620502500000001</c:v>
                </c:pt>
                <c:pt idx="14885">
                  <c:v>1.2343217099999997</c:v>
                </c:pt>
                <c:pt idx="14886">
                  <c:v>1.2673999099999997</c:v>
                </c:pt>
                <c:pt idx="14887">
                  <c:v>1.3253924799999999</c:v>
                </c:pt>
                <c:pt idx="14888">
                  <c:v>1.2491931899999997</c:v>
                </c:pt>
                <c:pt idx="14889">
                  <c:v>1.19985366</c:v>
                </c:pt>
                <c:pt idx="14890">
                  <c:v>1.2389080499999998</c:v>
                </c:pt>
                <c:pt idx="14891">
                  <c:v>1.2478030899999997</c:v>
                </c:pt>
                <c:pt idx="14892">
                  <c:v>1.2497487099999998</c:v>
                </c:pt>
                <c:pt idx="14893">
                  <c:v>1.2575317599999998</c:v>
                </c:pt>
                <c:pt idx="14894">
                  <c:v>1.2594778499999999</c:v>
                </c:pt>
                <c:pt idx="14895">
                  <c:v>1.2617013499999996</c:v>
                </c:pt>
                <c:pt idx="14896">
                  <c:v>1.2483587300000001</c:v>
                </c:pt>
                <c:pt idx="14897">
                  <c:v>1.25211143</c:v>
                </c:pt>
                <c:pt idx="14898">
                  <c:v>1.2394638099999997</c:v>
                </c:pt>
                <c:pt idx="14899">
                  <c:v>1.2446846999999999</c:v>
                </c:pt>
                <c:pt idx="14900">
                  <c:v>1.2316808699999999</c:v>
                </c:pt>
                <c:pt idx="14901">
                  <c:v>1.1981856800000001</c:v>
                </c:pt>
                <c:pt idx="14902">
                  <c:v>1.1933213499999997</c:v>
                </c:pt>
                <c:pt idx="14903">
                  <c:v>1.2655928099999998</c:v>
                </c:pt>
                <c:pt idx="14904">
                  <c:v>1.3138204799999997</c:v>
                </c:pt>
                <c:pt idx="14905">
                  <c:v>1.2679556599999997</c:v>
                </c:pt>
                <c:pt idx="14906">
                  <c:v>1.25308442</c:v>
                </c:pt>
                <c:pt idx="14907">
                  <c:v>1.3067326499999998</c:v>
                </c:pt>
                <c:pt idx="14908">
                  <c:v>1.3202139100000001</c:v>
                </c:pt>
                <c:pt idx="14909">
                  <c:v>1.3959603299999999</c:v>
                </c:pt>
                <c:pt idx="14910">
                  <c:v>1.39109588</c:v>
                </c:pt>
                <c:pt idx="14911">
                  <c:v>1.3068646199999998</c:v>
                </c:pt>
                <c:pt idx="14912">
                  <c:v>1.25141692</c:v>
                </c:pt>
                <c:pt idx="14913">
                  <c:v>1.2056647499999995</c:v>
                </c:pt>
                <c:pt idx="14914">
                  <c:v>1.19874167</c:v>
                </c:pt>
                <c:pt idx="14915">
                  <c:v>1.1835925599999999</c:v>
                </c:pt>
                <c:pt idx="14916">
                  <c:v>1.1516257499999998</c:v>
                </c:pt>
                <c:pt idx="14917">
                  <c:v>1.1784499900000001</c:v>
                </c:pt>
                <c:pt idx="14918">
                  <c:v>1.2211182099999998</c:v>
                </c:pt>
                <c:pt idx="14919">
                  <c:v>1.2714300199999997</c:v>
                </c:pt>
                <c:pt idx="14920">
                  <c:v>1.3285529600000001</c:v>
                </c:pt>
                <c:pt idx="14921">
                  <c:v>1.30603731</c:v>
                </c:pt>
                <c:pt idx="14922">
                  <c:v>1.3477329</c:v>
                </c:pt>
                <c:pt idx="14923">
                  <c:v>1.2588612999999997</c:v>
                </c:pt>
                <c:pt idx="14924">
                  <c:v>1.2543354</c:v>
                </c:pt>
                <c:pt idx="14925">
                  <c:v>1.1888736499999999</c:v>
                </c:pt>
                <c:pt idx="14926">
                  <c:v>1.2364062099999997</c:v>
                </c:pt>
                <c:pt idx="14927">
                  <c:v>1.2680950200000001</c:v>
                </c:pt>
                <c:pt idx="14928">
                  <c:v>1.3248002499999998</c:v>
                </c:pt>
                <c:pt idx="14929">
                  <c:v>1.3409225899999999</c:v>
                </c:pt>
                <c:pt idx="14930">
                  <c:v>1.3138205999999997</c:v>
                </c:pt>
                <c:pt idx="14931">
                  <c:v>1.35662723</c:v>
                </c:pt>
                <c:pt idx="14932">
                  <c:v>1.3366140099999999</c:v>
                </c:pt>
                <c:pt idx="14933">
                  <c:v>1.2648980599999997</c:v>
                </c:pt>
                <c:pt idx="14934">
                  <c:v>1.2682336599999997</c:v>
                </c:pt>
                <c:pt idx="14935">
                  <c:v>1.2335963199999997</c:v>
                </c:pt>
                <c:pt idx="14936">
                  <c:v>1.31654918</c:v>
                </c:pt>
                <c:pt idx="14937">
                  <c:v>1.24738657</c:v>
                </c:pt>
                <c:pt idx="14938">
                  <c:v>1.26517653</c:v>
                </c:pt>
                <c:pt idx="14939">
                  <c:v>1.1683045599999999</c:v>
                </c:pt>
                <c:pt idx="14940">
                  <c:v>1.2204230999999999</c:v>
                </c:pt>
                <c:pt idx="14941">
                  <c:v>1.2564204899999998</c:v>
                </c:pt>
                <c:pt idx="14942">
                  <c:v>1.3373089999999999</c:v>
                </c:pt>
                <c:pt idx="14943">
                  <c:v>1.33452916</c:v>
                </c:pt>
                <c:pt idx="14944">
                  <c:v>1.32215989</c:v>
                </c:pt>
                <c:pt idx="14945">
                  <c:v>1.2931117999999997</c:v>
                </c:pt>
                <c:pt idx="14946">
                  <c:v>1.23557246</c:v>
                </c:pt>
                <c:pt idx="14947">
                  <c:v>1.18373156</c:v>
                </c:pt>
                <c:pt idx="14948">
                  <c:v>1.2252876799999999</c:v>
                </c:pt>
                <c:pt idx="14949">
                  <c:v>1.2359894499999997</c:v>
                </c:pt>
                <c:pt idx="14950">
                  <c:v>1.2504440499999998</c:v>
                </c:pt>
                <c:pt idx="14951">
                  <c:v>1.29714251</c:v>
                </c:pt>
                <c:pt idx="14952">
                  <c:v>1.3507906199999997</c:v>
                </c:pt>
                <c:pt idx="14953">
                  <c:v>1.3260514700000001</c:v>
                </c:pt>
                <c:pt idx="14954">
                  <c:v>1.2933901499999998</c:v>
                </c:pt>
                <c:pt idx="14955">
                  <c:v>1.2992271200000001</c:v>
                </c:pt>
                <c:pt idx="14956">
                  <c:v>1.2899151999999998</c:v>
                </c:pt>
                <c:pt idx="14957">
                  <c:v>1.3015900899999997</c:v>
                </c:pt>
                <c:pt idx="14958">
                  <c:v>1.31437695</c:v>
                </c:pt>
                <c:pt idx="14959">
                  <c:v>1.3366140099999999</c:v>
                </c:pt>
                <c:pt idx="14960">
                  <c:v>1.3505125000000002</c:v>
                </c:pt>
                <c:pt idx="14961">
                  <c:v>1.35398698</c:v>
                </c:pt>
                <c:pt idx="14962">
                  <c:v>1.3099290099999996</c:v>
                </c:pt>
                <c:pt idx="14963">
                  <c:v>1.3077052799999997</c:v>
                </c:pt>
                <c:pt idx="14964">
                  <c:v>1.2769898200000001</c:v>
                </c:pt>
                <c:pt idx="14965">
                  <c:v>1.2804642899999996</c:v>
                </c:pt>
                <c:pt idx="14966">
                  <c:v>1.2521238299999999</c:v>
                </c:pt>
                <c:pt idx="14967">
                  <c:v>1.2116672999999998</c:v>
                </c:pt>
                <c:pt idx="14968">
                  <c:v>1.2552118299999999</c:v>
                </c:pt>
                <c:pt idx="14969">
                  <c:v>1.2387692899999996</c:v>
                </c:pt>
                <c:pt idx="14970">
                  <c:v>1.2918611799999997</c:v>
                </c:pt>
                <c:pt idx="14971">
                  <c:v>1.3089563799999999</c:v>
                </c:pt>
                <c:pt idx="14972">
                  <c:v>1.3189626899999998</c:v>
                </c:pt>
                <c:pt idx="14973">
                  <c:v>1.32104778</c:v>
                </c:pt>
                <c:pt idx="14974">
                  <c:v>1.3352239099999998</c:v>
                </c:pt>
                <c:pt idx="14975">
                  <c:v>1.33147156</c:v>
                </c:pt>
                <c:pt idx="14976">
                  <c:v>1.33425105</c:v>
                </c:pt>
                <c:pt idx="14977">
                  <c:v>1.3659397399999997</c:v>
                </c:pt>
                <c:pt idx="14978">
                  <c:v>1.3395324899999999</c:v>
                </c:pt>
                <c:pt idx="14979">
                  <c:v>1.3121527400000002</c:v>
                </c:pt>
                <c:pt idx="14980">
                  <c:v>1.34300697</c:v>
                </c:pt>
                <c:pt idx="14981">
                  <c:v>1.3992959300000001</c:v>
                </c:pt>
                <c:pt idx="14982">
                  <c:v>1.3790043599999997</c:v>
                </c:pt>
                <c:pt idx="14983">
                  <c:v>1.3343900399999999</c:v>
                </c:pt>
                <c:pt idx="14984">
                  <c:v>1.2807422899999998</c:v>
                </c:pt>
                <c:pt idx="14985">
                  <c:v>1.2847728700000001</c:v>
                </c:pt>
                <c:pt idx="14986">
                  <c:v>1.3020067200000001</c:v>
                </c:pt>
                <c:pt idx="14987">
                  <c:v>1.2936677899999998</c:v>
                </c:pt>
                <c:pt idx="14988">
                  <c:v>1.2572538899999999</c:v>
                </c:pt>
                <c:pt idx="14989">
                  <c:v>1.2101385600000001</c:v>
                </c:pt>
                <c:pt idx="14990">
                  <c:v>1.1835926799999998</c:v>
                </c:pt>
                <c:pt idx="14991">
                  <c:v>1.2080534700000001</c:v>
                </c:pt>
                <c:pt idx="14992">
                  <c:v>1.2497488299999999</c:v>
                </c:pt>
                <c:pt idx="14993">
                  <c:v>1.3150715799999999</c:v>
                </c:pt>
                <c:pt idx="14994">
                  <c:v>1.32688487</c:v>
                </c:pt>
                <c:pt idx="14995">
                  <c:v>1.25001848</c:v>
                </c:pt>
                <c:pt idx="14996">
                  <c:v>1.2076367099999996</c:v>
                </c:pt>
                <c:pt idx="14997">
                  <c:v>1.2493320699999999</c:v>
                </c:pt>
                <c:pt idx="14998">
                  <c:v>1.32104778</c:v>
                </c:pt>
                <c:pt idx="14999">
                  <c:v>1.3331396599999998</c:v>
                </c:pt>
                <c:pt idx="15000">
                  <c:v>1.3714991799999998</c:v>
                </c:pt>
                <c:pt idx="15001">
                  <c:v>1.3146548300000001</c:v>
                </c:pt>
                <c:pt idx="15002">
                  <c:v>1.2776845699999999</c:v>
                </c:pt>
                <c:pt idx="15003">
                  <c:v>1.2479419699999998</c:v>
                </c:pt>
                <c:pt idx="15004">
                  <c:v>1.2091655699999999</c:v>
                </c:pt>
                <c:pt idx="15005">
                  <c:v>1.2116672999999998</c:v>
                </c:pt>
                <c:pt idx="15006">
                  <c:v>1.3159052099999997</c:v>
                </c:pt>
                <c:pt idx="15007">
                  <c:v>1.2961693999999997</c:v>
                </c:pt>
                <c:pt idx="15008">
                  <c:v>1.3405056</c:v>
                </c:pt>
                <c:pt idx="15009">
                  <c:v>1.2707353799999999</c:v>
                </c:pt>
                <c:pt idx="15010">
                  <c:v>1.2832437799999998</c:v>
                </c:pt>
                <c:pt idx="15011">
                  <c:v>1.15107048</c:v>
                </c:pt>
                <c:pt idx="15012">
                  <c:v>1.2418266499999995</c:v>
                </c:pt>
                <c:pt idx="15013">
                  <c:v>1.26420295</c:v>
                </c:pt>
                <c:pt idx="15014">
                  <c:v>1.31868505</c:v>
                </c:pt>
                <c:pt idx="15015">
                  <c:v>1.3475938999999997</c:v>
                </c:pt>
                <c:pt idx="15016">
                  <c:v>1.3873431700000001</c:v>
                </c:pt>
                <c:pt idx="15017">
                  <c:v>1.25731719</c:v>
                </c:pt>
                <c:pt idx="15018">
                  <c:v>1.2540891199999999</c:v>
                </c:pt>
                <c:pt idx="15019">
                  <c:v>1.33272243</c:v>
                </c:pt>
                <c:pt idx="15020">
                  <c:v>1.29227805</c:v>
                </c:pt>
                <c:pt idx="15021">
                  <c:v>1.2197284699999997</c:v>
                </c:pt>
                <c:pt idx="15022">
                  <c:v>1.31354284</c:v>
                </c:pt>
                <c:pt idx="15023">
                  <c:v>1.3642717600000001</c:v>
                </c:pt>
                <c:pt idx="15024">
                  <c:v>1.3000613499999998</c:v>
                </c:pt>
                <c:pt idx="15025">
                  <c:v>1.2104164399999999</c:v>
                </c:pt>
                <c:pt idx="15026">
                  <c:v>1.3078442799999996</c:v>
                </c:pt>
                <c:pt idx="15027">
                  <c:v>1.3437020799999999</c:v>
                </c:pt>
                <c:pt idx="15028">
                  <c:v>1.2637740399999997</c:v>
                </c:pt>
                <c:pt idx="15029">
                  <c:v>1.2812982799999997</c:v>
                </c:pt>
                <c:pt idx="15030">
                  <c:v>1.32424462</c:v>
                </c:pt>
                <c:pt idx="15031">
                  <c:v>1.24224377</c:v>
                </c:pt>
                <c:pt idx="15032">
                  <c:v>1.3077048099999997</c:v>
                </c:pt>
                <c:pt idx="15033">
                  <c:v>1.35940778</c:v>
                </c:pt>
                <c:pt idx="15034">
                  <c:v>1.24057591</c:v>
                </c:pt>
                <c:pt idx="15035">
                  <c:v>1.2682337799999999</c:v>
                </c:pt>
                <c:pt idx="15036">
                  <c:v>1.3258134099999999</c:v>
                </c:pt>
                <c:pt idx="15037">
                  <c:v>1.2226473099999999</c:v>
                </c:pt>
                <c:pt idx="15038">
                  <c:v>1.33063781</c:v>
                </c:pt>
                <c:pt idx="15039">
                  <c:v>1.3200750400000001</c:v>
                </c:pt>
                <c:pt idx="15040">
                  <c:v>1.2405757899999998</c:v>
                </c:pt>
                <c:pt idx="15041">
                  <c:v>1.3220205300000001</c:v>
                </c:pt>
                <c:pt idx="15042">
                  <c:v>1.3499562699999998</c:v>
                </c:pt>
                <c:pt idx="15043">
                  <c:v>1.2302910099999997</c:v>
                </c:pt>
                <c:pt idx="15044">
                  <c:v>1.2750441999999997</c:v>
                </c:pt>
                <c:pt idx="15045">
                  <c:v>1.34814978</c:v>
                </c:pt>
                <c:pt idx="15046">
                  <c:v>1.2501590300000001</c:v>
                </c:pt>
                <c:pt idx="15047">
                  <c:v>1.3437788499999999</c:v>
                </c:pt>
                <c:pt idx="15048">
                  <c:v>1.3809499700000001</c:v>
                </c:pt>
                <c:pt idx="15049">
                  <c:v>1.2943627799999999</c:v>
                </c:pt>
                <c:pt idx="15050">
                  <c:v>1.24085355</c:v>
                </c:pt>
                <c:pt idx="15051">
                  <c:v>1.19137585</c:v>
                </c:pt>
                <c:pt idx="15052">
                  <c:v>1.24891508</c:v>
                </c:pt>
                <c:pt idx="15053">
                  <c:v>1.2603114799999999</c:v>
                </c:pt>
                <c:pt idx="15054">
                  <c:v>1.2737927399999998</c:v>
                </c:pt>
                <c:pt idx="15055">
                  <c:v>1.2747660899999997</c:v>
                </c:pt>
                <c:pt idx="15056">
                  <c:v>1.2276506399999998</c:v>
                </c:pt>
                <c:pt idx="15057">
                  <c:v>1.2454402399999998</c:v>
                </c:pt>
                <c:pt idx="15058">
                  <c:v>1.2603115999999999</c:v>
                </c:pt>
                <c:pt idx="15059">
                  <c:v>1.2551692699999997</c:v>
                </c:pt>
                <c:pt idx="15060">
                  <c:v>1.2655928099999998</c:v>
                </c:pt>
                <c:pt idx="15061">
                  <c:v>1.2539184099999998</c:v>
                </c:pt>
                <c:pt idx="15062">
                  <c:v>1.2496098299999998</c:v>
                </c:pt>
                <c:pt idx="15063">
                  <c:v>1.2308468799999999</c:v>
                </c:pt>
                <c:pt idx="15064">
                  <c:v>1.2314908499999997</c:v>
                </c:pt>
                <c:pt idx="15065">
                  <c:v>1.2835218899999996</c:v>
                </c:pt>
                <c:pt idx="15066">
                  <c:v>1.2789355499999999</c:v>
                </c:pt>
                <c:pt idx="15067">
                  <c:v>1.2604503600000001</c:v>
                </c:pt>
                <c:pt idx="15068">
                  <c:v>1.2418266499999995</c:v>
                </c:pt>
                <c:pt idx="15069">
                  <c:v>1.27240336</c:v>
                </c:pt>
                <c:pt idx="15070">
                  <c:v>1.2778236899999995</c:v>
                </c:pt>
                <c:pt idx="15071">
                  <c:v>1.27518284</c:v>
                </c:pt>
                <c:pt idx="15072">
                  <c:v>1.3276380299999999</c:v>
                </c:pt>
                <c:pt idx="15073">
                  <c:v>1.3763634</c:v>
                </c:pt>
                <c:pt idx="15074">
                  <c:v>1.3798382299999998</c:v>
                </c:pt>
                <c:pt idx="15075">
                  <c:v>1.35287523</c:v>
                </c:pt>
                <c:pt idx="15076">
                  <c:v>1.3300821800000002</c:v>
                </c:pt>
                <c:pt idx="15077">
                  <c:v>1.3131257299999999</c:v>
                </c:pt>
                <c:pt idx="15078">
                  <c:v>1.2894984499999997</c:v>
                </c:pt>
                <c:pt idx="15079">
                  <c:v>1.3403664799999999</c:v>
                </c:pt>
                <c:pt idx="15080">
                  <c:v>1.3520412399999999</c:v>
                </c:pt>
                <c:pt idx="15081">
                  <c:v>1.3699704399999999</c:v>
                </c:pt>
                <c:pt idx="15082">
                  <c:v>1.35954654</c:v>
                </c:pt>
                <c:pt idx="15083">
                  <c:v>1.3471767899999998</c:v>
                </c:pt>
                <c:pt idx="15084">
                  <c:v>1.3595462999999999</c:v>
                </c:pt>
                <c:pt idx="15085">
                  <c:v>1.34092236</c:v>
                </c:pt>
                <c:pt idx="15086">
                  <c:v>1.3103457700000001</c:v>
                </c:pt>
                <c:pt idx="15087">
                  <c:v>1.2767116999999997</c:v>
                </c:pt>
                <c:pt idx="15088">
                  <c:v>1.2719865999999997</c:v>
                </c:pt>
                <c:pt idx="15089">
                  <c:v>1.2817150399999999</c:v>
                </c:pt>
                <c:pt idx="15090">
                  <c:v>1.2947800199999999</c:v>
                </c:pt>
                <c:pt idx="15091">
                  <c:v>1.2790745499999998</c:v>
                </c:pt>
                <c:pt idx="15092">
                  <c:v>1.2680950200000001</c:v>
                </c:pt>
                <c:pt idx="15093">
                  <c:v>1.3179902999999995</c:v>
                </c:pt>
                <c:pt idx="15094">
                  <c:v>1.3099290099999996</c:v>
                </c:pt>
                <c:pt idx="15095">
                  <c:v>1.3052034399999999</c:v>
                </c:pt>
                <c:pt idx="15096">
                  <c:v>1.2722642399999997</c:v>
                </c:pt>
                <c:pt idx="15097">
                  <c:v>1.2815763999999998</c:v>
                </c:pt>
                <c:pt idx="15098">
                  <c:v>1.3289697199999997</c:v>
                </c:pt>
                <c:pt idx="15099">
                  <c:v>1.33411229</c:v>
                </c:pt>
                <c:pt idx="15100">
                  <c:v>1.3438414299999999</c:v>
                </c:pt>
                <c:pt idx="15101">
                  <c:v>1.3266552700000001</c:v>
                </c:pt>
                <c:pt idx="15102">
                  <c:v>1.17071521</c:v>
                </c:pt>
                <c:pt idx="15103">
                  <c:v>1.18109047</c:v>
                </c:pt>
                <c:pt idx="15104">
                  <c:v>1.1589922899999998</c:v>
                </c:pt>
                <c:pt idx="15105">
                  <c:v>1.17191768</c:v>
                </c:pt>
                <c:pt idx="15106">
                  <c:v>1.2223688399999999</c:v>
                </c:pt>
                <c:pt idx="15107">
                  <c:v>1.2835222499999996</c:v>
                </c:pt>
                <c:pt idx="15108">
                  <c:v>1.2890812199999997</c:v>
                </c:pt>
                <c:pt idx="15109">
                  <c:v>1.2787966699999997</c:v>
                </c:pt>
                <c:pt idx="15110">
                  <c:v>1.3517631299999999</c:v>
                </c:pt>
                <c:pt idx="15111">
                  <c:v>1.2979763699999998</c:v>
                </c:pt>
                <c:pt idx="15112">
                  <c:v>1.3524581200000003</c:v>
                </c:pt>
                <c:pt idx="15113">
                  <c:v>1.2825489000000001</c:v>
                </c:pt>
                <c:pt idx="15114">
                  <c:v>1.2528066599999998</c:v>
                </c:pt>
                <c:pt idx="15115">
                  <c:v>1.21125042</c:v>
                </c:pt>
                <c:pt idx="15116">
                  <c:v>1.2294571400000001</c:v>
                </c:pt>
                <c:pt idx="15117">
                  <c:v>1.2832441299999999</c:v>
                </c:pt>
                <c:pt idx="15118">
                  <c:v>1.2997833499999998</c:v>
                </c:pt>
                <c:pt idx="15119">
                  <c:v>1.2817152699999999</c:v>
                </c:pt>
                <c:pt idx="15120">
                  <c:v>1.32730222</c:v>
                </c:pt>
                <c:pt idx="15121">
                  <c:v>1.3942925900000001</c:v>
                </c:pt>
                <c:pt idx="15122">
                  <c:v>1.3926246199999999</c:v>
                </c:pt>
                <c:pt idx="15123">
                  <c:v>1.3867874100000002</c:v>
                </c:pt>
                <c:pt idx="15124">
                  <c:v>1.4119437899999996</c:v>
                </c:pt>
                <c:pt idx="15125">
                  <c:v>1.3485666499999998</c:v>
                </c:pt>
                <c:pt idx="15126">
                  <c:v>1.2630721300000001</c:v>
                </c:pt>
                <c:pt idx="15127">
                  <c:v>1.2119812999999995</c:v>
                </c:pt>
                <c:pt idx="15128">
                  <c:v>1.24808085</c:v>
                </c:pt>
                <c:pt idx="15129">
                  <c:v>1.2465519899999999</c:v>
                </c:pt>
                <c:pt idx="15130">
                  <c:v>1.2483589600000002</c:v>
                </c:pt>
                <c:pt idx="15131">
                  <c:v>1.2262606599999997</c:v>
                </c:pt>
                <c:pt idx="15132">
                  <c:v>1.2118061799999997</c:v>
                </c:pt>
                <c:pt idx="15133">
                  <c:v>1.2177826199999997</c:v>
                </c:pt>
                <c:pt idx="15134">
                  <c:v>1.2158369999999998</c:v>
                </c:pt>
                <c:pt idx="15135">
                  <c:v>1.19471145</c:v>
                </c:pt>
                <c:pt idx="15136">
                  <c:v>1.2448846099999997</c:v>
                </c:pt>
                <c:pt idx="15137">
                  <c:v>1.3304989300000001</c:v>
                </c:pt>
                <c:pt idx="15138">
                  <c:v>1.3391154999999999</c:v>
                </c:pt>
                <c:pt idx="15139">
                  <c:v>1.2677040099999997</c:v>
                </c:pt>
                <c:pt idx="15140">
                  <c:v>1.3172951899999998</c:v>
                </c:pt>
                <c:pt idx="15141">
                  <c:v>1.3602416499999999</c:v>
                </c:pt>
                <c:pt idx="15142">
                  <c:v>1.3528748799999999</c:v>
                </c:pt>
                <c:pt idx="15143">
                  <c:v>1.32619011</c:v>
                </c:pt>
                <c:pt idx="15144">
                  <c:v>1.3410609999999998</c:v>
                </c:pt>
                <c:pt idx="15145">
                  <c:v>1.3612142799999998</c:v>
                </c:pt>
                <c:pt idx="15146">
                  <c:v>1.32424462</c:v>
                </c:pt>
                <c:pt idx="15147">
                  <c:v>1.27671158</c:v>
                </c:pt>
                <c:pt idx="15148">
                  <c:v>1.2644811899999999</c:v>
                </c:pt>
                <c:pt idx="15149">
                  <c:v>1.24335551</c:v>
                </c:pt>
                <c:pt idx="15150">
                  <c:v>1.2314032299999997</c:v>
                </c:pt>
                <c:pt idx="15151">
                  <c:v>1.2435622199999998</c:v>
                </c:pt>
                <c:pt idx="15152">
                  <c:v>1.3374630199999997</c:v>
                </c:pt>
                <c:pt idx="15153">
                  <c:v>1.3942925900000001</c:v>
                </c:pt>
                <c:pt idx="15154">
                  <c:v>1.4086079600000001</c:v>
                </c:pt>
                <c:pt idx="15155">
                  <c:v>1.4011026599999998</c:v>
                </c:pt>
                <c:pt idx="15156">
                  <c:v>1.3659396199999998</c:v>
                </c:pt>
                <c:pt idx="15157">
                  <c:v>1.3311941599999997</c:v>
                </c:pt>
                <c:pt idx="15158">
                  <c:v>1.3321666699999999</c:v>
                </c:pt>
                <c:pt idx="15159">
                  <c:v>1.3566277</c:v>
                </c:pt>
                <c:pt idx="15160">
                  <c:v>1.3822009600000003</c:v>
                </c:pt>
                <c:pt idx="15161">
                  <c:v>1.4011030199999999</c:v>
                </c:pt>
                <c:pt idx="15162">
                  <c:v>1.3006886200000001</c:v>
                </c:pt>
                <c:pt idx="15163">
                  <c:v>1.31590557</c:v>
                </c:pt>
                <c:pt idx="15164">
                  <c:v>1.3035355799999999</c:v>
                </c:pt>
                <c:pt idx="15165">
                  <c:v>1.2946405400000001</c:v>
                </c:pt>
                <c:pt idx="15166">
                  <c:v>1.2220910799999998</c:v>
                </c:pt>
                <c:pt idx="15167">
                  <c:v>1.1867890400000001</c:v>
                </c:pt>
                <c:pt idx="15168">
                  <c:v>1.2476637399999997</c:v>
                </c:pt>
                <c:pt idx="15169">
                  <c:v>1.3146543499999999</c:v>
                </c:pt>
                <c:pt idx="15170">
                  <c:v>1.3293867099999999</c:v>
                </c:pt>
                <c:pt idx="15171">
                  <c:v>1.3535701</c:v>
                </c:pt>
                <c:pt idx="15172">
                  <c:v>1.2970035099999999</c:v>
                </c:pt>
                <c:pt idx="15173">
                  <c:v>1.1883178900000002</c:v>
                </c:pt>
                <c:pt idx="15174">
                  <c:v>1.2233418199999997</c:v>
                </c:pt>
                <c:pt idx="15175">
                  <c:v>1.2862312799999998</c:v>
                </c:pt>
                <c:pt idx="15176">
                  <c:v>1.3400883700000001</c:v>
                </c:pt>
                <c:pt idx="15177">
                  <c:v>1.35857344</c:v>
                </c:pt>
                <c:pt idx="15178">
                  <c:v>1.29714274</c:v>
                </c:pt>
                <c:pt idx="15179">
                  <c:v>1.2757388399999998</c:v>
                </c:pt>
                <c:pt idx="15180">
                  <c:v>1.3177119499999999</c:v>
                </c:pt>
                <c:pt idx="15181">
                  <c:v>1.2144471400000001</c:v>
                </c:pt>
                <c:pt idx="15182">
                  <c:v>1.1598260399999998</c:v>
                </c:pt>
                <c:pt idx="15183">
                  <c:v>1.2397419199999997</c:v>
                </c:pt>
                <c:pt idx="15184">
                  <c:v>1.2831052499999998</c:v>
                </c:pt>
                <c:pt idx="15185">
                  <c:v>1.3374632599999998</c:v>
                </c:pt>
                <c:pt idx="15186">
                  <c:v>1.3192406899999998</c:v>
                </c:pt>
                <c:pt idx="15187">
                  <c:v>1.2929730399999999</c:v>
                </c:pt>
                <c:pt idx="15188">
                  <c:v>1.3103461300000001</c:v>
                </c:pt>
                <c:pt idx="15189">
                  <c:v>1.2919999399999997</c:v>
                </c:pt>
                <c:pt idx="15190">
                  <c:v>1.30520356</c:v>
                </c:pt>
                <c:pt idx="15191">
                  <c:v>1.3343905199999999</c:v>
                </c:pt>
                <c:pt idx="15192">
                  <c:v>1.33327854</c:v>
                </c:pt>
                <c:pt idx="15193">
                  <c:v>1.3539867399999999</c:v>
                </c:pt>
                <c:pt idx="15194">
                  <c:v>1.35593283</c:v>
                </c:pt>
                <c:pt idx="15195">
                  <c:v>1.35711348</c:v>
                </c:pt>
                <c:pt idx="15196">
                  <c:v>1.36496723</c:v>
                </c:pt>
                <c:pt idx="15197">
                  <c:v>1.3695532099999999</c:v>
                </c:pt>
                <c:pt idx="15198">
                  <c:v>1.3541259800000001</c:v>
                </c:pt>
                <c:pt idx="15199">
                  <c:v>1.3599635399999999</c:v>
                </c:pt>
                <c:pt idx="15200">
                  <c:v>1.3670517200000001</c:v>
                </c:pt>
                <c:pt idx="15201">
                  <c:v>1.32257676</c:v>
                </c:pt>
                <c:pt idx="15202">
                  <c:v>1.35037363</c:v>
                </c:pt>
                <c:pt idx="15203">
                  <c:v>1.3122917399999998</c:v>
                </c:pt>
                <c:pt idx="15204">
                  <c:v>1.3242445</c:v>
                </c:pt>
                <c:pt idx="15205">
                  <c:v>1.2988641299999999</c:v>
                </c:pt>
                <c:pt idx="15206">
                  <c:v>1.2951965299999999</c:v>
                </c:pt>
                <c:pt idx="15207">
                  <c:v>1.3131256099999997</c:v>
                </c:pt>
                <c:pt idx="15208">
                  <c:v>1.2921390499999998</c:v>
                </c:pt>
                <c:pt idx="15209">
                  <c:v>1.2810206399999997</c:v>
                </c:pt>
                <c:pt idx="15210">
                  <c:v>1.25600278</c:v>
                </c:pt>
                <c:pt idx="15211">
                  <c:v>1.2230640599999998</c:v>
                </c:pt>
                <c:pt idx="15212">
                  <c:v>1.2233419399999999</c:v>
                </c:pt>
                <c:pt idx="15213">
                  <c:v>1.1560735700000002</c:v>
                </c:pt>
                <c:pt idx="15214">
                  <c:v>1.1890128900000001</c:v>
                </c:pt>
                <c:pt idx="15215">
                  <c:v>1.2597554899999999</c:v>
                </c:pt>
                <c:pt idx="15216">
                  <c:v>1.2611455899999999</c:v>
                </c:pt>
                <c:pt idx="15217">
                  <c:v>1.2569757699999999</c:v>
                </c:pt>
                <c:pt idx="15218">
                  <c:v>1.25836587</c:v>
                </c:pt>
                <c:pt idx="15219">
                  <c:v>1.2358504499999998</c:v>
                </c:pt>
                <c:pt idx="15220">
                  <c:v>1.2259827899999998</c:v>
                </c:pt>
                <c:pt idx="15221">
                  <c:v>1.2141690299999999</c:v>
                </c:pt>
                <c:pt idx="15222">
                  <c:v>1.18748403</c:v>
                </c:pt>
                <c:pt idx="15223">
                  <c:v>1.1638568600000001</c:v>
                </c:pt>
                <c:pt idx="15224">
                  <c:v>1.1981858000000003</c:v>
                </c:pt>
                <c:pt idx="15225">
                  <c:v>1.2375181899999999</c:v>
                </c:pt>
                <c:pt idx="15226">
                  <c:v>1.26531506</c:v>
                </c:pt>
                <c:pt idx="15227">
                  <c:v>1.3275802099999998</c:v>
                </c:pt>
                <c:pt idx="15228">
                  <c:v>1.35454333</c:v>
                </c:pt>
                <c:pt idx="15229">
                  <c:v>1.35593283</c:v>
                </c:pt>
                <c:pt idx="15230">
                  <c:v>1.3456480499999999</c:v>
                </c:pt>
                <c:pt idx="15231">
                  <c:v>1.3446755400000001</c:v>
                </c:pt>
                <c:pt idx="15232">
                  <c:v>1.3550988399999999</c:v>
                </c:pt>
                <c:pt idx="15233">
                  <c:v>1.3721936899999998</c:v>
                </c:pt>
                <c:pt idx="15234">
                  <c:v>1.3018116999999998</c:v>
                </c:pt>
                <c:pt idx="15235">
                  <c:v>1.1956840799999999</c:v>
                </c:pt>
                <c:pt idx="15236">
                  <c:v>1.2348773499999999</c:v>
                </c:pt>
                <c:pt idx="15237">
                  <c:v>1.2202842199999997</c:v>
                </c:pt>
                <c:pt idx="15238">
                  <c:v>1.2330707299999999</c:v>
                </c:pt>
                <c:pt idx="15239">
                  <c:v>1.2537794099999997</c:v>
                </c:pt>
                <c:pt idx="15240">
                  <c:v>1.3136815999999998</c:v>
                </c:pt>
                <c:pt idx="15241">
                  <c:v>1.3388378599999999</c:v>
                </c:pt>
                <c:pt idx="15242">
                  <c:v>1.3187950799999999</c:v>
                </c:pt>
                <c:pt idx="15243">
                  <c:v>1.35398686</c:v>
                </c:pt>
                <c:pt idx="15244">
                  <c:v>1.3174338299999999</c:v>
                </c:pt>
                <c:pt idx="15245">
                  <c:v>1.32910883</c:v>
                </c:pt>
                <c:pt idx="15246">
                  <c:v>1.35718381</c:v>
                </c:pt>
                <c:pt idx="15247">
                  <c:v>1.2699495599999997</c:v>
                </c:pt>
                <c:pt idx="15248">
                  <c:v>1.19304323</c:v>
                </c:pt>
                <c:pt idx="15249">
                  <c:v>1.26865041</c:v>
                </c:pt>
                <c:pt idx="15250">
                  <c:v>1.3435628399999999</c:v>
                </c:pt>
                <c:pt idx="15251">
                  <c:v>1.3573226899999997</c:v>
                </c:pt>
                <c:pt idx="15252">
                  <c:v>1.3090950299999999</c:v>
                </c:pt>
                <c:pt idx="15253">
                  <c:v>1.2565590099999999</c:v>
                </c:pt>
                <c:pt idx="15254">
                  <c:v>1.2312638799999998</c:v>
                </c:pt>
                <c:pt idx="15255">
                  <c:v>1.3268850999999999</c:v>
                </c:pt>
                <c:pt idx="15256">
                  <c:v>1.32368815</c:v>
                </c:pt>
                <c:pt idx="15257">
                  <c:v>1.3047866799999999</c:v>
                </c:pt>
                <c:pt idx="15258">
                  <c:v>1.2289645699999998</c:v>
                </c:pt>
                <c:pt idx="15259">
                  <c:v>1.34420037</c:v>
                </c:pt>
                <c:pt idx="15260">
                  <c:v>1.3748345399999999</c:v>
                </c:pt>
                <c:pt idx="15261">
                  <c:v>1.2897762099999996</c:v>
                </c:pt>
                <c:pt idx="15262">
                  <c:v>1.2459962399999995</c:v>
                </c:pt>
                <c:pt idx="15263">
                  <c:v>1.2364062099999997</c:v>
                </c:pt>
                <c:pt idx="15264">
                  <c:v>1.3029797099999998</c:v>
                </c:pt>
                <c:pt idx="15265">
                  <c:v>1.3399494899999997</c:v>
                </c:pt>
                <c:pt idx="15266">
                  <c:v>1.3017290799999996</c:v>
                </c:pt>
                <c:pt idx="15267">
                  <c:v>1.2972816199999997</c:v>
                </c:pt>
                <c:pt idx="15268">
                  <c:v>1.20638585</c:v>
                </c:pt>
                <c:pt idx="15269">
                  <c:v>1.2514166799999997</c:v>
                </c:pt>
                <c:pt idx="15270">
                  <c:v>1.33550262</c:v>
                </c:pt>
                <c:pt idx="15271">
                  <c:v>1.3418953399999998</c:v>
                </c:pt>
                <c:pt idx="15272">
                  <c:v>1.35065126</c:v>
                </c:pt>
                <c:pt idx="15273">
                  <c:v>1.4134722899999996</c:v>
                </c:pt>
                <c:pt idx="15274">
                  <c:v>1.3099294899999996</c:v>
                </c:pt>
                <c:pt idx="15275">
                  <c:v>1.2800476599999999</c:v>
                </c:pt>
                <c:pt idx="15276">
                  <c:v>1.2597558499999999</c:v>
                </c:pt>
                <c:pt idx="15277">
                  <c:v>1.18720615</c:v>
                </c:pt>
                <c:pt idx="15278">
                  <c:v>1.2282060399999999</c:v>
                </c:pt>
                <c:pt idx="15279">
                  <c:v>1.2583659899999999</c:v>
                </c:pt>
                <c:pt idx="15280">
                  <c:v>1.3179898299999999</c:v>
                </c:pt>
                <c:pt idx="15281">
                  <c:v>1.35940778</c:v>
                </c:pt>
                <c:pt idx="15282">
                  <c:v>1.32090855</c:v>
                </c:pt>
                <c:pt idx="15283">
                  <c:v>1.3161832099999999</c:v>
                </c:pt>
                <c:pt idx="15284">
                  <c:v>1.3253562499999998</c:v>
                </c:pt>
                <c:pt idx="15285">
                  <c:v>1.3632987699999999</c:v>
                </c:pt>
                <c:pt idx="15286">
                  <c:v>1.32258499</c:v>
                </c:pt>
                <c:pt idx="15287">
                  <c:v>1.22868395</c:v>
                </c:pt>
                <c:pt idx="15288">
                  <c:v>1.2637863199999997</c:v>
                </c:pt>
                <c:pt idx="15289">
                  <c:v>1.30728841</c:v>
                </c:pt>
                <c:pt idx="15290">
                  <c:v>1.3460648099999999</c:v>
                </c:pt>
                <c:pt idx="15291">
                  <c:v>1.3356412599999998</c:v>
                </c:pt>
                <c:pt idx="15292">
                  <c:v>1.3146542299999999</c:v>
                </c:pt>
                <c:pt idx="15293">
                  <c:v>1.3132644899999997</c:v>
                </c:pt>
                <c:pt idx="15294">
                  <c:v>1.32076013</c:v>
                </c:pt>
                <c:pt idx="15295">
                  <c:v>1.2981151300000002</c:v>
                </c:pt>
                <c:pt idx="15296">
                  <c:v>1.2787967899999997</c:v>
                </c:pt>
                <c:pt idx="15297">
                  <c:v>1.3122921000000001</c:v>
                </c:pt>
                <c:pt idx="15298">
                  <c:v>1.32785785</c:v>
                </c:pt>
                <c:pt idx="15299">
                  <c:v>1.3580175600000004</c:v>
                </c:pt>
                <c:pt idx="15300">
                  <c:v>1.34773254</c:v>
                </c:pt>
                <c:pt idx="15301">
                  <c:v>1.3008947399999997</c:v>
                </c:pt>
                <c:pt idx="15302">
                  <c:v>1.2416878899999999</c:v>
                </c:pt>
                <c:pt idx="15303">
                  <c:v>1.3283396999999997</c:v>
                </c:pt>
                <c:pt idx="15304">
                  <c:v>1.3499562699999998</c:v>
                </c:pt>
                <c:pt idx="15305">
                  <c:v>1.32521701</c:v>
                </c:pt>
                <c:pt idx="15306">
                  <c:v>1.2714302499999997</c:v>
                </c:pt>
                <c:pt idx="15307">
                  <c:v>1.2719862499999997</c:v>
                </c:pt>
                <c:pt idx="15308">
                  <c:v>1.2783798</c:v>
                </c:pt>
                <c:pt idx="15309">
                  <c:v>1.2689286499999997</c:v>
                </c:pt>
                <c:pt idx="15310">
                  <c:v>1.27323747</c:v>
                </c:pt>
                <c:pt idx="15311">
                  <c:v>1.30158997</c:v>
                </c:pt>
                <c:pt idx="15312">
                  <c:v>1.29661822</c:v>
                </c:pt>
                <c:pt idx="15313">
                  <c:v>1.3517799399999999</c:v>
                </c:pt>
                <c:pt idx="15314">
                  <c:v>1.3833127000000001</c:v>
                </c:pt>
                <c:pt idx="15315">
                  <c:v>1.3860925400000002</c:v>
                </c:pt>
                <c:pt idx="15316">
                  <c:v>1.3949872300000001</c:v>
                </c:pt>
                <c:pt idx="15317">
                  <c:v>1.3948485900000001</c:v>
                </c:pt>
                <c:pt idx="15318">
                  <c:v>1.4002689099999999</c:v>
                </c:pt>
                <c:pt idx="15319">
                  <c:v>1.3731667999999997</c:v>
                </c:pt>
                <c:pt idx="15320">
                  <c:v>1.3477330199999997</c:v>
                </c:pt>
                <c:pt idx="15321">
                  <c:v>1.31715643</c:v>
                </c:pt>
                <c:pt idx="15322">
                  <c:v>1.3096511399999999</c:v>
                </c:pt>
                <c:pt idx="15323">
                  <c:v>1.3509293799999997</c:v>
                </c:pt>
                <c:pt idx="15324">
                  <c:v>1.3564888200000003</c:v>
                </c:pt>
                <c:pt idx="15325">
                  <c:v>1.3338345299999999</c:v>
                </c:pt>
                <c:pt idx="15326">
                  <c:v>1.30687106</c:v>
                </c:pt>
                <c:pt idx="15327">
                  <c:v>1.2541962899999997</c:v>
                </c:pt>
                <c:pt idx="15328">
                  <c:v>1.25294566</c:v>
                </c:pt>
                <c:pt idx="15329">
                  <c:v>1.2109723099999998</c:v>
                </c:pt>
                <c:pt idx="15330">
                  <c:v>1.15385008</c:v>
                </c:pt>
                <c:pt idx="15331">
                  <c:v>1.2414097799999997</c:v>
                </c:pt>
                <c:pt idx="15332">
                  <c:v>1.2693456399999998</c:v>
                </c:pt>
                <c:pt idx="15333">
                  <c:v>1.2690675300000001</c:v>
                </c:pt>
                <c:pt idx="15334">
                  <c:v>1.24335551</c:v>
                </c:pt>
                <c:pt idx="15335">
                  <c:v>1.24307787</c:v>
                </c:pt>
                <c:pt idx="15336">
                  <c:v>1.23348784</c:v>
                </c:pt>
                <c:pt idx="15337">
                  <c:v>1.2135249399999997</c:v>
                </c:pt>
                <c:pt idx="15338">
                  <c:v>1.1980851900000002</c:v>
                </c:pt>
                <c:pt idx="15339">
                  <c:v>1.3549604399999999</c:v>
                </c:pt>
                <c:pt idx="15340">
                  <c:v>1.32897007</c:v>
                </c:pt>
                <c:pt idx="15341">
                  <c:v>1.3046477999999999</c:v>
                </c:pt>
                <c:pt idx="15342">
                  <c:v>1.3503733899999999</c:v>
                </c:pt>
                <c:pt idx="15343">
                  <c:v>1.3068716499999997</c:v>
                </c:pt>
                <c:pt idx="15344">
                  <c:v>1.2604507199999999</c:v>
                </c:pt>
                <c:pt idx="15345">
                  <c:v>1.2869965999999997</c:v>
                </c:pt>
                <c:pt idx="15346">
                  <c:v>1.2066637299999998</c:v>
                </c:pt>
                <c:pt idx="15347">
                  <c:v>1.2034671299999999</c:v>
                </c:pt>
                <c:pt idx="15348">
                  <c:v>1.2137519099999998</c:v>
                </c:pt>
                <c:pt idx="15349">
                  <c:v>1.1935992199999998</c:v>
                </c:pt>
                <c:pt idx="15350">
                  <c:v>1.2162536399999999</c:v>
                </c:pt>
                <c:pt idx="15351">
                  <c:v>1.2967253899999998</c:v>
                </c:pt>
                <c:pt idx="15352">
                  <c:v>1.30867803</c:v>
                </c:pt>
                <c:pt idx="15353">
                  <c:v>1.34203446</c:v>
                </c:pt>
                <c:pt idx="15354">
                  <c:v>1.2808812899999997</c:v>
                </c:pt>
                <c:pt idx="15355">
                  <c:v>1.2471082199999999</c:v>
                </c:pt>
                <c:pt idx="15356">
                  <c:v>1.2285434</c:v>
                </c:pt>
                <c:pt idx="15357">
                  <c:v>1.3090951399999999</c:v>
                </c:pt>
                <c:pt idx="15358">
                  <c:v>1.2858847399999997</c:v>
                </c:pt>
                <c:pt idx="15359">
                  <c:v>1.3644108800000001</c:v>
                </c:pt>
                <c:pt idx="15360">
                  <c:v>1.2762949499999998</c:v>
                </c:pt>
                <c:pt idx="15361">
                  <c:v>1.25364053</c:v>
                </c:pt>
                <c:pt idx="15362">
                  <c:v>1.2080534700000001</c:v>
                </c:pt>
                <c:pt idx="15363">
                  <c:v>1.1544055900000001</c:v>
                </c:pt>
                <c:pt idx="15364">
                  <c:v>1.2698093699999997</c:v>
                </c:pt>
                <c:pt idx="15365">
                  <c:v>1.3109347799999997</c:v>
                </c:pt>
                <c:pt idx="15366">
                  <c:v>1.2289012699999997</c:v>
                </c:pt>
                <c:pt idx="15367">
                  <c:v>1.1999922999999997</c:v>
                </c:pt>
                <c:pt idx="15368">
                  <c:v>1.1887346499999998</c:v>
                </c:pt>
                <c:pt idx="15369">
                  <c:v>1.2863017299999999</c:v>
                </c:pt>
                <c:pt idx="15370">
                  <c:v>1.3221595300000002</c:v>
                </c:pt>
                <c:pt idx="15371">
                  <c:v>1.3548208499999999</c:v>
                </c:pt>
                <c:pt idx="15372">
                  <c:v>1.3309156899999999</c:v>
                </c:pt>
                <c:pt idx="15373">
                  <c:v>1.2450233699999997</c:v>
                </c:pt>
                <c:pt idx="15374">
                  <c:v>1.2585049899999998</c:v>
                </c:pt>
                <c:pt idx="15375">
                  <c:v>1.2147247799999996</c:v>
                </c:pt>
                <c:pt idx="15376">
                  <c:v>1.1492632599999997</c:v>
                </c:pt>
                <c:pt idx="15377">
                  <c:v>1.1833141999999999</c:v>
                </c:pt>
                <c:pt idx="15378">
                  <c:v>1.2352946999999996</c:v>
                </c:pt>
                <c:pt idx="15379">
                  <c:v>1.2336268399999997</c:v>
                </c:pt>
                <c:pt idx="15380">
                  <c:v>1.28546786</c:v>
                </c:pt>
                <c:pt idx="15381">
                  <c:v>1.3068714099999998</c:v>
                </c:pt>
                <c:pt idx="15382">
                  <c:v>1.29547513</c:v>
                </c:pt>
                <c:pt idx="15383">
                  <c:v>1.2792133099999998</c:v>
                </c:pt>
                <c:pt idx="15384">
                  <c:v>1.3045085700000001</c:v>
                </c:pt>
                <c:pt idx="15385">
                  <c:v>1.3448139400000001</c:v>
                </c:pt>
                <c:pt idx="15386">
                  <c:v>1.3417568200000001</c:v>
                </c:pt>
                <c:pt idx="15387">
                  <c:v>1.3228544</c:v>
                </c:pt>
                <c:pt idx="15388">
                  <c:v>1.32104778</c:v>
                </c:pt>
                <c:pt idx="15389">
                  <c:v>1.26517642</c:v>
                </c:pt>
                <c:pt idx="15390">
                  <c:v>1.23223686</c:v>
                </c:pt>
                <c:pt idx="15391">
                  <c:v>1.1931724500000001</c:v>
                </c:pt>
                <c:pt idx="15392">
                  <c:v>1.1930324999999999</c:v>
                </c:pt>
                <c:pt idx="15393">
                  <c:v>1.27240336</c:v>
                </c:pt>
                <c:pt idx="15394">
                  <c:v>1.3207699099999999</c:v>
                </c:pt>
                <c:pt idx="15395">
                  <c:v>1.2972815</c:v>
                </c:pt>
                <c:pt idx="15396">
                  <c:v>1.3189628099999999</c:v>
                </c:pt>
                <c:pt idx="15397">
                  <c:v>1.3249393699999998</c:v>
                </c:pt>
                <c:pt idx="15398">
                  <c:v>1.2746269699999999</c:v>
                </c:pt>
                <c:pt idx="15399">
                  <c:v>1.27629507</c:v>
                </c:pt>
                <c:pt idx="15400">
                  <c:v>1.1938770999999999</c:v>
                </c:pt>
                <c:pt idx="15401">
                  <c:v>1.1826459200000001</c:v>
                </c:pt>
                <c:pt idx="15402">
                  <c:v>1.1923486000000001</c:v>
                </c:pt>
                <c:pt idx="15403">
                  <c:v>1.2179214999999997</c:v>
                </c:pt>
                <c:pt idx="15404">
                  <c:v>1.33633614</c:v>
                </c:pt>
                <c:pt idx="15405">
                  <c:v>1.3095120200000001</c:v>
                </c:pt>
                <c:pt idx="15406">
                  <c:v>1.2878304699999998</c:v>
                </c:pt>
                <c:pt idx="15407">
                  <c:v>1.2743489700000001</c:v>
                </c:pt>
                <c:pt idx="15408">
                  <c:v>1.2970035099999999</c:v>
                </c:pt>
                <c:pt idx="15409">
                  <c:v>1.30937302</c:v>
                </c:pt>
                <c:pt idx="15410">
                  <c:v>1.31646156</c:v>
                </c:pt>
                <c:pt idx="15411">
                  <c:v>1.31076288</c:v>
                </c:pt>
                <c:pt idx="15412">
                  <c:v>1.3178510699999999</c:v>
                </c:pt>
                <c:pt idx="15413">
                  <c:v>1.33077705</c:v>
                </c:pt>
                <c:pt idx="15414">
                  <c:v>1.3334175300000002</c:v>
                </c:pt>
                <c:pt idx="15415">
                  <c:v>1.28727496</c:v>
                </c:pt>
                <c:pt idx="15416">
                  <c:v>1.2233419399999999</c:v>
                </c:pt>
                <c:pt idx="15417">
                  <c:v>1.2166129400000001</c:v>
                </c:pt>
                <c:pt idx="15418">
                  <c:v>1.24683046</c:v>
                </c:pt>
                <c:pt idx="15419">
                  <c:v>1.2646201799999999</c:v>
                </c:pt>
                <c:pt idx="15420">
                  <c:v>1.2907493099999998</c:v>
                </c:pt>
                <c:pt idx="15421">
                  <c:v>1.2749047299999998</c:v>
                </c:pt>
                <c:pt idx="15422">
                  <c:v>1.24863696</c:v>
                </c:pt>
                <c:pt idx="15423">
                  <c:v>1.2041624799999999</c:v>
                </c:pt>
                <c:pt idx="15424">
                  <c:v>1.1917924899999999</c:v>
                </c:pt>
                <c:pt idx="15425">
                  <c:v>1.2376666099999996</c:v>
                </c:pt>
                <c:pt idx="15426">
                  <c:v>1.2596164899999998</c:v>
                </c:pt>
                <c:pt idx="15427">
                  <c:v>1.2191721200000001</c:v>
                </c:pt>
                <c:pt idx="15428">
                  <c:v>1.2864404899999999</c:v>
                </c:pt>
                <c:pt idx="15429">
                  <c:v>1.28755248</c:v>
                </c:pt>
                <c:pt idx="15430">
                  <c:v>1.2255656699999997</c:v>
                </c:pt>
                <c:pt idx="15431">
                  <c:v>1.2229249499999997</c:v>
                </c:pt>
                <c:pt idx="15432">
                  <c:v>1.2268166499999997</c:v>
                </c:pt>
                <c:pt idx="15433">
                  <c:v>1.2407149099999999</c:v>
                </c:pt>
                <c:pt idx="15434">
                  <c:v>1.3139595999999998</c:v>
                </c:pt>
                <c:pt idx="15435">
                  <c:v>1.3396716099999997</c:v>
                </c:pt>
                <c:pt idx="15436">
                  <c:v>1.3449529400000002</c:v>
                </c:pt>
                <c:pt idx="15437">
                  <c:v>1.3491229999999999</c:v>
                </c:pt>
                <c:pt idx="15438">
                  <c:v>1.3156273399999998</c:v>
                </c:pt>
                <c:pt idx="15439">
                  <c:v>1.3136016099999996</c:v>
                </c:pt>
                <c:pt idx="15440">
                  <c:v>1.26448095</c:v>
                </c:pt>
                <c:pt idx="15441">
                  <c:v>1.2872748399999998</c:v>
                </c:pt>
                <c:pt idx="15442">
                  <c:v>1.19165349</c:v>
                </c:pt>
                <c:pt idx="15443">
                  <c:v>1.1298055600000001</c:v>
                </c:pt>
                <c:pt idx="15444">
                  <c:v>1.27626598</c:v>
                </c:pt>
                <c:pt idx="15445">
                  <c:v>1.3089562699999999</c:v>
                </c:pt>
                <c:pt idx="15446">
                  <c:v>1.3380038700000001</c:v>
                </c:pt>
                <c:pt idx="15447">
                  <c:v>1.2782405600000002</c:v>
                </c:pt>
                <c:pt idx="15448">
                  <c:v>1.2384909399999999</c:v>
                </c:pt>
                <c:pt idx="15449">
                  <c:v>1.1758096199999999</c:v>
                </c:pt>
                <c:pt idx="15450">
                  <c:v>1.1966569400000002</c:v>
                </c:pt>
                <c:pt idx="15451">
                  <c:v>1.2572539999999999</c:v>
                </c:pt>
                <c:pt idx="15452">
                  <c:v>1.2960304</c:v>
                </c:pt>
                <c:pt idx="15453">
                  <c:v>1.3008949799999998</c:v>
                </c:pt>
                <c:pt idx="15454">
                  <c:v>1.2673995499999997</c:v>
                </c:pt>
                <c:pt idx="15455">
                  <c:v>1.1972129300000003</c:v>
                </c:pt>
                <c:pt idx="15456">
                  <c:v>1.1870670300000001</c:v>
                </c:pt>
                <c:pt idx="15457">
                  <c:v>1.2212567299999999</c:v>
                </c:pt>
                <c:pt idx="15458">
                  <c:v>1.2897763299999998</c:v>
                </c:pt>
                <c:pt idx="15459">
                  <c:v>1.2940847899999999</c:v>
                </c:pt>
                <c:pt idx="15460">
                  <c:v>1.1763293699999999</c:v>
                </c:pt>
                <c:pt idx="15461">
                  <c:v>1.2262601899999999</c:v>
                </c:pt>
                <c:pt idx="15462">
                  <c:v>1.3102070100000001</c:v>
                </c:pt>
                <c:pt idx="15463">
                  <c:v>1.2690679999999999</c:v>
                </c:pt>
                <c:pt idx="15464">
                  <c:v>1.2094434499999998</c:v>
                </c:pt>
                <c:pt idx="15465">
                  <c:v>1.1770602499999998</c:v>
                </c:pt>
                <c:pt idx="15466">
                  <c:v>1.2865794899999998</c:v>
                </c:pt>
                <c:pt idx="15467">
                  <c:v>1.31965804</c:v>
                </c:pt>
                <c:pt idx="15468">
                  <c:v>1.2503049399999999</c:v>
                </c:pt>
                <c:pt idx="15469">
                  <c:v>1.2469692199999998</c:v>
                </c:pt>
                <c:pt idx="15470">
                  <c:v>1.1564904499999999</c:v>
                </c:pt>
                <c:pt idx="15471">
                  <c:v>1.2154198899999997</c:v>
                </c:pt>
                <c:pt idx="15472">
                  <c:v>1.30307496</c:v>
                </c:pt>
                <c:pt idx="15473">
                  <c:v>1.2536680699999998</c:v>
                </c:pt>
                <c:pt idx="15474">
                  <c:v>1.2440506200000001</c:v>
                </c:pt>
                <c:pt idx="15475">
                  <c:v>1.2291791399999998</c:v>
                </c:pt>
                <c:pt idx="15476">
                  <c:v>1.2230637099999997</c:v>
                </c:pt>
                <c:pt idx="15477">
                  <c:v>1.2749048499999998</c:v>
                </c:pt>
                <c:pt idx="15478">
                  <c:v>1.26321208</c:v>
                </c:pt>
                <c:pt idx="15479">
                  <c:v>1.2604506</c:v>
                </c:pt>
                <c:pt idx="15480">
                  <c:v>1.2626745699999999</c:v>
                </c:pt>
                <c:pt idx="15481">
                  <c:v>1.2222298399999998</c:v>
                </c:pt>
                <c:pt idx="15482">
                  <c:v>1.2377960699999997</c:v>
                </c:pt>
                <c:pt idx="15483">
                  <c:v>1.27698994</c:v>
                </c:pt>
                <c:pt idx="15484">
                  <c:v>1.3407837199999999</c:v>
                </c:pt>
                <c:pt idx="15485">
                  <c:v>1.31131876</c:v>
                </c:pt>
                <c:pt idx="15486">
                  <c:v>1.2876914699999997</c:v>
                </c:pt>
                <c:pt idx="15487">
                  <c:v>1.3218817699999998</c:v>
                </c:pt>
                <c:pt idx="15488">
                  <c:v>1.3450421100000001</c:v>
                </c:pt>
                <c:pt idx="15489">
                  <c:v>1.34606504</c:v>
                </c:pt>
                <c:pt idx="15490">
                  <c:v>1.3177121899999999</c:v>
                </c:pt>
                <c:pt idx="15491">
                  <c:v>1.29213881</c:v>
                </c:pt>
                <c:pt idx="15492">
                  <c:v>1.3153493399999998</c:v>
                </c:pt>
                <c:pt idx="15493">
                  <c:v>1.34092247</c:v>
                </c:pt>
                <c:pt idx="15494">
                  <c:v>1.3159054499999998</c:v>
                </c:pt>
                <c:pt idx="15495">
                  <c:v>1.2749048499999998</c:v>
                </c:pt>
                <c:pt idx="15496">
                  <c:v>1.2262602999999999</c:v>
                </c:pt>
                <c:pt idx="15497">
                  <c:v>1.3192160099999999</c:v>
                </c:pt>
                <c:pt idx="15498">
                  <c:v>1.31896317</c:v>
                </c:pt>
                <c:pt idx="15499">
                  <c:v>1.2915831799999999</c:v>
                </c:pt>
                <c:pt idx="15500">
                  <c:v>1.2437726299999998</c:v>
                </c:pt>
                <c:pt idx="15501">
                  <c:v>1.2384914199999997</c:v>
                </c:pt>
                <c:pt idx="15502">
                  <c:v>1.1909582599999999</c:v>
                </c:pt>
                <c:pt idx="15503">
                  <c:v>1.1887347699999999</c:v>
                </c:pt>
                <c:pt idx="15504">
                  <c:v>1.2778239299999998</c:v>
                </c:pt>
                <c:pt idx="15505">
                  <c:v>1.2885253399999999</c:v>
                </c:pt>
                <c:pt idx="15506">
                  <c:v>1.2983932499999997</c:v>
                </c:pt>
                <c:pt idx="15507">
                  <c:v>1.3275802099999998</c:v>
                </c:pt>
                <c:pt idx="15508">
                  <c:v>1.34175658</c:v>
                </c:pt>
                <c:pt idx="15509">
                  <c:v>1.30826116</c:v>
                </c:pt>
                <c:pt idx="15510">
                  <c:v>1.2614237099999996</c:v>
                </c:pt>
                <c:pt idx="15511">
                  <c:v>1.28602386</c:v>
                </c:pt>
                <c:pt idx="15512">
                  <c:v>1.3150716999999998</c:v>
                </c:pt>
                <c:pt idx="15513">
                  <c:v>1.26628768</c:v>
                </c:pt>
                <c:pt idx="15514">
                  <c:v>1.2496098299999998</c:v>
                </c:pt>
                <c:pt idx="15515">
                  <c:v>1.2409927799999998</c:v>
                </c:pt>
                <c:pt idx="15516">
                  <c:v>1.21708751</c:v>
                </c:pt>
                <c:pt idx="15517">
                  <c:v>1.2119452999999998</c:v>
                </c:pt>
                <c:pt idx="15518">
                  <c:v>1.22403693</c:v>
                </c:pt>
                <c:pt idx="15519">
                  <c:v>1.2175043799999996</c:v>
                </c:pt>
                <c:pt idx="15520">
                  <c:v>1.2320976299999999</c:v>
                </c:pt>
                <c:pt idx="15521">
                  <c:v>1.2218130799999998</c:v>
                </c:pt>
                <c:pt idx="15522">
                  <c:v>1.2576708799999998</c:v>
                </c:pt>
                <c:pt idx="15523">
                  <c:v>1.2783711</c:v>
                </c:pt>
                <c:pt idx="15524">
                  <c:v>1.2658710499999997</c:v>
                </c:pt>
                <c:pt idx="15525">
                  <c:v>1.2262606599999997</c:v>
                </c:pt>
                <c:pt idx="15526">
                  <c:v>1.2655932899999995</c:v>
                </c:pt>
                <c:pt idx="15527">
                  <c:v>1.24863708</c:v>
                </c:pt>
                <c:pt idx="15528">
                  <c:v>1.1537109600000002</c:v>
                </c:pt>
                <c:pt idx="15529">
                  <c:v>1.2323762199999997</c:v>
                </c:pt>
                <c:pt idx="15530">
                  <c:v>1.2822711499999999</c:v>
                </c:pt>
                <c:pt idx="15531">
                  <c:v>1.3375866399999998</c:v>
                </c:pt>
                <c:pt idx="15532">
                  <c:v>1.3068714099999998</c:v>
                </c:pt>
                <c:pt idx="15533">
                  <c:v>1.3385598700000001</c:v>
                </c:pt>
                <c:pt idx="15534">
                  <c:v>1.3459262799999996</c:v>
                </c:pt>
                <c:pt idx="15535">
                  <c:v>1.2469690999999998</c:v>
                </c:pt>
                <c:pt idx="15536">
                  <c:v>1.1802595900000001</c:v>
                </c:pt>
                <c:pt idx="15537">
                  <c:v>1.1689991999999998</c:v>
                </c:pt>
                <c:pt idx="15538">
                  <c:v>1.1616327799999999</c:v>
                </c:pt>
                <c:pt idx="15539">
                  <c:v>1.2195893499999997</c:v>
                </c:pt>
                <c:pt idx="15540">
                  <c:v>1.2169487499999998</c:v>
                </c:pt>
                <c:pt idx="15541">
                  <c:v>1.2739317399999996</c:v>
                </c:pt>
                <c:pt idx="15542">
                  <c:v>1.3146542299999999</c:v>
                </c:pt>
                <c:pt idx="15543">
                  <c:v>1.3271630999999997</c:v>
                </c:pt>
                <c:pt idx="15544">
                  <c:v>1.33855963</c:v>
                </c:pt>
                <c:pt idx="15545">
                  <c:v>1.3000612299999998</c:v>
                </c:pt>
                <c:pt idx="15546">
                  <c:v>1.2781014399999999</c:v>
                </c:pt>
                <c:pt idx="15547">
                  <c:v>1.2953548399999999</c:v>
                </c:pt>
                <c:pt idx="15548">
                  <c:v>1.3191018099999998</c:v>
                </c:pt>
                <c:pt idx="15549">
                  <c:v>1.2687898899999999</c:v>
                </c:pt>
                <c:pt idx="15550">
                  <c:v>1.2347384699999999</c:v>
                </c:pt>
                <c:pt idx="15551">
                  <c:v>1.2446063799999998</c:v>
                </c:pt>
                <c:pt idx="15552">
                  <c:v>1.25197256</c:v>
                </c:pt>
                <c:pt idx="15553">
                  <c:v>1.2878302299999997</c:v>
                </c:pt>
                <c:pt idx="15554">
                  <c:v>1.28102016</c:v>
                </c:pt>
                <c:pt idx="15555">
                  <c:v>1.2548911599999997</c:v>
                </c:pt>
                <c:pt idx="15556">
                  <c:v>1.2569760099999998</c:v>
                </c:pt>
                <c:pt idx="15557">
                  <c:v>1.2765724700000001</c:v>
                </c:pt>
                <c:pt idx="15558">
                  <c:v>1.2838000099999998</c:v>
                </c:pt>
                <c:pt idx="15559">
                  <c:v>1.2778238099999997</c:v>
                </c:pt>
                <c:pt idx="15560">
                  <c:v>1.3106541599999999</c:v>
                </c:pt>
                <c:pt idx="15561">
                  <c:v>1.3535703399999999</c:v>
                </c:pt>
                <c:pt idx="15562">
                  <c:v>1.3134036099999997</c:v>
                </c:pt>
                <c:pt idx="15563">
                  <c:v>1.2711521400000001</c:v>
                </c:pt>
                <c:pt idx="15564">
                  <c:v>1.2336268399999997</c:v>
                </c:pt>
                <c:pt idx="15565">
                  <c:v>1.1944335700000002</c:v>
                </c:pt>
                <c:pt idx="15566">
                  <c:v>1.2385091799999999</c:v>
                </c:pt>
                <c:pt idx="15567">
                  <c:v>1.29255605</c:v>
                </c:pt>
                <c:pt idx="15568">
                  <c:v>1.24641347</c:v>
                </c:pt>
                <c:pt idx="15569">
                  <c:v>1.23515558</c:v>
                </c:pt>
                <c:pt idx="15570">
                  <c:v>1.23404384</c:v>
                </c:pt>
                <c:pt idx="15571">
                  <c:v>1.23765719</c:v>
                </c:pt>
                <c:pt idx="15572">
                  <c:v>1.2241760499999998</c:v>
                </c:pt>
                <c:pt idx="15573">
                  <c:v>1.2180603699999999</c:v>
                </c:pt>
                <c:pt idx="15574">
                  <c:v>1.2426606399999998</c:v>
                </c:pt>
                <c:pt idx="15575">
                  <c:v>1.2818543899999997</c:v>
                </c:pt>
                <c:pt idx="15576">
                  <c:v>1.3348071600000002</c:v>
                </c:pt>
                <c:pt idx="15577">
                  <c:v>1.28075731</c:v>
                </c:pt>
                <c:pt idx="15578">
                  <c:v>1.1824803400000001</c:v>
                </c:pt>
                <c:pt idx="15579">
                  <c:v>1.1595481599999999</c:v>
                </c:pt>
                <c:pt idx="15580">
                  <c:v>1.2162537600000001</c:v>
                </c:pt>
                <c:pt idx="15581">
                  <c:v>1.29047143</c:v>
                </c:pt>
                <c:pt idx="15582">
                  <c:v>1.3210478999999999</c:v>
                </c:pt>
                <c:pt idx="15583">
                  <c:v>1.36427188</c:v>
                </c:pt>
                <c:pt idx="15584">
                  <c:v>1.2568370099999999</c:v>
                </c:pt>
                <c:pt idx="15585">
                  <c:v>1.2907491899999999</c:v>
                </c:pt>
                <c:pt idx="15586">
                  <c:v>1.2115280599999998</c:v>
                </c:pt>
                <c:pt idx="15587">
                  <c:v>1.1524601000000001</c:v>
                </c:pt>
                <c:pt idx="15588">
                  <c:v>1.2355721</c:v>
                </c:pt>
                <c:pt idx="15589">
                  <c:v>1.2979759</c:v>
                </c:pt>
                <c:pt idx="15590">
                  <c:v>1.3342512799999999</c:v>
                </c:pt>
                <c:pt idx="15591">
                  <c:v>1.3467596799999999</c:v>
                </c:pt>
                <c:pt idx="15592">
                  <c:v>1.3298039399999999</c:v>
                </c:pt>
                <c:pt idx="15593">
                  <c:v>1.2596167299999999</c:v>
                </c:pt>
                <c:pt idx="15594">
                  <c:v>1.2740711</c:v>
                </c:pt>
                <c:pt idx="15595">
                  <c:v>1.1778944699999998</c:v>
                </c:pt>
                <c:pt idx="15596">
                  <c:v>1.1681653300000001</c:v>
                </c:pt>
                <c:pt idx="15597">
                  <c:v>1.2307081200000001</c:v>
                </c:pt>
                <c:pt idx="15598">
                  <c:v>1.2409927799999998</c:v>
                </c:pt>
                <c:pt idx="15599">
                  <c:v>1.2863016099999998</c:v>
                </c:pt>
                <c:pt idx="15600">
                  <c:v>1.3423122199999999</c:v>
                </c:pt>
                <c:pt idx="15601">
                  <c:v>1.32174277</c:v>
                </c:pt>
                <c:pt idx="15602">
                  <c:v>1.3300238799999999</c:v>
                </c:pt>
                <c:pt idx="15603">
                  <c:v>1.2195602699999997</c:v>
                </c:pt>
                <c:pt idx="15604">
                  <c:v>1.25600326</c:v>
                </c:pt>
                <c:pt idx="15605">
                  <c:v>1.2943627799999999</c:v>
                </c:pt>
                <c:pt idx="15606">
                  <c:v>1.3342514000000001</c:v>
                </c:pt>
                <c:pt idx="15607">
                  <c:v>1.3278576099999999</c:v>
                </c:pt>
                <c:pt idx="15608">
                  <c:v>1.3859533099999999</c:v>
                </c:pt>
                <c:pt idx="15609">
                  <c:v>1.3655230999999999</c:v>
                </c:pt>
                <c:pt idx="15610">
                  <c:v>1.2983932499999997</c:v>
                </c:pt>
                <c:pt idx="15611">
                  <c:v>1.2537797699999997</c:v>
                </c:pt>
                <c:pt idx="15612">
                  <c:v>1.2690676499999998</c:v>
                </c:pt>
                <c:pt idx="15613">
                  <c:v>1.25238955</c:v>
                </c:pt>
                <c:pt idx="15614">
                  <c:v>1.2658712899999995</c:v>
                </c:pt>
                <c:pt idx="15615">
                  <c:v>1.27935255</c:v>
                </c:pt>
                <c:pt idx="15616">
                  <c:v>1.2888032199999997</c:v>
                </c:pt>
                <c:pt idx="15617">
                  <c:v>1.2188944799999997</c:v>
                </c:pt>
                <c:pt idx="15618">
                  <c:v>1.1581580600000003</c:v>
                </c:pt>
                <c:pt idx="15619">
                  <c:v>1.2029114999999997</c:v>
                </c:pt>
                <c:pt idx="15620">
                  <c:v>1.24891508</c:v>
                </c:pt>
                <c:pt idx="15621">
                  <c:v>1.2432165099999999</c:v>
                </c:pt>
                <c:pt idx="15622">
                  <c:v>1.25642002</c:v>
                </c:pt>
                <c:pt idx="15623">
                  <c:v>1.2917220599999997</c:v>
                </c:pt>
                <c:pt idx="15624">
                  <c:v>1.3350849199999999</c:v>
                </c:pt>
                <c:pt idx="15625">
                  <c:v>1.3398107299999999</c:v>
                </c:pt>
                <c:pt idx="15626">
                  <c:v>1.30534244</c:v>
                </c:pt>
                <c:pt idx="15627">
                  <c:v>1.30158997</c:v>
                </c:pt>
                <c:pt idx="15628">
                  <c:v>1.3317494399999998</c:v>
                </c:pt>
                <c:pt idx="15629">
                  <c:v>1.2912844399999999</c:v>
                </c:pt>
                <c:pt idx="15630">
                  <c:v>1.2268590899999998</c:v>
                </c:pt>
                <c:pt idx="15631">
                  <c:v>1.21611476</c:v>
                </c:pt>
                <c:pt idx="15632">
                  <c:v>1.2632300899999998</c:v>
                </c:pt>
                <c:pt idx="15633">
                  <c:v>1.2617015799999998</c:v>
                </c:pt>
                <c:pt idx="15634">
                  <c:v>1.2457183599999997</c:v>
                </c:pt>
                <c:pt idx="15635">
                  <c:v>1.2377960699999997</c:v>
                </c:pt>
                <c:pt idx="15636">
                  <c:v>1.2715692499999995</c:v>
                </c:pt>
                <c:pt idx="15637">
                  <c:v>1.2607285999999998</c:v>
                </c:pt>
                <c:pt idx="15638">
                  <c:v>1.2596167299999999</c:v>
                </c:pt>
                <c:pt idx="15639">
                  <c:v>1.2757385999999997</c:v>
                </c:pt>
                <c:pt idx="15640">
                  <c:v>1.27935255</c:v>
                </c:pt>
                <c:pt idx="15641">
                  <c:v>1.3560721900000001</c:v>
                </c:pt>
                <c:pt idx="15642">
                  <c:v>1.3346682799999998</c:v>
                </c:pt>
                <c:pt idx="15643">
                  <c:v>1.3295259499999998</c:v>
                </c:pt>
                <c:pt idx="15644">
                  <c:v>1.33216643</c:v>
                </c:pt>
                <c:pt idx="15645">
                  <c:v>1.3463429200000003</c:v>
                </c:pt>
                <c:pt idx="15646">
                  <c:v>1.3373088799999999</c:v>
                </c:pt>
                <c:pt idx="15647">
                  <c:v>1.3229933999999999</c:v>
                </c:pt>
                <c:pt idx="15648">
                  <c:v>1.3516241299999998</c:v>
                </c:pt>
                <c:pt idx="15649">
                  <c:v>1.2699016299999997</c:v>
                </c:pt>
                <c:pt idx="15650">
                  <c:v>1.2573929999999998</c:v>
                </c:pt>
                <c:pt idx="15651">
                  <c:v>1.2024942599999995</c:v>
                </c:pt>
                <c:pt idx="15652">
                  <c:v>1.15398884</c:v>
                </c:pt>
                <c:pt idx="15653">
                  <c:v>1.30145073</c:v>
                </c:pt>
                <c:pt idx="15654">
                  <c:v>1.3067325400000001</c:v>
                </c:pt>
                <c:pt idx="15655">
                  <c:v>1.2899151999999998</c:v>
                </c:pt>
                <c:pt idx="15656">
                  <c:v>1.2935303399999998</c:v>
                </c:pt>
                <c:pt idx="15657">
                  <c:v>1.1728205700000001</c:v>
                </c:pt>
                <c:pt idx="15658">
                  <c:v>1.2711526200000001</c:v>
                </c:pt>
                <c:pt idx="15659">
                  <c:v>1.2596166099999997</c:v>
                </c:pt>
                <c:pt idx="15660">
                  <c:v>1.2373791899999997</c:v>
                </c:pt>
                <c:pt idx="15661">
                  <c:v>1.2504436999999997</c:v>
                </c:pt>
                <c:pt idx="15662">
                  <c:v>1.2459963599999995</c:v>
                </c:pt>
                <c:pt idx="15663">
                  <c:v>1.2145859000000001</c:v>
                </c:pt>
                <c:pt idx="15664">
                  <c:v>1.2480810899999999</c:v>
                </c:pt>
                <c:pt idx="15665">
                  <c:v>1.2537794099999997</c:v>
                </c:pt>
                <c:pt idx="15666">
                  <c:v>1.2922781700000001</c:v>
                </c:pt>
                <c:pt idx="15667">
                  <c:v>1.3250783699999999</c:v>
                </c:pt>
                <c:pt idx="15668">
                  <c:v>1.3410617099999997</c:v>
                </c:pt>
                <c:pt idx="15669">
                  <c:v>1.3627431400000001</c:v>
                </c:pt>
                <c:pt idx="15670">
                  <c:v>1.3656616199999998</c:v>
                </c:pt>
                <c:pt idx="15671">
                  <c:v>1.3630211399999999</c:v>
                </c:pt>
                <c:pt idx="15672">
                  <c:v>1.3538851700000001</c:v>
                </c:pt>
                <c:pt idx="15673">
                  <c:v>1.2790745499999998</c:v>
                </c:pt>
                <c:pt idx="15674">
                  <c:v>1.2676779</c:v>
                </c:pt>
                <c:pt idx="15675">
                  <c:v>1.2945017799999998</c:v>
                </c:pt>
                <c:pt idx="15676">
                  <c:v>1.2854675099999999</c:v>
                </c:pt>
                <c:pt idx="15677">
                  <c:v>1.30464768</c:v>
                </c:pt>
                <c:pt idx="15678">
                  <c:v>1.2931114399999999</c:v>
                </c:pt>
                <c:pt idx="15679">
                  <c:v>1.31437647</c:v>
                </c:pt>
                <c:pt idx="15680">
                  <c:v>1.2787960799999998</c:v>
                </c:pt>
                <c:pt idx="15681">
                  <c:v>1.2316312799999996</c:v>
                </c:pt>
                <c:pt idx="15682">
                  <c:v>1.3007561000000001</c:v>
                </c:pt>
                <c:pt idx="15683">
                  <c:v>1.3046477999999999</c:v>
                </c:pt>
                <c:pt idx="15684">
                  <c:v>1.30284059</c:v>
                </c:pt>
                <c:pt idx="15685">
                  <c:v>1.28213227</c:v>
                </c:pt>
                <c:pt idx="15686">
                  <c:v>1.2753219599999999</c:v>
                </c:pt>
                <c:pt idx="15687">
                  <c:v>1.2867189600000002</c:v>
                </c:pt>
                <c:pt idx="15688">
                  <c:v>1.3368921300000001</c:v>
                </c:pt>
                <c:pt idx="15689">
                  <c:v>1.3685811800000001</c:v>
                </c:pt>
                <c:pt idx="15690">
                  <c:v>1.3926244999999997</c:v>
                </c:pt>
                <c:pt idx="15691">
                  <c:v>1.37817049</c:v>
                </c:pt>
                <c:pt idx="15692">
                  <c:v>1.3787262399999998</c:v>
                </c:pt>
                <c:pt idx="15693">
                  <c:v>1.3816447299999999</c:v>
                </c:pt>
                <c:pt idx="15694">
                  <c:v>1.2982542499999998</c:v>
                </c:pt>
                <c:pt idx="15695">
                  <c:v>1.2755999599999999</c:v>
                </c:pt>
                <c:pt idx="15696">
                  <c:v>1.2936682699999997</c:v>
                </c:pt>
                <c:pt idx="15697">
                  <c:v>1.2604506</c:v>
                </c:pt>
                <c:pt idx="15698">
                  <c:v>1.18400919</c:v>
                </c:pt>
                <c:pt idx="15699">
                  <c:v>1.2084703399999999</c:v>
                </c:pt>
                <c:pt idx="15700">
                  <c:v>1.2401590300000001</c:v>
                </c:pt>
                <c:pt idx="15701">
                  <c:v>1.34022748</c:v>
                </c:pt>
                <c:pt idx="15702">
                  <c:v>1.3035359399999999</c:v>
                </c:pt>
                <c:pt idx="15703">
                  <c:v>1.3391161</c:v>
                </c:pt>
                <c:pt idx="15704">
                  <c:v>1.29477942</c:v>
                </c:pt>
                <c:pt idx="15705">
                  <c:v>1.2188942399999996</c:v>
                </c:pt>
                <c:pt idx="15706">
                  <c:v>1.1728904200000001</c:v>
                </c:pt>
                <c:pt idx="15707">
                  <c:v>1.2601728400000001</c:v>
                </c:pt>
                <c:pt idx="15708">
                  <c:v>1.32581306</c:v>
                </c:pt>
                <c:pt idx="15709">
                  <c:v>1.3370422099999999</c:v>
                </c:pt>
                <c:pt idx="15710">
                  <c:v>1.20235538</c:v>
                </c:pt>
                <c:pt idx="15711">
                  <c:v>1.2302913699999998</c:v>
                </c:pt>
                <c:pt idx="15712">
                  <c:v>1.3320273199999999</c:v>
                </c:pt>
                <c:pt idx="15713">
                  <c:v>1.3304986999999997</c:v>
                </c:pt>
                <c:pt idx="15714">
                  <c:v>1.2835222499999996</c:v>
                </c:pt>
                <c:pt idx="15715">
                  <c:v>1.2181994899999997</c:v>
                </c:pt>
                <c:pt idx="15716">
                  <c:v>1.2590606199999999</c:v>
                </c:pt>
                <c:pt idx="15717">
                  <c:v>1.3357800200000001</c:v>
                </c:pt>
                <c:pt idx="15718">
                  <c:v>1.3263291099999999</c:v>
                </c:pt>
                <c:pt idx="15719">
                  <c:v>1.2863017299999999</c:v>
                </c:pt>
                <c:pt idx="15720">
                  <c:v>1.2219520799999999</c:v>
                </c:pt>
                <c:pt idx="15721">
                  <c:v>1.2433556299999999</c:v>
                </c:pt>
                <c:pt idx="15722">
                  <c:v>1.3496786399999998</c:v>
                </c:pt>
                <c:pt idx="15723">
                  <c:v>1.3648278700000001</c:v>
                </c:pt>
                <c:pt idx="15724">
                  <c:v>1.2956136499999997</c:v>
                </c:pt>
                <c:pt idx="15725">
                  <c:v>1.2326138</c:v>
                </c:pt>
                <c:pt idx="15726">
                  <c:v>1.2829660199999997</c:v>
                </c:pt>
                <c:pt idx="15727">
                  <c:v>1.34537017</c:v>
                </c:pt>
                <c:pt idx="15728">
                  <c:v>1.3685802199999999</c:v>
                </c:pt>
                <c:pt idx="15729">
                  <c:v>1.3653839800000001</c:v>
                </c:pt>
                <c:pt idx="15730">
                  <c:v>1.2833826499999998</c:v>
                </c:pt>
                <c:pt idx="15731">
                  <c:v>1.2858847399999997</c:v>
                </c:pt>
                <c:pt idx="15732">
                  <c:v>1.20444</c:v>
                </c:pt>
                <c:pt idx="15733">
                  <c:v>1.2409930199999997</c:v>
                </c:pt>
                <c:pt idx="15734">
                  <c:v>1.26517642</c:v>
                </c:pt>
                <c:pt idx="15735">
                  <c:v>1.3175731899999998</c:v>
                </c:pt>
                <c:pt idx="15736">
                  <c:v>1.3581570400000003</c:v>
                </c:pt>
                <c:pt idx="15737">
                  <c:v>1.3547272699999999</c:v>
                </c:pt>
                <c:pt idx="15738">
                  <c:v>1.3167391999999998</c:v>
                </c:pt>
                <c:pt idx="15739">
                  <c:v>1.2343214799999997</c:v>
                </c:pt>
                <c:pt idx="15740">
                  <c:v>1.19373822</c:v>
                </c:pt>
                <c:pt idx="15741">
                  <c:v>1.2583659899999999</c:v>
                </c:pt>
                <c:pt idx="15742">
                  <c:v>1.2874135999999998</c:v>
                </c:pt>
                <c:pt idx="15743">
                  <c:v>1.3456040599999999</c:v>
                </c:pt>
                <c:pt idx="15744">
                  <c:v>1.34453595</c:v>
                </c:pt>
                <c:pt idx="15745">
                  <c:v>1.2839391199999999</c:v>
                </c:pt>
                <c:pt idx="15746">
                  <c:v>1.2026333799999998</c:v>
                </c:pt>
                <c:pt idx="15747">
                  <c:v>1.3015898499999998</c:v>
                </c:pt>
                <c:pt idx="15748">
                  <c:v>1.3327226599999997</c:v>
                </c:pt>
                <c:pt idx="15749">
                  <c:v>1.2964473999999999</c:v>
                </c:pt>
                <c:pt idx="15750">
                  <c:v>1.2899154399999999</c:v>
                </c:pt>
                <c:pt idx="15751">
                  <c:v>1.1873447899999998</c:v>
                </c:pt>
                <c:pt idx="15752">
                  <c:v>1.2515555599999999</c:v>
                </c:pt>
                <c:pt idx="15753">
                  <c:v>1.3085392699999998</c:v>
                </c:pt>
                <c:pt idx="15754">
                  <c:v>1.3434234899999997</c:v>
                </c:pt>
                <c:pt idx="15755">
                  <c:v>1.3731664399999999</c:v>
                </c:pt>
                <c:pt idx="15756">
                  <c:v>1.3200748</c:v>
                </c:pt>
                <c:pt idx="15757">
                  <c:v>1.3031187099999999</c:v>
                </c:pt>
                <c:pt idx="15758">
                  <c:v>1.1994365499999999</c:v>
                </c:pt>
                <c:pt idx="15759">
                  <c:v>1.24085402</c:v>
                </c:pt>
                <c:pt idx="15760">
                  <c:v>1.3206310299999999</c:v>
                </c:pt>
                <c:pt idx="15761">
                  <c:v>1.3481494199999999</c:v>
                </c:pt>
                <c:pt idx="15762">
                  <c:v>1.3487056499999999</c:v>
                </c:pt>
                <c:pt idx="15763">
                  <c:v>1.2794940499999996</c:v>
                </c:pt>
                <c:pt idx="15764">
                  <c:v>1.3255320799999999</c:v>
                </c:pt>
                <c:pt idx="15765">
                  <c:v>1.3756684099999998</c:v>
                </c:pt>
                <c:pt idx="15766">
                  <c:v>1.3457871700000001</c:v>
                </c:pt>
                <c:pt idx="15767">
                  <c:v>1.2979763699999998</c:v>
                </c:pt>
                <c:pt idx="15768">
                  <c:v>1.3303597</c:v>
                </c:pt>
                <c:pt idx="15769">
                  <c:v>1.2543352799999998</c:v>
                </c:pt>
                <c:pt idx="15770">
                  <c:v>1.2220911999999997</c:v>
                </c:pt>
                <c:pt idx="15771">
                  <c:v>1.2305688899999998</c:v>
                </c:pt>
                <c:pt idx="15772">
                  <c:v>1.2405756699999999</c:v>
                </c:pt>
                <c:pt idx="15773">
                  <c:v>1.2261216599999998</c:v>
                </c:pt>
                <c:pt idx="15774">
                  <c:v>1.17650437</c:v>
                </c:pt>
                <c:pt idx="15775">
                  <c:v>1.2699495599999997</c:v>
                </c:pt>
                <c:pt idx="15776">
                  <c:v>1.3413397099999997</c:v>
                </c:pt>
                <c:pt idx="15777">
                  <c:v>1.3870655300000001</c:v>
                </c:pt>
                <c:pt idx="15778">
                  <c:v>1.3279970899999998</c:v>
                </c:pt>
                <c:pt idx="15779">
                  <c:v>1.3603799300000001</c:v>
                </c:pt>
                <c:pt idx="15780">
                  <c:v>1.3291090699999999</c:v>
                </c:pt>
                <c:pt idx="15781">
                  <c:v>1.2876919499999997</c:v>
                </c:pt>
                <c:pt idx="15782">
                  <c:v>1.2152807699999999</c:v>
                </c:pt>
                <c:pt idx="15783">
                  <c:v>1.2443286199999999</c:v>
                </c:pt>
                <c:pt idx="15784">
                  <c:v>1.2997834699999999</c:v>
                </c:pt>
                <c:pt idx="15785">
                  <c:v>1.35426486</c:v>
                </c:pt>
                <c:pt idx="15786">
                  <c:v>1.37914348</c:v>
                </c:pt>
                <c:pt idx="15787">
                  <c:v>1.2814594499999998</c:v>
                </c:pt>
                <c:pt idx="15788">
                  <c:v>1.2255959499999998</c:v>
                </c:pt>
                <c:pt idx="15789">
                  <c:v>1.3485668899999999</c:v>
                </c:pt>
                <c:pt idx="15790">
                  <c:v>1.3502346299999999</c:v>
                </c:pt>
                <c:pt idx="15791">
                  <c:v>1.3498177499999999</c:v>
                </c:pt>
                <c:pt idx="15792">
                  <c:v>1.28616273</c:v>
                </c:pt>
                <c:pt idx="15793">
                  <c:v>1.2765728199999999</c:v>
                </c:pt>
                <c:pt idx="15794">
                  <c:v>1.27921343</c:v>
                </c:pt>
                <c:pt idx="15795">
                  <c:v>1.3192409300000001</c:v>
                </c:pt>
                <c:pt idx="15796">
                  <c:v>1.3174343099999997</c:v>
                </c:pt>
                <c:pt idx="15797">
                  <c:v>1.2800474200000003</c:v>
                </c:pt>
                <c:pt idx="15798">
                  <c:v>1.2732373499999998</c:v>
                </c:pt>
                <c:pt idx="15799">
                  <c:v>1.2622575800000002</c:v>
                </c:pt>
                <c:pt idx="15800">
                  <c:v>1.2682336599999997</c:v>
                </c:pt>
                <c:pt idx="15801">
                  <c:v>1.1958229499999999</c:v>
                </c:pt>
                <c:pt idx="15802">
                  <c:v>1.1741417599999999</c:v>
                </c:pt>
                <c:pt idx="15803">
                  <c:v>1.2229251899999998</c:v>
                </c:pt>
                <c:pt idx="15804">
                  <c:v>1.2689285299999999</c:v>
                </c:pt>
                <c:pt idx="15805">
                  <c:v>1.34439719</c:v>
                </c:pt>
                <c:pt idx="15806">
                  <c:v>1.3519022499999997</c:v>
                </c:pt>
                <c:pt idx="15807">
                  <c:v>1.3549599600000002</c:v>
                </c:pt>
                <c:pt idx="15808">
                  <c:v>1.28671873</c:v>
                </c:pt>
                <c:pt idx="15809">
                  <c:v>1.1866502800000001</c:v>
                </c:pt>
                <c:pt idx="15810">
                  <c:v>1.2558640199999997</c:v>
                </c:pt>
                <c:pt idx="15811">
                  <c:v>1.3263287499999998</c:v>
                </c:pt>
                <c:pt idx="15812">
                  <c:v>1.34509206</c:v>
                </c:pt>
                <c:pt idx="15813">
                  <c:v>1.3603802899999999</c:v>
                </c:pt>
                <c:pt idx="15814">
                  <c:v>1.2348593499999998</c:v>
                </c:pt>
                <c:pt idx="15815">
                  <c:v>1.27640653</c:v>
                </c:pt>
                <c:pt idx="15816">
                  <c:v>1.3441190700000001</c:v>
                </c:pt>
                <c:pt idx="15817">
                  <c:v>1.3822006</c:v>
                </c:pt>
                <c:pt idx="15818">
                  <c:v>1.34370196</c:v>
                </c:pt>
                <c:pt idx="15819">
                  <c:v>1.2671220299999999</c:v>
                </c:pt>
                <c:pt idx="15820">
                  <c:v>1.3089559100000001</c:v>
                </c:pt>
                <c:pt idx="15821">
                  <c:v>1.2679559</c:v>
                </c:pt>
                <c:pt idx="15822">
                  <c:v>1.2138913899999995</c:v>
                </c:pt>
                <c:pt idx="15823">
                  <c:v>1.2194502399999998</c:v>
                </c:pt>
                <c:pt idx="15824">
                  <c:v>1.2056909799999997</c:v>
                </c:pt>
                <c:pt idx="15825">
                  <c:v>1.2272802599999997</c:v>
                </c:pt>
                <c:pt idx="15826">
                  <c:v>1.25266755</c:v>
                </c:pt>
                <c:pt idx="15827">
                  <c:v>1.2136131499999998</c:v>
                </c:pt>
                <c:pt idx="15828">
                  <c:v>1.1863721600000001</c:v>
                </c:pt>
                <c:pt idx="15829">
                  <c:v>1.1238346099999996</c:v>
                </c:pt>
                <c:pt idx="15830">
                  <c:v>1.1334192799999998</c:v>
                </c:pt>
                <c:pt idx="15831">
                  <c:v>1.2140861700000001</c:v>
                </c:pt>
                <c:pt idx="15832">
                  <c:v>1.2703187499999999</c:v>
                </c:pt>
                <c:pt idx="15833">
                  <c:v>1.2240368099999999</c:v>
                </c:pt>
                <c:pt idx="15834">
                  <c:v>1.1646903799999999</c:v>
                </c:pt>
                <c:pt idx="15835">
                  <c:v>1.2261214299999998</c:v>
                </c:pt>
                <c:pt idx="15836">
                  <c:v>1.2900539600000003</c:v>
                </c:pt>
                <c:pt idx="15837">
                  <c:v>1.3218818899999998</c:v>
                </c:pt>
                <c:pt idx="15838">
                  <c:v>1.3566278199999999</c:v>
                </c:pt>
                <c:pt idx="15839">
                  <c:v>1.2951966499999996</c:v>
                </c:pt>
                <c:pt idx="15840">
                  <c:v>1.19471109</c:v>
                </c:pt>
                <c:pt idx="15841">
                  <c:v>1.2441895000000001</c:v>
                </c:pt>
                <c:pt idx="15842">
                  <c:v>1.2949188899999999</c:v>
                </c:pt>
                <c:pt idx="15843">
                  <c:v>1.2863720700000001</c:v>
                </c:pt>
                <c:pt idx="15844">
                  <c:v>1.3410615899999998</c:v>
                </c:pt>
                <c:pt idx="15845">
                  <c:v>1.3260514700000001</c:v>
                </c:pt>
                <c:pt idx="15846">
                  <c:v>1.25864398</c:v>
                </c:pt>
                <c:pt idx="15847">
                  <c:v>1.2144470199999999</c:v>
                </c:pt>
                <c:pt idx="15848">
                  <c:v>1.2824101400000001</c:v>
                </c:pt>
                <c:pt idx="15849">
                  <c:v>1.3435631999999997</c:v>
                </c:pt>
                <c:pt idx="15850">
                  <c:v>1.3506509100000001</c:v>
                </c:pt>
                <c:pt idx="15851">
                  <c:v>1.3327226599999997</c:v>
                </c:pt>
                <c:pt idx="15852">
                  <c:v>1.2279282799999995</c:v>
                </c:pt>
                <c:pt idx="15853">
                  <c:v>1.16816521</c:v>
                </c:pt>
                <c:pt idx="15854">
                  <c:v>1.2662878000000002</c:v>
                </c:pt>
                <c:pt idx="15855">
                  <c:v>1.3131252499999997</c:v>
                </c:pt>
                <c:pt idx="15856">
                  <c:v>1.33661377</c:v>
                </c:pt>
                <c:pt idx="15857">
                  <c:v>1.3352240299999998</c:v>
                </c:pt>
                <c:pt idx="15858">
                  <c:v>1.2372400799999999</c:v>
                </c:pt>
                <c:pt idx="15859">
                  <c:v>1.2211182099999998</c:v>
                </c:pt>
                <c:pt idx="15860">
                  <c:v>1.3031189400000001</c:v>
                </c:pt>
                <c:pt idx="15861">
                  <c:v>1.3431461999999998</c:v>
                </c:pt>
                <c:pt idx="15862">
                  <c:v>1.3191021700000001</c:v>
                </c:pt>
                <c:pt idx="15863">
                  <c:v>1.2015215199999998</c:v>
                </c:pt>
                <c:pt idx="15864">
                  <c:v>1.2181996099999997</c:v>
                </c:pt>
                <c:pt idx="15865">
                  <c:v>1.2808812899999997</c:v>
                </c:pt>
                <c:pt idx="15866">
                  <c:v>1.3028407099999999</c:v>
                </c:pt>
                <c:pt idx="15867">
                  <c:v>1.3439801899999999</c:v>
                </c:pt>
                <c:pt idx="15868">
                  <c:v>1.3473159100000001</c:v>
                </c:pt>
                <c:pt idx="15869">
                  <c:v>1.2716342199999995</c:v>
                </c:pt>
                <c:pt idx="15870">
                  <c:v>1.32595313</c:v>
                </c:pt>
                <c:pt idx="15871">
                  <c:v>1.3253560099999999</c:v>
                </c:pt>
                <c:pt idx="15872">
                  <c:v>1.2141689099999999</c:v>
                </c:pt>
                <c:pt idx="15873">
                  <c:v>1.2059690999999995</c:v>
                </c:pt>
                <c:pt idx="15874">
                  <c:v>1.2874138399999999</c:v>
                </c:pt>
                <c:pt idx="15875">
                  <c:v>1.3685807000000001</c:v>
                </c:pt>
                <c:pt idx="15876">
                  <c:v>1.3249390099999998</c:v>
                </c:pt>
                <c:pt idx="15877">
                  <c:v>1.2515559199999999</c:v>
                </c:pt>
                <c:pt idx="15878">
                  <c:v>1.2175044999999998</c:v>
                </c:pt>
                <c:pt idx="15879">
                  <c:v>1.2294569</c:v>
                </c:pt>
                <c:pt idx="15880">
                  <c:v>1.3466208</c:v>
                </c:pt>
                <c:pt idx="15881">
                  <c:v>1.3378647599999998</c:v>
                </c:pt>
                <c:pt idx="15882">
                  <c:v>1.3147934699999999</c:v>
                </c:pt>
                <c:pt idx="15883">
                  <c:v>1.3499566299999999</c:v>
                </c:pt>
                <c:pt idx="15884">
                  <c:v>1.3050395299999999</c:v>
                </c:pt>
                <c:pt idx="15885">
                  <c:v>1.3236882699999999</c:v>
                </c:pt>
                <c:pt idx="15886">
                  <c:v>1.31938004</c:v>
                </c:pt>
                <c:pt idx="15887">
                  <c:v>1.2810203999999998</c:v>
                </c:pt>
                <c:pt idx="15888">
                  <c:v>1.2590607399999998</c:v>
                </c:pt>
                <c:pt idx="15889">
                  <c:v>1.3075662899999996</c:v>
                </c:pt>
                <c:pt idx="15890">
                  <c:v>1.3639938799999998</c:v>
                </c:pt>
                <c:pt idx="15891">
                  <c:v>1.3207696699999998</c:v>
                </c:pt>
                <c:pt idx="15892">
                  <c:v>1.3577398099999998</c:v>
                </c:pt>
                <c:pt idx="15893">
                  <c:v>1.2655985399999998</c:v>
                </c:pt>
                <c:pt idx="15894">
                  <c:v>1.2413161999999998</c:v>
                </c:pt>
                <c:pt idx="15895">
                  <c:v>1.3384206299999999</c:v>
                </c:pt>
                <c:pt idx="15896">
                  <c:v>1.3873432899999998</c:v>
                </c:pt>
                <c:pt idx="15897">
                  <c:v>1.3246613699999998</c:v>
                </c:pt>
                <c:pt idx="15898">
                  <c:v>1.2929726799999999</c:v>
                </c:pt>
                <c:pt idx="15899">
                  <c:v>1.2225081899999999</c:v>
                </c:pt>
                <c:pt idx="15900">
                  <c:v>1.17316866</c:v>
                </c:pt>
                <c:pt idx="15901">
                  <c:v>1.2305690099999997</c:v>
                </c:pt>
                <c:pt idx="15902">
                  <c:v>1.2530846599999999</c:v>
                </c:pt>
                <c:pt idx="15903">
                  <c:v>1.3021458400000001</c:v>
                </c:pt>
                <c:pt idx="15904">
                  <c:v>1.3509289</c:v>
                </c:pt>
                <c:pt idx="15905">
                  <c:v>1.3592683099999998</c:v>
                </c:pt>
                <c:pt idx="15906">
                  <c:v>1.3095123799999999</c:v>
                </c:pt>
                <c:pt idx="15907">
                  <c:v>1.3254947699999997</c:v>
                </c:pt>
                <c:pt idx="15908">
                  <c:v>1.29811561</c:v>
                </c:pt>
                <c:pt idx="15909">
                  <c:v>1.2718472499999998</c:v>
                </c:pt>
                <c:pt idx="15910">
                  <c:v>1.1890127700000002</c:v>
                </c:pt>
                <c:pt idx="15911">
                  <c:v>1.1808126000000001</c:v>
                </c:pt>
                <c:pt idx="15912">
                  <c:v>1.2468302199999999</c:v>
                </c:pt>
                <c:pt idx="15913">
                  <c:v>1.3138209599999997</c:v>
                </c:pt>
                <c:pt idx="15914">
                  <c:v>1.33244443</c:v>
                </c:pt>
                <c:pt idx="15915">
                  <c:v>1.3516242499999995</c:v>
                </c:pt>
                <c:pt idx="15916">
                  <c:v>1.3499562699999998</c:v>
                </c:pt>
                <c:pt idx="15917">
                  <c:v>1.2628134499999999</c:v>
                </c:pt>
                <c:pt idx="15918">
                  <c:v>1.2953356499999997</c:v>
                </c:pt>
                <c:pt idx="15919">
                  <c:v>1.2130572799999999</c:v>
                </c:pt>
                <c:pt idx="15920">
                  <c:v>1.2121216099999996</c:v>
                </c:pt>
                <c:pt idx="15921">
                  <c:v>1.3029340499999997</c:v>
                </c:pt>
                <c:pt idx="15922">
                  <c:v>1.3352243899999996</c:v>
                </c:pt>
                <c:pt idx="15923">
                  <c:v>1.3528748799999999</c:v>
                </c:pt>
                <c:pt idx="15924">
                  <c:v>1.31521058</c:v>
                </c:pt>
                <c:pt idx="15925">
                  <c:v>1.2484981999999998</c:v>
                </c:pt>
                <c:pt idx="15926">
                  <c:v>1.2940851400000002</c:v>
                </c:pt>
                <c:pt idx="15927">
                  <c:v>1.2397423999999997</c:v>
                </c:pt>
                <c:pt idx="15928">
                  <c:v>1.2091910799999996</c:v>
                </c:pt>
                <c:pt idx="15929">
                  <c:v>1.2261216599999998</c:v>
                </c:pt>
                <c:pt idx="15930">
                  <c:v>1.2259823099999998</c:v>
                </c:pt>
                <c:pt idx="15931">
                  <c:v>1.2293182599999999</c:v>
                </c:pt>
                <c:pt idx="15932">
                  <c:v>1.2509995699999998</c:v>
                </c:pt>
                <c:pt idx="15933">
                  <c:v>1.26114547</c:v>
                </c:pt>
                <c:pt idx="15934">
                  <c:v>1.2732373499999998</c:v>
                </c:pt>
                <c:pt idx="15935">
                  <c:v>1.30131197</c:v>
                </c:pt>
                <c:pt idx="15936">
                  <c:v>1.3431460899999998</c:v>
                </c:pt>
                <c:pt idx="15937">
                  <c:v>1.3036363099999997</c:v>
                </c:pt>
                <c:pt idx="15938">
                  <c:v>1.2646201799999999</c:v>
                </c:pt>
                <c:pt idx="15939">
                  <c:v>1.2869965999999997</c:v>
                </c:pt>
                <c:pt idx="15940">
                  <c:v>1.2881083499999999</c:v>
                </c:pt>
                <c:pt idx="15941">
                  <c:v>1.2607288399999999</c:v>
                </c:pt>
                <c:pt idx="15942">
                  <c:v>1.2705966199999998</c:v>
                </c:pt>
                <c:pt idx="15943">
                  <c:v>1.2660101700000002</c:v>
                </c:pt>
                <c:pt idx="15944">
                  <c:v>1.27546096</c:v>
                </c:pt>
                <c:pt idx="15945">
                  <c:v>1.3596854199999999</c:v>
                </c:pt>
                <c:pt idx="15946">
                  <c:v>1.3833129400000002</c:v>
                </c:pt>
                <c:pt idx="15947">
                  <c:v>1.2828629</c:v>
                </c:pt>
                <c:pt idx="15948">
                  <c:v>1.2755999599999999</c:v>
                </c:pt>
                <c:pt idx="15949">
                  <c:v>1.2753220799999998</c:v>
                </c:pt>
                <c:pt idx="15950">
                  <c:v>1.3310542099999998</c:v>
                </c:pt>
                <c:pt idx="15951">
                  <c:v>1.38748205</c:v>
                </c:pt>
                <c:pt idx="15952">
                  <c:v>1.33216643</c:v>
                </c:pt>
                <c:pt idx="15953">
                  <c:v>1.31493247</c:v>
                </c:pt>
                <c:pt idx="15954">
                  <c:v>1.3120578500000002</c:v>
                </c:pt>
                <c:pt idx="15955">
                  <c:v>1.3370308899999999</c:v>
                </c:pt>
                <c:pt idx="15956">
                  <c:v>1.28338313</c:v>
                </c:pt>
                <c:pt idx="15957">
                  <c:v>1.2750439600000001</c:v>
                </c:pt>
                <c:pt idx="15958">
                  <c:v>1.2522505500000001</c:v>
                </c:pt>
                <c:pt idx="15959">
                  <c:v>1.2320978600000001</c:v>
                </c:pt>
                <c:pt idx="15960">
                  <c:v>1.1883180100000001</c:v>
                </c:pt>
                <c:pt idx="15961">
                  <c:v>1.18762302</c:v>
                </c:pt>
                <c:pt idx="15962">
                  <c:v>1.1670534600000002</c:v>
                </c:pt>
                <c:pt idx="15963">
                  <c:v>1.1616330099999999</c:v>
                </c:pt>
                <c:pt idx="15964">
                  <c:v>1.2012433999999999</c:v>
                </c:pt>
                <c:pt idx="15965">
                  <c:v>1.2172263899999995</c:v>
                </c:pt>
                <c:pt idx="15966">
                  <c:v>1.1965178300000003</c:v>
                </c:pt>
                <c:pt idx="15967">
                  <c:v>1.1587142899999998</c:v>
                </c:pt>
                <c:pt idx="15968">
                  <c:v>1.2086095799999999</c:v>
                </c:pt>
                <c:pt idx="15969">
                  <c:v>1.2537796499999996</c:v>
                </c:pt>
                <c:pt idx="15970">
                  <c:v>1.2443286199999999</c:v>
                </c:pt>
                <c:pt idx="15971">
                  <c:v>1.3084002699999999</c:v>
                </c:pt>
                <c:pt idx="15972">
                  <c:v>1.3563501800000002</c:v>
                </c:pt>
                <c:pt idx="15973">
                  <c:v>1.3042306899999998</c:v>
                </c:pt>
                <c:pt idx="15974">
                  <c:v>1.3477326599999997</c:v>
                </c:pt>
                <c:pt idx="15975">
                  <c:v>1.35248148</c:v>
                </c:pt>
                <c:pt idx="15976">
                  <c:v>1.1959803099999999</c:v>
                </c:pt>
                <c:pt idx="15977">
                  <c:v>1.22778952</c:v>
                </c:pt>
                <c:pt idx="15978">
                  <c:v>1.2384911799999998</c:v>
                </c:pt>
                <c:pt idx="15979">
                  <c:v>1.2451623699999999</c:v>
                </c:pt>
                <c:pt idx="15980">
                  <c:v>1.2493315899999997</c:v>
                </c:pt>
                <c:pt idx="15981">
                  <c:v>1.27726758</c:v>
                </c:pt>
                <c:pt idx="15982">
                  <c:v>1.3569055800000001</c:v>
                </c:pt>
                <c:pt idx="15983">
                  <c:v>1.36163116</c:v>
                </c:pt>
                <c:pt idx="15984">
                  <c:v>1.33300054</c:v>
                </c:pt>
                <c:pt idx="15985">
                  <c:v>1.3531529900000001</c:v>
                </c:pt>
                <c:pt idx="15986">
                  <c:v>1.3516242499999995</c:v>
                </c:pt>
                <c:pt idx="15987">
                  <c:v>1.2630915599999997</c:v>
                </c:pt>
                <c:pt idx="15988">
                  <c:v>1.2478030899999997</c:v>
                </c:pt>
                <c:pt idx="15989">
                  <c:v>1.2354338199999997</c:v>
                </c:pt>
                <c:pt idx="15990">
                  <c:v>1.3092340199999999</c:v>
                </c:pt>
                <c:pt idx="15991">
                  <c:v>1.3620482700000001</c:v>
                </c:pt>
                <c:pt idx="15992">
                  <c:v>1.3075660499999997</c:v>
                </c:pt>
                <c:pt idx="15993">
                  <c:v>1.23585057</c:v>
                </c:pt>
                <c:pt idx="15994">
                  <c:v>1.1908196200000001</c:v>
                </c:pt>
                <c:pt idx="15995">
                  <c:v>1.3020067200000001</c:v>
                </c:pt>
                <c:pt idx="15996">
                  <c:v>1.3544042099999998</c:v>
                </c:pt>
                <c:pt idx="15997">
                  <c:v>1.28463387</c:v>
                </c:pt>
                <c:pt idx="15998">
                  <c:v>1.2294566599999999</c:v>
                </c:pt>
                <c:pt idx="15999">
                  <c:v>1.2216739699999999</c:v>
                </c:pt>
                <c:pt idx="16000">
                  <c:v>1.3442006099999999</c:v>
                </c:pt>
                <c:pt idx="16001">
                  <c:v>1.2818801399999999</c:v>
                </c:pt>
                <c:pt idx="16002">
                  <c:v>1.2144470199999999</c:v>
                </c:pt>
                <c:pt idx="16003">
                  <c:v>1.2640639499999999</c:v>
                </c:pt>
                <c:pt idx="16004">
                  <c:v>1.3398107299999999</c:v>
                </c:pt>
                <c:pt idx="16005">
                  <c:v>1.3360585000000003</c:v>
                </c:pt>
                <c:pt idx="16006">
                  <c:v>1.2799082999999998</c:v>
                </c:pt>
                <c:pt idx="16007">
                  <c:v>1.1888740099999999</c:v>
                </c:pt>
                <c:pt idx="16008">
                  <c:v>1.3068712899999997</c:v>
                </c:pt>
                <c:pt idx="16009">
                  <c:v>1.3378649999999999</c:v>
                </c:pt>
                <c:pt idx="16010">
                  <c:v>1.3699700799999999</c:v>
                </c:pt>
                <c:pt idx="16011">
                  <c:v>1.2826879000000002</c:v>
                </c:pt>
                <c:pt idx="16012">
                  <c:v>1.2163923999999997</c:v>
                </c:pt>
                <c:pt idx="16013">
                  <c:v>1.2551693899999996</c:v>
                </c:pt>
                <c:pt idx="16014">
                  <c:v>1.3264678700000001</c:v>
                </c:pt>
                <c:pt idx="16015">
                  <c:v>1.3177121899999999</c:v>
                </c:pt>
                <c:pt idx="16016">
                  <c:v>1.2700901</c:v>
                </c:pt>
                <c:pt idx="16017">
                  <c:v>1.3109018799999999</c:v>
                </c:pt>
                <c:pt idx="16018">
                  <c:v>1.3210474300000001</c:v>
                </c:pt>
                <c:pt idx="16019">
                  <c:v>1.27935266</c:v>
                </c:pt>
                <c:pt idx="16020">
                  <c:v>1.2262606599999997</c:v>
                </c:pt>
                <c:pt idx="16021">
                  <c:v>1.3378648799999997</c:v>
                </c:pt>
                <c:pt idx="16022">
                  <c:v>1.3375870000000001</c:v>
                </c:pt>
                <c:pt idx="16023">
                  <c:v>1.2343218299999998</c:v>
                </c:pt>
                <c:pt idx="16024">
                  <c:v>1.2504438200000001</c:v>
                </c:pt>
                <c:pt idx="16025">
                  <c:v>1.3412005899999999</c:v>
                </c:pt>
                <c:pt idx="16026">
                  <c:v>1.30981207</c:v>
                </c:pt>
                <c:pt idx="16027">
                  <c:v>1.2031892499999997</c:v>
                </c:pt>
                <c:pt idx="16028">
                  <c:v>1.2476642099999995</c:v>
                </c:pt>
                <c:pt idx="16029">
                  <c:v>1.2710135</c:v>
                </c:pt>
                <c:pt idx="16030">
                  <c:v>1.3391156200000001</c:v>
                </c:pt>
                <c:pt idx="16031">
                  <c:v>1.3674685999999998</c:v>
                </c:pt>
                <c:pt idx="16032">
                  <c:v>1.3488448899999999</c:v>
                </c:pt>
                <c:pt idx="16033">
                  <c:v>1.3462039200000002</c:v>
                </c:pt>
                <c:pt idx="16034">
                  <c:v>1.3251111499999999</c:v>
                </c:pt>
                <c:pt idx="16035">
                  <c:v>1.3425903299999999</c:v>
                </c:pt>
                <c:pt idx="16036">
                  <c:v>1.3387263999999999</c:v>
                </c:pt>
                <c:pt idx="16037">
                  <c:v>1.3644107599999999</c:v>
                </c:pt>
                <c:pt idx="16038">
                  <c:v>1.3407833600000001</c:v>
                </c:pt>
                <c:pt idx="16039">
                  <c:v>1.3631602499999997</c:v>
                </c:pt>
                <c:pt idx="16040">
                  <c:v>1.2750438499999999</c:v>
                </c:pt>
                <c:pt idx="16041">
                  <c:v>1.3024239499999999</c:v>
                </c:pt>
                <c:pt idx="16042">
                  <c:v>1.1876227899999998</c:v>
                </c:pt>
                <c:pt idx="16043">
                  <c:v>1.2533622999999998</c:v>
                </c:pt>
                <c:pt idx="16044">
                  <c:v>1.37227225</c:v>
                </c:pt>
                <c:pt idx="16045">
                  <c:v>1.3520412399999999</c:v>
                </c:pt>
                <c:pt idx="16046">
                  <c:v>1.31131899</c:v>
                </c:pt>
                <c:pt idx="16047">
                  <c:v>1.2318198699999998</c:v>
                </c:pt>
                <c:pt idx="16048">
                  <c:v>1.2034670099999998</c:v>
                </c:pt>
                <c:pt idx="16049">
                  <c:v>1.2523896699999999</c:v>
                </c:pt>
                <c:pt idx="16050">
                  <c:v>1.2840781200000002</c:v>
                </c:pt>
                <c:pt idx="16051">
                  <c:v>1.3726109300000002</c:v>
                </c:pt>
                <c:pt idx="16052">
                  <c:v>1.3425906899999998</c:v>
                </c:pt>
                <c:pt idx="16053">
                  <c:v>1.3357785899999999</c:v>
                </c:pt>
                <c:pt idx="16054">
                  <c:v>1.1979076899999999</c:v>
                </c:pt>
                <c:pt idx="16055">
                  <c:v>1.3583765000000001</c:v>
                </c:pt>
                <c:pt idx="16056">
                  <c:v>1.3813668499999998</c:v>
                </c:pt>
                <c:pt idx="16057">
                  <c:v>1.4058278799999997</c:v>
                </c:pt>
                <c:pt idx="16058">
                  <c:v>1.3125702099999998</c:v>
                </c:pt>
                <c:pt idx="16059">
                  <c:v>1.3170173199999999</c:v>
                </c:pt>
                <c:pt idx="16060">
                  <c:v>1.3188238099999998</c:v>
                </c:pt>
                <c:pt idx="16061">
                  <c:v>1.28477299</c:v>
                </c:pt>
                <c:pt idx="16062">
                  <c:v>1.28644073</c:v>
                </c:pt>
                <c:pt idx="16063">
                  <c:v>1.2890813399999999</c:v>
                </c:pt>
                <c:pt idx="16064">
                  <c:v>1.3117358699999999</c:v>
                </c:pt>
                <c:pt idx="16065">
                  <c:v>1.31243098</c:v>
                </c:pt>
                <c:pt idx="16066">
                  <c:v>1.2938066699999997</c:v>
                </c:pt>
                <c:pt idx="16067">
                  <c:v>1.2154196499999996</c:v>
                </c:pt>
                <c:pt idx="16068">
                  <c:v>1.1951280799999999</c:v>
                </c:pt>
                <c:pt idx="16069">
                  <c:v>1.2238978099999998</c:v>
                </c:pt>
                <c:pt idx="16070">
                  <c:v>1.2397420399999999</c:v>
                </c:pt>
                <c:pt idx="16071">
                  <c:v>1.2222300799999999</c:v>
                </c:pt>
                <c:pt idx="16072">
                  <c:v>1.2352945799999997</c:v>
                </c:pt>
                <c:pt idx="16073">
                  <c:v>1.2494709499999999</c:v>
                </c:pt>
                <c:pt idx="16074">
                  <c:v>1.2591997399999997</c:v>
                </c:pt>
                <c:pt idx="16075">
                  <c:v>1.3209089000000001</c:v>
                </c:pt>
                <c:pt idx="16076">
                  <c:v>1.3852584400000001</c:v>
                </c:pt>
                <c:pt idx="16077">
                  <c:v>1.3535701</c:v>
                </c:pt>
                <c:pt idx="16078">
                  <c:v>1.39318049</c:v>
                </c:pt>
                <c:pt idx="16079">
                  <c:v>1.3684827100000001</c:v>
                </c:pt>
                <c:pt idx="16080">
                  <c:v>1.2302911299999999</c:v>
                </c:pt>
                <c:pt idx="16081">
                  <c:v>1.2692066399999997</c:v>
                </c:pt>
                <c:pt idx="16082">
                  <c:v>1.3692755700000001</c:v>
                </c:pt>
                <c:pt idx="16083">
                  <c:v>1.3954043399999998</c:v>
                </c:pt>
                <c:pt idx="16084">
                  <c:v>1.3678853499999999</c:v>
                </c:pt>
                <c:pt idx="16085">
                  <c:v>1.35148501</c:v>
                </c:pt>
                <c:pt idx="16086">
                  <c:v>1.35787857</c:v>
                </c:pt>
                <c:pt idx="16087">
                  <c:v>1.37914348</c:v>
                </c:pt>
                <c:pt idx="16088">
                  <c:v>1.3845635700000001</c:v>
                </c:pt>
                <c:pt idx="16089">
                  <c:v>1.3592681899999999</c:v>
                </c:pt>
                <c:pt idx="16090">
                  <c:v>1.3696922099999997</c:v>
                </c:pt>
                <c:pt idx="16091">
                  <c:v>1.34842777</c:v>
                </c:pt>
                <c:pt idx="16092">
                  <c:v>1.37803137</c:v>
                </c:pt>
                <c:pt idx="16093">
                  <c:v>1.3267463399999999</c:v>
                </c:pt>
                <c:pt idx="16094">
                  <c:v>1.2597558499999999</c:v>
                </c:pt>
                <c:pt idx="16095">
                  <c:v>1.2112503099999998</c:v>
                </c:pt>
                <c:pt idx="16096">
                  <c:v>1.3184070600000002</c:v>
                </c:pt>
                <c:pt idx="16097">
                  <c:v>1.3655226199999997</c:v>
                </c:pt>
                <c:pt idx="16098">
                  <c:v>1.3459262799999996</c:v>
                </c:pt>
                <c:pt idx="16099">
                  <c:v>1.4034328499999997</c:v>
                </c:pt>
                <c:pt idx="16100">
                  <c:v>1.3450922999999997</c:v>
                </c:pt>
                <c:pt idx="16101">
                  <c:v>1.25947762</c:v>
                </c:pt>
                <c:pt idx="16102">
                  <c:v>1.19763017</c:v>
                </c:pt>
                <c:pt idx="16103">
                  <c:v>1.2543351700000001</c:v>
                </c:pt>
                <c:pt idx="16104">
                  <c:v>1.3099287699999997</c:v>
                </c:pt>
                <c:pt idx="16105">
                  <c:v>1.3011095499999998</c:v>
                </c:pt>
                <c:pt idx="16106">
                  <c:v>1.3443967099999998</c:v>
                </c:pt>
                <c:pt idx="16107">
                  <c:v>1.3398110899999998</c:v>
                </c:pt>
                <c:pt idx="16108">
                  <c:v>1.3721939300000001</c:v>
                </c:pt>
                <c:pt idx="16109">
                  <c:v>1.4390453099999998</c:v>
                </c:pt>
                <c:pt idx="16110">
                  <c:v>1.4245910599999998</c:v>
                </c:pt>
                <c:pt idx="16111">
                  <c:v>1.34411931</c:v>
                </c:pt>
                <c:pt idx="16112">
                  <c:v>1.36163116</c:v>
                </c:pt>
                <c:pt idx="16113">
                  <c:v>1.3730275599999999</c:v>
                </c:pt>
                <c:pt idx="16114">
                  <c:v>1.3638551200000002</c:v>
                </c:pt>
                <c:pt idx="16115">
                  <c:v>1.2828267799999997</c:v>
                </c:pt>
                <c:pt idx="16116">
                  <c:v>1.2569757699999999</c:v>
                </c:pt>
                <c:pt idx="16117">
                  <c:v>1.2582268699999999</c:v>
                </c:pt>
                <c:pt idx="16118">
                  <c:v>1.2555862699999998</c:v>
                </c:pt>
                <c:pt idx="16119">
                  <c:v>1.2500269399999999</c:v>
                </c:pt>
                <c:pt idx="16120">
                  <c:v>1.2479420899999998</c:v>
                </c:pt>
                <c:pt idx="16121">
                  <c:v>1.2911660699999998</c:v>
                </c:pt>
                <c:pt idx="16122">
                  <c:v>1.3560720700000002</c:v>
                </c:pt>
                <c:pt idx="16123">
                  <c:v>1.3620480300000002</c:v>
                </c:pt>
                <c:pt idx="16124">
                  <c:v>1.4205605999999997</c:v>
                </c:pt>
                <c:pt idx="16125">
                  <c:v>1.3343904</c:v>
                </c:pt>
                <c:pt idx="16126">
                  <c:v>1.2486368399999999</c:v>
                </c:pt>
                <c:pt idx="16127">
                  <c:v>1.20958257</c:v>
                </c:pt>
                <c:pt idx="16128">
                  <c:v>1.3638547699999999</c:v>
                </c:pt>
                <c:pt idx="16129">
                  <c:v>1.3671904799999999</c:v>
                </c:pt>
                <c:pt idx="16130">
                  <c:v>1.2623965699999999</c:v>
                </c:pt>
                <c:pt idx="16131">
                  <c:v>1.2295964999999998</c:v>
                </c:pt>
                <c:pt idx="16132">
                  <c:v>1.3577399299999999</c:v>
                </c:pt>
                <c:pt idx="16133">
                  <c:v>1.3523412899999998</c:v>
                </c:pt>
                <c:pt idx="16134">
                  <c:v>1.2700902199999997</c:v>
                </c:pt>
                <c:pt idx="16135">
                  <c:v>1.3860926600000001</c:v>
                </c:pt>
                <c:pt idx="16136">
                  <c:v>1.3745570200000001</c:v>
                </c:pt>
                <c:pt idx="16137">
                  <c:v>1.29825437</c:v>
                </c:pt>
                <c:pt idx="16138">
                  <c:v>1.21222293</c:v>
                </c:pt>
                <c:pt idx="16139">
                  <c:v>1.3106238799999999</c:v>
                </c:pt>
                <c:pt idx="16140">
                  <c:v>1.3790041200000001</c:v>
                </c:pt>
                <c:pt idx="16141">
                  <c:v>1.3632990099999998</c:v>
                </c:pt>
                <c:pt idx="16142">
                  <c:v>1.2839389999999997</c:v>
                </c:pt>
                <c:pt idx="16143">
                  <c:v>1.2469689799999999</c:v>
                </c:pt>
                <c:pt idx="16144">
                  <c:v>1.3692752099999999</c:v>
                </c:pt>
                <c:pt idx="16145">
                  <c:v>1.3250783699999999</c:v>
                </c:pt>
                <c:pt idx="16146">
                  <c:v>1.2379348299999997</c:v>
                </c:pt>
                <c:pt idx="16147">
                  <c:v>1.3109021199999999</c:v>
                </c:pt>
                <c:pt idx="16148">
                  <c:v>1.3810892099999998</c:v>
                </c:pt>
                <c:pt idx="16149">
                  <c:v>1.2769678799999999</c:v>
                </c:pt>
                <c:pt idx="16150">
                  <c:v>1.3920688600000002</c:v>
                </c:pt>
                <c:pt idx="16151">
                  <c:v>1.3220208899999999</c:v>
                </c:pt>
                <c:pt idx="16152">
                  <c:v>1.2430775199999999</c:v>
                </c:pt>
                <c:pt idx="16153">
                  <c:v>1.3556543599999997</c:v>
                </c:pt>
                <c:pt idx="16154">
                  <c:v>1.2869965999999997</c:v>
                </c:pt>
                <c:pt idx="16155">
                  <c:v>1.2334880799999999</c:v>
                </c:pt>
                <c:pt idx="16156">
                  <c:v>1.3638547699999999</c:v>
                </c:pt>
                <c:pt idx="16157">
                  <c:v>1.3487055300000002</c:v>
                </c:pt>
                <c:pt idx="16158">
                  <c:v>1.23654544</c:v>
                </c:pt>
                <c:pt idx="16159">
                  <c:v>1.3580964799999999</c:v>
                </c:pt>
                <c:pt idx="16160">
                  <c:v>1.2697628699999999</c:v>
                </c:pt>
                <c:pt idx="16161">
                  <c:v>1.3096511399999999</c:v>
                </c:pt>
                <c:pt idx="16162">
                  <c:v>1.3763634</c:v>
                </c:pt>
                <c:pt idx="16163">
                  <c:v>1.2929728</c:v>
                </c:pt>
                <c:pt idx="16164">
                  <c:v>1.2899151999999998</c:v>
                </c:pt>
                <c:pt idx="16165">
                  <c:v>1.4163913699999997</c:v>
                </c:pt>
                <c:pt idx="16166">
                  <c:v>1.3418954599999997</c:v>
                </c:pt>
                <c:pt idx="16167">
                  <c:v>1.2504440499999998</c:v>
                </c:pt>
                <c:pt idx="16168">
                  <c:v>1.3610756399999999</c:v>
                </c:pt>
                <c:pt idx="16169">
                  <c:v>1.3841466899999999</c:v>
                </c:pt>
                <c:pt idx="16170">
                  <c:v>1.3724722899999999</c:v>
                </c:pt>
                <c:pt idx="16171">
                  <c:v>1.3453696999999998</c:v>
                </c:pt>
                <c:pt idx="16172">
                  <c:v>1.2330707299999999</c:v>
                </c:pt>
                <c:pt idx="16173">
                  <c:v>1.27115226</c:v>
                </c:pt>
                <c:pt idx="16174">
                  <c:v>1.3541264499999999</c:v>
                </c:pt>
                <c:pt idx="16175">
                  <c:v>1.39151275</c:v>
                </c:pt>
                <c:pt idx="16176">
                  <c:v>1.3838686899999997</c:v>
                </c:pt>
                <c:pt idx="16177">
                  <c:v>1.3803943399999998</c:v>
                </c:pt>
                <c:pt idx="16178">
                  <c:v>1.3892888999999999</c:v>
                </c:pt>
                <c:pt idx="16179">
                  <c:v>1.3930416099999998</c:v>
                </c:pt>
                <c:pt idx="16180">
                  <c:v>1.4119436699999997</c:v>
                </c:pt>
                <c:pt idx="16181">
                  <c:v>1.4019366499999995</c:v>
                </c:pt>
                <c:pt idx="16182">
                  <c:v>1.3459259299999999</c:v>
                </c:pt>
                <c:pt idx="16183">
                  <c:v>1.30075622</c:v>
                </c:pt>
                <c:pt idx="16184">
                  <c:v>1.29714262</c:v>
                </c:pt>
                <c:pt idx="16185">
                  <c:v>1.27546096</c:v>
                </c:pt>
                <c:pt idx="16186">
                  <c:v>1.2800475400000002</c:v>
                </c:pt>
                <c:pt idx="16187">
                  <c:v>1.3185142299999999</c:v>
                </c:pt>
                <c:pt idx="16188">
                  <c:v>1.4510146399999997</c:v>
                </c:pt>
                <c:pt idx="16189">
                  <c:v>1.4473842399999997</c:v>
                </c:pt>
                <c:pt idx="16190">
                  <c:v>1.3898450099999999</c:v>
                </c:pt>
                <c:pt idx="16191">
                  <c:v>1.3656616199999998</c:v>
                </c:pt>
                <c:pt idx="16192">
                  <c:v>1.3837298199999999</c:v>
                </c:pt>
                <c:pt idx="16193">
                  <c:v>1.3580964799999999</c:v>
                </c:pt>
                <c:pt idx="16194">
                  <c:v>1.3424510999999999</c:v>
                </c:pt>
                <c:pt idx="16195">
                  <c:v>1.3136815999999998</c:v>
                </c:pt>
                <c:pt idx="16196">
                  <c:v>1.2646202999999998</c:v>
                </c:pt>
                <c:pt idx="16197">
                  <c:v>1.3033965799999998</c:v>
                </c:pt>
                <c:pt idx="16198">
                  <c:v>1.3350849199999999</c:v>
                </c:pt>
                <c:pt idx="16199">
                  <c:v>1.3445361899999999</c:v>
                </c:pt>
                <c:pt idx="16200">
                  <c:v>1.4099976999999995</c:v>
                </c:pt>
                <c:pt idx="16201">
                  <c:v>1.4263112499999997</c:v>
                </c:pt>
                <c:pt idx="16202">
                  <c:v>1.3395322599999997</c:v>
                </c:pt>
                <c:pt idx="16203">
                  <c:v>1.4027703999999999</c:v>
                </c:pt>
                <c:pt idx="16204">
                  <c:v>1.4498865599999997</c:v>
                </c:pt>
                <c:pt idx="16205">
                  <c:v>1.47295749</c:v>
                </c:pt>
                <c:pt idx="16206">
                  <c:v>1.4963070199999999</c:v>
                </c:pt>
                <c:pt idx="16207">
                  <c:v>1.3812280899999998</c:v>
                </c:pt>
                <c:pt idx="16208">
                  <c:v>1.37219417</c:v>
                </c:pt>
                <c:pt idx="16209">
                  <c:v>1.3525973600000001</c:v>
                </c:pt>
                <c:pt idx="16210">
                  <c:v>1.2632300899999998</c:v>
                </c:pt>
                <c:pt idx="16211">
                  <c:v>1.3199180399999999</c:v>
                </c:pt>
                <c:pt idx="16212">
                  <c:v>1.4272317899999996</c:v>
                </c:pt>
                <c:pt idx="16213">
                  <c:v>1.4108716199999998</c:v>
                </c:pt>
                <c:pt idx="16214">
                  <c:v>1.4068008699999999</c:v>
                </c:pt>
                <c:pt idx="16215">
                  <c:v>1.3853971999999999</c:v>
                </c:pt>
                <c:pt idx="16216">
                  <c:v>1.37247133</c:v>
                </c:pt>
                <c:pt idx="16217">
                  <c:v>1.3653838599999999</c:v>
                </c:pt>
                <c:pt idx="16218">
                  <c:v>1.4001300299999999</c:v>
                </c:pt>
                <c:pt idx="16219">
                  <c:v>1.3742785500000001</c:v>
                </c:pt>
                <c:pt idx="16220">
                  <c:v>1.3061767799999999</c:v>
                </c:pt>
                <c:pt idx="16221">
                  <c:v>1.2701793899999998</c:v>
                </c:pt>
                <c:pt idx="16222">
                  <c:v>1.3448139400000001</c:v>
                </c:pt>
                <c:pt idx="16223">
                  <c:v>1.4259808099999998</c:v>
                </c:pt>
                <c:pt idx="16224">
                  <c:v>1.3880385200000003</c:v>
                </c:pt>
                <c:pt idx="16225">
                  <c:v>1.4213944699999996</c:v>
                </c:pt>
                <c:pt idx="16226">
                  <c:v>1.4601706299999999</c:v>
                </c:pt>
                <c:pt idx="16227">
                  <c:v>1.3601023000000001</c:v>
                </c:pt>
                <c:pt idx="16228">
                  <c:v>1.37691951</c:v>
                </c:pt>
                <c:pt idx="16229">
                  <c:v>1.2660099300000001</c:v>
                </c:pt>
                <c:pt idx="16230">
                  <c:v>1.2339049599999998</c:v>
                </c:pt>
                <c:pt idx="16231">
                  <c:v>1.2888035799999999</c:v>
                </c:pt>
                <c:pt idx="16232">
                  <c:v>1.2725420000000001</c:v>
                </c:pt>
                <c:pt idx="16233">
                  <c:v>1.2840780000000001</c:v>
                </c:pt>
                <c:pt idx="16234">
                  <c:v>1.2711526200000001</c:v>
                </c:pt>
                <c:pt idx="16235">
                  <c:v>1.2838000099999998</c:v>
                </c:pt>
                <c:pt idx="16236">
                  <c:v>1.2936679099999999</c:v>
                </c:pt>
                <c:pt idx="16237">
                  <c:v>1.2836608899999997</c:v>
                </c:pt>
                <c:pt idx="16238">
                  <c:v>1.29644775</c:v>
                </c:pt>
                <c:pt idx="16239">
                  <c:v>1.4291185099999999</c:v>
                </c:pt>
                <c:pt idx="16240">
                  <c:v>1.4673984099999997</c:v>
                </c:pt>
                <c:pt idx="16241">
                  <c:v>1.4900522199999999</c:v>
                </c:pt>
                <c:pt idx="16242">
                  <c:v>1.4835205099999997</c:v>
                </c:pt>
                <c:pt idx="16243">
                  <c:v>1.4553068899999997</c:v>
                </c:pt>
                <c:pt idx="16244">
                  <c:v>1.4327908799999998</c:v>
                </c:pt>
                <c:pt idx="16245">
                  <c:v>1.41458416</c:v>
                </c:pt>
                <c:pt idx="16246">
                  <c:v>1.3919296299999997</c:v>
                </c:pt>
                <c:pt idx="16247">
                  <c:v>1.44245267</c:v>
                </c:pt>
                <c:pt idx="16248">
                  <c:v>1.4062448699999999</c:v>
                </c:pt>
                <c:pt idx="16249">
                  <c:v>1.3338342899999995</c:v>
                </c:pt>
                <c:pt idx="16250">
                  <c:v>1.3314717999999999</c:v>
                </c:pt>
                <c:pt idx="16251">
                  <c:v>1.3164614399999999</c:v>
                </c:pt>
                <c:pt idx="16252">
                  <c:v>1.28852546</c:v>
                </c:pt>
                <c:pt idx="16253">
                  <c:v>1.2482202099999997</c:v>
                </c:pt>
                <c:pt idx="16254">
                  <c:v>1.2639249599999998</c:v>
                </c:pt>
                <c:pt idx="16255">
                  <c:v>1.3005484300000001</c:v>
                </c:pt>
                <c:pt idx="16256">
                  <c:v>1.36510563</c:v>
                </c:pt>
                <c:pt idx="16257">
                  <c:v>1.3403665999999999</c:v>
                </c:pt>
                <c:pt idx="16258">
                  <c:v>1.3691363299999999</c:v>
                </c:pt>
                <c:pt idx="16259">
                  <c:v>1.4181977499999998</c:v>
                </c:pt>
                <c:pt idx="16260">
                  <c:v>1.4238963099999995</c:v>
                </c:pt>
                <c:pt idx="16261">
                  <c:v>1.3856756699999999</c:v>
                </c:pt>
                <c:pt idx="16262">
                  <c:v>1.3204919099999999</c:v>
                </c:pt>
                <c:pt idx="16263">
                  <c:v>1.3106238799999999</c:v>
                </c:pt>
                <c:pt idx="16264">
                  <c:v>1.3110406399999999</c:v>
                </c:pt>
                <c:pt idx="16265">
                  <c:v>1.3339728099999999</c:v>
                </c:pt>
                <c:pt idx="16266">
                  <c:v>1.3136019699999999</c:v>
                </c:pt>
                <c:pt idx="16267">
                  <c:v>1.3340944099999998</c:v>
                </c:pt>
                <c:pt idx="16268">
                  <c:v>1.3601023000000001</c:v>
                </c:pt>
                <c:pt idx="16269">
                  <c:v>1.3660788500000001</c:v>
                </c:pt>
                <c:pt idx="16270">
                  <c:v>1.3348072799999999</c:v>
                </c:pt>
                <c:pt idx="16271">
                  <c:v>1.2988103600000001</c:v>
                </c:pt>
                <c:pt idx="16272">
                  <c:v>1.31006789</c:v>
                </c:pt>
                <c:pt idx="16273">
                  <c:v>1.3430072099999999</c:v>
                </c:pt>
                <c:pt idx="16274">
                  <c:v>1.3569055800000001</c:v>
                </c:pt>
                <c:pt idx="16275">
                  <c:v>1.3649667499999998</c:v>
                </c:pt>
                <c:pt idx="16276">
                  <c:v>1.34453595</c:v>
                </c:pt>
                <c:pt idx="16277">
                  <c:v>1.32243764</c:v>
                </c:pt>
                <c:pt idx="16278">
                  <c:v>1.3496785200000001</c:v>
                </c:pt>
                <c:pt idx="16279">
                  <c:v>1.3563498300000001</c:v>
                </c:pt>
                <c:pt idx="16280">
                  <c:v>1.39346707</c:v>
                </c:pt>
                <c:pt idx="16281">
                  <c:v>1.4049944899999995</c:v>
                </c:pt>
                <c:pt idx="16282">
                  <c:v>1.3562105900000001</c:v>
                </c:pt>
                <c:pt idx="16283">
                  <c:v>1.2921390499999998</c:v>
                </c:pt>
                <c:pt idx="16284">
                  <c:v>1.3304988099999999</c:v>
                </c:pt>
                <c:pt idx="16285">
                  <c:v>1.2001315399999999</c:v>
                </c:pt>
                <c:pt idx="16286">
                  <c:v>1.2309293699999997</c:v>
                </c:pt>
                <c:pt idx="16287">
                  <c:v>1.3427293299999998</c:v>
                </c:pt>
                <c:pt idx="16288">
                  <c:v>1.3257733599999997</c:v>
                </c:pt>
                <c:pt idx="16289">
                  <c:v>1.3981841800000001</c:v>
                </c:pt>
                <c:pt idx="16290">
                  <c:v>1.35565519</c:v>
                </c:pt>
                <c:pt idx="16291">
                  <c:v>1.2778234499999996</c:v>
                </c:pt>
                <c:pt idx="16292">
                  <c:v>1.26434219</c:v>
                </c:pt>
                <c:pt idx="16293">
                  <c:v>1.2761559500000001</c:v>
                </c:pt>
                <c:pt idx="16294">
                  <c:v>1.3024240699999998</c:v>
                </c:pt>
                <c:pt idx="16295">
                  <c:v>1.3139597199999997</c:v>
                </c:pt>
                <c:pt idx="16296">
                  <c:v>1.3090949099999998</c:v>
                </c:pt>
                <c:pt idx="16297">
                  <c:v>1.3234106299999999</c:v>
                </c:pt>
                <c:pt idx="16298">
                  <c:v>1.2837998899999996</c:v>
                </c:pt>
                <c:pt idx="16299">
                  <c:v>1.2671220299999999</c:v>
                </c:pt>
                <c:pt idx="16300">
                  <c:v>1.2968645099999998</c:v>
                </c:pt>
                <c:pt idx="16301">
                  <c:v>1.2598947299999996</c:v>
                </c:pt>
                <c:pt idx="16302">
                  <c:v>1.2276503999999997</c:v>
                </c:pt>
                <c:pt idx="16303">
                  <c:v>1.1530158500000001</c:v>
                </c:pt>
                <c:pt idx="16304">
                  <c:v>1.1617717699999999</c:v>
                </c:pt>
                <c:pt idx="16305">
                  <c:v>1.2491928299999999</c:v>
                </c:pt>
                <c:pt idx="16306">
                  <c:v>1.2865798499999999</c:v>
                </c:pt>
                <c:pt idx="16307">
                  <c:v>1.28338313</c:v>
                </c:pt>
                <c:pt idx="16308">
                  <c:v>1.2415487799999998</c:v>
                </c:pt>
                <c:pt idx="16309">
                  <c:v>1.2737932199999995</c:v>
                </c:pt>
                <c:pt idx="16310">
                  <c:v>1.3334174200000002</c:v>
                </c:pt>
                <c:pt idx="16311">
                  <c:v>1.3676078300000001</c:v>
                </c:pt>
                <c:pt idx="16312">
                  <c:v>1.3828957099999999</c:v>
                </c:pt>
                <c:pt idx="16313">
                  <c:v>1.3724716899999998</c:v>
                </c:pt>
                <c:pt idx="16314">
                  <c:v>1.3284141999999999</c:v>
                </c:pt>
                <c:pt idx="16315">
                  <c:v>1.3065935399999999</c:v>
                </c:pt>
                <c:pt idx="16316">
                  <c:v>1.3384455400000002</c:v>
                </c:pt>
                <c:pt idx="16317">
                  <c:v>1.28282714</c:v>
                </c:pt>
                <c:pt idx="16318">
                  <c:v>1.31051373</c:v>
                </c:pt>
                <c:pt idx="16319">
                  <c:v>1.35120738</c:v>
                </c:pt>
                <c:pt idx="16320">
                  <c:v>1.3766412699999999</c:v>
                </c:pt>
                <c:pt idx="16321">
                  <c:v>1.3056205499999998</c:v>
                </c:pt>
                <c:pt idx="16322">
                  <c:v>1.3266067499999998</c:v>
                </c:pt>
                <c:pt idx="16323">
                  <c:v>1.2622574600000003</c:v>
                </c:pt>
                <c:pt idx="16324">
                  <c:v>1.2056906199999995</c:v>
                </c:pt>
                <c:pt idx="16325">
                  <c:v>1.1463450200000003</c:v>
                </c:pt>
                <c:pt idx="16326">
                  <c:v>1.1706669300000001</c:v>
                </c:pt>
                <c:pt idx="16327">
                  <c:v>1.2272336499999996</c:v>
                </c:pt>
                <c:pt idx="16328">
                  <c:v>1.32202077</c:v>
                </c:pt>
                <c:pt idx="16329">
                  <c:v>1.2961695200000001</c:v>
                </c:pt>
                <c:pt idx="16330">
                  <c:v>1.2454404799999998</c:v>
                </c:pt>
                <c:pt idx="16331">
                  <c:v>1.1495413799999998</c:v>
                </c:pt>
                <c:pt idx="16332">
                  <c:v>1.1705278200000002</c:v>
                </c:pt>
                <c:pt idx="16333">
                  <c:v>1.2536402899999997</c:v>
                </c:pt>
                <c:pt idx="16334">
                  <c:v>1.3310546899999998</c:v>
                </c:pt>
                <c:pt idx="16335">
                  <c:v>1.3656614999999999</c:v>
                </c:pt>
                <c:pt idx="16336">
                  <c:v>1.2814371600000001</c:v>
                </c:pt>
                <c:pt idx="16337">
                  <c:v>1.2900543200000001</c:v>
                </c:pt>
                <c:pt idx="16338">
                  <c:v>1.3102070100000001</c:v>
                </c:pt>
                <c:pt idx="16339">
                  <c:v>1.2394640399999997</c:v>
                </c:pt>
                <c:pt idx="16340">
                  <c:v>1.17650437</c:v>
                </c:pt>
                <c:pt idx="16341">
                  <c:v>1.14745677</c:v>
                </c:pt>
                <c:pt idx="16342">
                  <c:v>1.12480235</c:v>
                </c:pt>
                <c:pt idx="16343">
                  <c:v>1.2120844099999999</c:v>
                </c:pt>
                <c:pt idx="16344">
                  <c:v>1.2693454</c:v>
                </c:pt>
                <c:pt idx="16345">
                  <c:v>1.2080537099999999</c:v>
                </c:pt>
                <c:pt idx="16346">
                  <c:v>1.2062261099999998</c:v>
                </c:pt>
                <c:pt idx="16347">
                  <c:v>1.15565622</c:v>
                </c:pt>
                <c:pt idx="16348">
                  <c:v>1.2250097999999998</c:v>
                </c:pt>
                <c:pt idx="16349">
                  <c:v>1.2307081200000001</c:v>
                </c:pt>
                <c:pt idx="16350">
                  <c:v>1.2291791399999998</c:v>
                </c:pt>
                <c:pt idx="16351">
                  <c:v>1.3004076499999999</c:v>
                </c:pt>
                <c:pt idx="16352">
                  <c:v>1.3195190399999999</c:v>
                </c:pt>
                <c:pt idx="16353">
                  <c:v>1.2473860999999997</c:v>
                </c:pt>
                <c:pt idx="16354">
                  <c:v>1.2162536399999999</c:v>
                </c:pt>
                <c:pt idx="16355">
                  <c:v>1.22125697</c:v>
                </c:pt>
                <c:pt idx="16356">
                  <c:v>1.12563598</c:v>
                </c:pt>
                <c:pt idx="16357">
                  <c:v>1.1798398499999998</c:v>
                </c:pt>
                <c:pt idx="16358">
                  <c:v>1.1758095</c:v>
                </c:pt>
                <c:pt idx="16359">
                  <c:v>1.2237590599999997</c:v>
                </c:pt>
                <c:pt idx="16360">
                  <c:v>1.2580878700000002</c:v>
                </c:pt>
                <c:pt idx="16361">
                  <c:v>1.3103460099999999</c:v>
                </c:pt>
                <c:pt idx="16362">
                  <c:v>1.2972817399999998</c:v>
                </c:pt>
                <c:pt idx="16363">
                  <c:v>1.2655934099999997</c:v>
                </c:pt>
                <c:pt idx="16364">
                  <c:v>1.2765727</c:v>
                </c:pt>
                <c:pt idx="16365">
                  <c:v>1.3430072099999999</c:v>
                </c:pt>
                <c:pt idx="16366">
                  <c:v>1.3242443799999999</c:v>
                </c:pt>
                <c:pt idx="16367">
                  <c:v>1.2377960699999997</c:v>
                </c:pt>
                <c:pt idx="16368">
                  <c:v>1.2393249299999998</c:v>
                </c:pt>
                <c:pt idx="16369">
                  <c:v>1.2068028499999999</c:v>
                </c:pt>
                <c:pt idx="16370">
                  <c:v>1.1705747799999999</c:v>
                </c:pt>
                <c:pt idx="16371">
                  <c:v>1.2808975</c:v>
                </c:pt>
                <c:pt idx="16372">
                  <c:v>1.2389079300000001</c:v>
                </c:pt>
                <c:pt idx="16373">
                  <c:v>1.2036061299999998</c:v>
                </c:pt>
                <c:pt idx="16374">
                  <c:v>1.1331410399999999</c:v>
                </c:pt>
                <c:pt idx="16375">
                  <c:v>1.2074977199999999</c:v>
                </c:pt>
                <c:pt idx="16376">
                  <c:v>1.2730982299999998</c:v>
                </c:pt>
                <c:pt idx="16377">
                  <c:v>1.33216643</c:v>
                </c:pt>
                <c:pt idx="16378">
                  <c:v>1.2760167099999999</c:v>
                </c:pt>
                <c:pt idx="16379">
                  <c:v>1.2332098499999997</c:v>
                </c:pt>
                <c:pt idx="16380">
                  <c:v>1.13175106</c:v>
                </c:pt>
                <c:pt idx="16381">
                  <c:v>1.1726127900000001</c:v>
                </c:pt>
                <c:pt idx="16382">
                  <c:v>1.2311247599999995</c:v>
                </c:pt>
                <c:pt idx="16383">
                  <c:v>1.2687896499999998</c:v>
                </c:pt>
                <c:pt idx="16384">
                  <c:v>1.3188238099999998</c:v>
                </c:pt>
                <c:pt idx="16385">
                  <c:v>1.23585057</c:v>
                </c:pt>
                <c:pt idx="16386">
                  <c:v>1.2436337499999996</c:v>
                </c:pt>
                <c:pt idx="16387">
                  <c:v>1.1694158300000002</c:v>
                </c:pt>
                <c:pt idx="16388">
                  <c:v>1.1177140499999998</c:v>
                </c:pt>
                <c:pt idx="16389">
                  <c:v>1.1660805900000002</c:v>
                </c:pt>
                <c:pt idx="16390">
                  <c:v>1.2415489</c:v>
                </c:pt>
                <c:pt idx="16391">
                  <c:v>1.2427996399999997</c:v>
                </c:pt>
                <c:pt idx="16392">
                  <c:v>1.2942239</c:v>
                </c:pt>
                <c:pt idx="16393">
                  <c:v>1.2951966499999996</c:v>
                </c:pt>
                <c:pt idx="16394">
                  <c:v>1.2351554600000001</c:v>
                </c:pt>
                <c:pt idx="16395">
                  <c:v>1.1663582300000002</c:v>
                </c:pt>
                <c:pt idx="16396">
                  <c:v>1.0983953499999999</c:v>
                </c:pt>
                <c:pt idx="16397">
                  <c:v>1.2167531300000001</c:v>
                </c:pt>
                <c:pt idx="16398">
                  <c:v>1.2529660499999997</c:v>
                </c:pt>
                <c:pt idx="16399">
                  <c:v>1.27601695</c:v>
                </c:pt>
                <c:pt idx="16400">
                  <c:v>1.2979764899999997</c:v>
                </c:pt>
                <c:pt idx="16401">
                  <c:v>1.2986714799999999</c:v>
                </c:pt>
                <c:pt idx="16402">
                  <c:v>1.2359890899999997</c:v>
                </c:pt>
                <c:pt idx="16403">
                  <c:v>1.2177826199999997</c:v>
                </c:pt>
                <c:pt idx="16404">
                  <c:v>1.16776741</c:v>
                </c:pt>
                <c:pt idx="16405">
                  <c:v>1.1795618499999998</c:v>
                </c:pt>
                <c:pt idx="16406">
                  <c:v>1.17914498</c:v>
                </c:pt>
                <c:pt idx="16407">
                  <c:v>1.2450233699999997</c:v>
                </c:pt>
                <c:pt idx="16408">
                  <c:v>1.2781015600000001</c:v>
                </c:pt>
                <c:pt idx="16409">
                  <c:v>1.2637864399999998</c:v>
                </c:pt>
                <c:pt idx="16410">
                  <c:v>1.2503045799999999</c:v>
                </c:pt>
                <c:pt idx="16411">
                  <c:v>1.2414098999999998</c:v>
                </c:pt>
                <c:pt idx="16412">
                  <c:v>1.13029146</c:v>
                </c:pt>
                <c:pt idx="16413">
                  <c:v>1.1652464899999999</c:v>
                </c:pt>
                <c:pt idx="16414">
                  <c:v>1.1774770000000001</c:v>
                </c:pt>
                <c:pt idx="16415">
                  <c:v>1.2088875800000001</c:v>
                </c:pt>
                <c:pt idx="16416">
                  <c:v>1.2906103099999999</c:v>
                </c:pt>
                <c:pt idx="16417">
                  <c:v>1.2878302299999997</c:v>
                </c:pt>
                <c:pt idx="16418">
                  <c:v>1.27921343</c:v>
                </c:pt>
                <c:pt idx="16419">
                  <c:v>1.2525286699999998</c:v>
                </c:pt>
                <c:pt idx="16420">
                  <c:v>1.2628132099999998</c:v>
                </c:pt>
                <c:pt idx="16421">
                  <c:v>1.3104846499999998</c:v>
                </c:pt>
                <c:pt idx="16422">
                  <c:v>1.2241755700000001</c:v>
                </c:pt>
                <c:pt idx="16423">
                  <c:v>1.19443309</c:v>
                </c:pt>
                <c:pt idx="16424">
                  <c:v>1.1621530100000002</c:v>
                </c:pt>
                <c:pt idx="16425">
                  <c:v>1.2365438899999999</c:v>
                </c:pt>
                <c:pt idx="16426">
                  <c:v>1.2757387199999999</c:v>
                </c:pt>
                <c:pt idx="16427">
                  <c:v>1.2683726499999999</c:v>
                </c:pt>
                <c:pt idx="16428">
                  <c:v>1.3236882699999999</c:v>
                </c:pt>
                <c:pt idx="16429">
                  <c:v>1.3452310599999997</c:v>
                </c:pt>
                <c:pt idx="16430">
                  <c:v>1.3367528900000001</c:v>
                </c:pt>
                <c:pt idx="16431">
                  <c:v>1.3174344299999998</c:v>
                </c:pt>
                <c:pt idx="16432">
                  <c:v>1.32215941</c:v>
                </c:pt>
                <c:pt idx="16433">
                  <c:v>1.3182678200000002</c:v>
                </c:pt>
                <c:pt idx="16434">
                  <c:v>1.3334174200000002</c:v>
                </c:pt>
                <c:pt idx="16435">
                  <c:v>1.30492556</c:v>
                </c:pt>
                <c:pt idx="16436">
                  <c:v>1.2760167099999999</c:v>
                </c:pt>
                <c:pt idx="16437">
                  <c:v>1.2629522099999999</c:v>
                </c:pt>
                <c:pt idx="16438">
                  <c:v>1.2940847899999999</c:v>
                </c:pt>
                <c:pt idx="16439">
                  <c:v>1.28102052</c:v>
                </c:pt>
                <c:pt idx="16440">
                  <c:v>1.2148636599999998</c:v>
                </c:pt>
                <c:pt idx="16441">
                  <c:v>1.2033281299999998</c:v>
                </c:pt>
                <c:pt idx="16442">
                  <c:v>1.19929755</c:v>
                </c:pt>
                <c:pt idx="16443">
                  <c:v>1.2176433799999997</c:v>
                </c:pt>
                <c:pt idx="16444">
                  <c:v>1.2854675099999999</c:v>
                </c:pt>
                <c:pt idx="16445">
                  <c:v>1.2675389099999999</c:v>
                </c:pt>
                <c:pt idx="16446">
                  <c:v>1.2703183899999999</c:v>
                </c:pt>
                <c:pt idx="16447">
                  <c:v>1.2793524300000001</c:v>
                </c:pt>
                <c:pt idx="16448">
                  <c:v>1.3468992699999998</c:v>
                </c:pt>
                <c:pt idx="16449">
                  <c:v>1.2550716399999997</c:v>
                </c:pt>
                <c:pt idx="16450">
                  <c:v>1.1662231700000001</c:v>
                </c:pt>
                <c:pt idx="16451">
                  <c:v>1.2065249699999998</c:v>
                </c:pt>
                <c:pt idx="16452">
                  <c:v>1.2070804799999999</c:v>
                </c:pt>
                <c:pt idx="16453">
                  <c:v>1.2443284999999997</c:v>
                </c:pt>
                <c:pt idx="16454">
                  <c:v>1.26114547</c:v>
                </c:pt>
                <c:pt idx="16455">
                  <c:v>1.2610064699999999</c:v>
                </c:pt>
                <c:pt idx="16456">
                  <c:v>1.2676779</c:v>
                </c:pt>
                <c:pt idx="16457">
                  <c:v>1.2576712399999996</c:v>
                </c:pt>
                <c:pt idx="16458">
                  <c:v>1.2767120599999999</c:v>
                </c:pt>
                <c:pt idx="16459">
                  <c:v>1.3088293099999997</c:v>
                </c:pt>
                <c:pt idx="16460">
                  <c:v>1.3032579400000002</c:v>
                </c:pt>
                <c:pt idx="16461">
                  <c:v>1.26058972</c:v>
                </c:pt>
                <c:pt idx="16462">
                  <c:v>1.3111797599999997</c:v>
                </c:pt>
                <c:pt idx="16463">
                  <c:v>1.2553082699999998</c:v>
                </c:pt>
                <c:pt idx="16464">
                  <c:v>1.2512775700000001</c:v>
                </c:pt>
                <c:pt idx="16465">
                  <c:v>1.2419657699999997</c:v>
                </c:pt>
                <c:pt idx="16466">
                  <c:v>1.14759576</c:v>
                </c:pt>
                <c:pt idx="16467">
                  <c:v>1.14676154</c:v>
                </c:pt>
                <c:pt idx="16468">
                  <c:v>1.2326540899999998</c:v>
                </c:pt>
                <c:pt idx="16469">
                  <c:v>1.3008949799999998</c:v>
                </c:pt>
                <c:pt idx="16470">
                  <c:v>1.34439719</c:v>
                </c:pt>
                <c:pt idx="16471">
                  <c:v>1.2597554899999999</c:v>
                </c:pt>
                <c:pt idx="16472">
                  <c:v>1.1923306</c:v>
                </c:pt>
                <c:pt idx="16473">
                  <c:v>1.3043698099999999</c:v>
                </c:pt>
                <c:pt idx="16474">
                  <c:v>1.33202767</c:v>
                </c:pt>
                <c:pt idx="16475">
                  <c:v>1.2439113899999996</c:v>
                </c:pt>
                <c:pt idx="16476">
                  <c:v>1.2651774899999999</c:v>
                </c:pt>
                <c:pt idx="16477">
                  <c:v>1.35287511</c:v>
                </c:pt>
                <c:pt idx="16478">
                  <c:v>1.2936677899999998</c:v>
                </c:pt>
                <c:pt idx="16479">
                  <c:v>1.2158368799999997</c:v>
                </c:pt>
                <c:pt idx="16480">
                  <c:v>1.1923488400000002</c:v>
                </c:pt>
                <c:pt idx="16481">
                  <c:v>1.22417581</c:v>
                </c:pt>
                <c:pt idx="16482">
                  <c:v>1.3024234799999999</c:v>
                </c:pt>
                <c:pt idx="16483">
                  <c:v>1.33063745</c:v>
                </c:pt>
                <c:pt idx="16484">
                  <c:v>1.2874134799999999</c:v>
                </c:pt>
                <c:pt idx="16485">
                  <c:v>1.1980468000000002</c:v>
                </c:pt>
                <c:pt idx="16486">
                  <c:v>1.1963790700000001</c:v>
                </c:pt>
                <c:pt idx="16487">
                  <c:v>1.2708741399999999</c:v>
                </c:pt>
                <c:pt idx="16488">
                  <c:v>1.32938683</c:v>
                </c:pt>
                <c:pt idx="16489">
                  <c:v>1.3694142099999997</c:v>
                </c:pt>
                <c:pt idx="16490">
                  <c:v>1.3544035000000001</c:v>
                </c:pt>
                <c:pt idx="16491">
                  <c:v>1.2808810499999999</c:v>
                </c:pt>
                <c:pt idx="16492">
                  <c:v>1.17358589</c:v>
                </c:pt>
                <c:pt idx="16493">
                  <c:v>1.2284841499999999</c:v>
                </c:pt>
                <c:pt idx="16494">
                  <c:v>1.3318886799999998</c:v>
                </c:pt>
                <c:pt idx="16495">
                  <c:v>1.3260508800000002</c:v>
                </c:pt>
                <c:pt idx="16496">
                  <c:v>1.2586436299999999</c:v>
                </c:pt>
                <c:pt idx="16497">
                  <c:v>1.2055521</c:v>
                </c:pt>
                <c:pt idx="16498">
                  <c:v>1.3014509700000001</c:v>
                </c:pt>
                <c:pt idx="16499">
                  <c:v>1.3072880499999999</c:v>
                </c:pt>
                <c:pt idx="16500">
                  <c:v>1.2091654499999998</c:v>
                </c:pt>
                <c:pt idx="16501">
                  <c:v>1.24210501</c:v>
                </c:pt>
                <c:pt idx="16502">
                  <c:v>1.31507146</c:v>
                </c:pt>
                <c:pt idx="16503">
                  <c:v>1.3036361899999998</c:v>
                </c:pt>
                <c:pt idx="16504">
                  <c:v>1.2451624899999998</c:v>
                </c:pt>
                <c:pt idx="16505">
                  <c:v>1.28880346</c:v>
                </c:pt>
                <c:pt idx="16506">
                  <c:v>1.3035355799999999</c:v>
                </c:pt>
                <c:pt idx="16507">
                  <c:v>1.3616313899999997</c:v>
                </c:pt>
                <c:pt idx="16508">
                  <c:v>1.2837997699999997</c:v>
                </c:pt>
                <c:pt idx="16509">
                  <c:v>1.25141692</c:v>
                </c:pt>
                <c:pt idx="16510">
                  <c:v>1.1659414799999999</c:v>
                </c:pt>
                <c:pt idx="16511">
                  <c:v>1.1662194700000001</c:v>
                </c:pt>
                <c:pt idx="16512">
                  <c:v>1.2302910099999997</c:v>
                </c:pt>
                <c:pt idx="16513">
                  <c:v>1.2243146899999997</c:v>
                </c:pt>
                <c:pt idx="16514">
                  <c:v>1.31243062</c:v>
                </c:pt>
                <c:pt idx="16515">
                  <c:v>1.3078443999999998</c:v>
                </c:pt>
                <c:pt idx="16516">
                  <c:v>1.3011730899999998</c:v>
                </c:pt>
                <c:pt idx="16517">
                  <c:v>1.3395327299999999</c:v>
                </c:pt>
                <c:pt idx="16518">
                  <c:v>1.2505829300000002</c:v>
                </c:pt>
                <c:pt idx="16519">
                  <c:v>1.2917220599999997</c:v>
                </c:pt>
                <c:pt idx="16520">
                  <c:v>1.2195895899999998</c:v>
                </c:pt>
                <c:pt idx="16521">
                  <c:v>1.1416189700000001</c:v>
                </c:pt>
                <c:pt idx="16522">
                  <c:v>1.16733098</c:v>
                </c:pt>
                <c:pt idx="16523">
                  <c:v>1.21847737</c:v>
                </c:pt>
                <c:pt idx="16524">
                  <c:v>1.2562808999999999</c:v>
                </c:pt>
                <c:pt idx="16525">
                  <c:v>1.3416178200000002</c:v>
                </c:pt>
                <c:pt idx="16526">
                  <c:v>1.3047866799999999</c:v>
                </c:pt>
                <c:pt idx="16527">
                  <c:v>1.2932509200000002</c:v>
                </c:pt>
                <c:pt idx="16528">
                  <c:v>1.3343902799999998</c:v>
                </c:pt>
                <c:pt idx="16529">
                  <c:v>1.3671903599999997</c:v>
                </c:pt>
                <c:pt idx="16530">
                  <c:v>1.1951379800000002</c:v>
                </c:pt>
                <c:pt idx="16531">
                  <c:v>1.12827671</c:v>
                </c:pt>
                <c:pt idx="16532">
                  <c:v>1.12202263</c:v>
                </c:pt>
                <c:pt idx="16533">
                  <c:v>1.1646906099999998</c:v>
                </c:pt>
                <c:pt idx="16534">
                  <c:v>1.2591998599999998</c:v>
                </c:pt>
                <c:pt idx="16535">
                  <c:v>1.2703183899999999</c:v>
                </c:pt>
                <c:pt idx="16536">
                  <c:v>1.2529454200000001</c:v>
                </c:pt>
                <c:pt idx="16537">
                  <c:v>1.3509292599999998</c:v>
                </c:pt>
                <c:pt idx="16538">
                  <c:v>1.3093729000000001</c:v>
                </c:pt>
                <c:pt idx="16539">
                  <c:v>1.3217426499999998</c:v>
                </c:pt>
                <c:pt idx="16540">
                  <c:v>1.2362672099999998</c:v>
                </c:pt>
                <c:pt idx="16541">
                  <c:v>1.1726129100000002</c:v>
                </c:pt>
                <c:pt idx="16542">
                  <c:v>1.2079145899999997</c:v>
                </c:pt>
                <c:pt idx="16543">
                  <c:v>1.26865089</c:v>
                </c:pt>
                <c:pt idx="16544">
                  <c:v>1.310902</c:v>
                </c:pt>
                <c:pt idx="16545">
                  <c:v>1.2551692699999997</c:v>
                </c:pt>
                <c:pt idx="16546">
                  <c:v>1.1906805000000003</c:v>
                </c:pt>
                <c:pt idx="16547">
                  <c:v>1.1785889900000002</c:v>
                </c:pt>
                <c:pt idx="16548">
                  <c:v>1.2601727199999999</c:v>
                </c:pt>
                <c:pt idx="16549">
                  <c:v>1.3338341699999998</c:v>
                </c:pt>
                <c:pt idx="16550">
                  <c:v>1.2936676699999998</c:v>
                </c:pt>
                <c:pt idx="16551">
                  <c:v>1.17344677</c:v>
                </c:pt>
                <c:pt idx="16552">
                  <c:v>1.20888734</c:v>
                </c:pt>
                <c:pt idx="16553">
                  <c:v>1.3060375500000001</c:v>
                </c:pt>
                <c:pt idx="16554">
                  <c:v>1.2635081999999997</c:v>
                </c:pt>
                <c:pt idx="16555">
                  <c:v>1.1782944200000001</c:v>
                </c:pt>
                <c:pt idx="16556">
                  <c:v>1.17358589</c:v>
                </c:pt>
                <c:pt idx="16557">
                  <c:v>1.22236776</c:v>
                </c:pt>
                <c:pt idx="16558">
                  <c:v>1.2715693699999997</c:v>
                </c:pt>
                <c:pt idx="16559">
                  <c:v>1.3509293799999997</c:v>
                </c:pt>
                <c:pt idx="16560">
                  <c:v>1.2924166899999998</c:v>
                </c:pt>
                <c:pt idx="16561">
                  <c:v>1.1674701000000001</c:v>
                </c:pt>
                <c:pt idx="16562">
                  <c:v>1.2227858300000001</c:v>
                </c:pt>
                <c:pt idx="16563">
                  <c:v>1.2705113899999998</c:v>
                </c:pt>
                <c:pt idx="16564">
                  <c:v>1.33147156</c:v>
                </c:pt>
                <c:pt idx="16565">
                  <c:v>1.2989492399999998</c:v>
                </c:pt>
                <c:pt idx="16566">
                  <c:v>1.2748624099999999</c:v>
                </c:pt>
                <c:pt idx="16567">
                  <c:v>1.20847058</c:v>
                </c:pt>
                <c:pt idx="16568">
                  <c:v>1.1517649899999998</c:v>
                </c:pt>
                <c:pt idx="16569">
                  <c:v>1.1538499600000001</c:v>
                </c:pt>
                <c:pt idx="16570">
                  <c:v>1.2625356899999998</c:v>
                </c:pt>
                <c:pt idx="16571">
                  <c:v>1.26211834</c:v>
                </c:pt>
                <c:pt idx="16572">
                  <c:v>1.2897763299999998</c:v>
                </c:pt>
                <c:pt idx="16573">
                  <c:v>1.2743489700000001</c:v>
                </c:pt>
                <c:pt idx="16574">
                  <c:v>1.2469688699999999</c:v>
                </c:pt>
                <c:pt idx="16575">
                  <c:v>1.2715693699999997</c:v>
                </c:pt>
                <c:pt idx="16576">
                  <c:v>1.2583659899999999</c:v>
                </c:pt>
                <c:pt idx="16577">
                  <c:v>1.2062466099999998</c:v>
                </c:pt>
                <c:pt idx="16578">
                  <c:v>1.1706669300000001</c:v>
                </c:pt>
                <c:pt idx="16579">
                  <c:v>1.16316211</c:v>
                </c:pt>
                <c:pt idx="16580">
                  <c:v>1.2187553600000001</c:v>
                </c:pt>
                <c:pt idx="16581">
                  <c:v>1.23765719</c:v>
                </c:pt>
                <c:pt idx="16582">
                  <c:v>1.2787922599999997</c:v>
                </c:pt>
                <c:pt idx="16583">
                  <c:v>1.26795554</c:v>
                </c:pt>
                <c:pt idx="16584">
                  <c:v>1.3090953799999998</c:v>
                </c:pt>
                <c:pt idx="16585">
                  <c:v>1.2566980099999998</c:v>
                </c:pt>
                <c:pt idx="16586">
                  <c:v>1.2109725499999999</c:v>
                </c:pt>
                <c:pt idx="16587">
                  <c:v>1.14676154</c:v>
                </c:pt>
                <c:pt idx="16588">
                  <c:v>1.1708059300000002</c:v>
                </c:pt>
                <c:pt idx="16589">
                  <c:v>1.2205622199999997</c:v>
                </c:pt>
                <c:pt idx="16590">
                  <c:v>1.2651761799999999</c:v>
                </c:pt>
                <c:pt idx="16591">
                  <c:v>1.3521801200000003</c:v>
                </c:pt>
                <c:pt idx="16592">
                  <c:v>1.3542650899999999</c:v>
                </c:pt>
                <c:pt idx="16593">
                  <c:v>1.3375866399999998</c:v>
                </c:pt>
                <c:pt idx="16594">
                  <c:v>1.2867190799999999</c:v>
                </c:pt>
                <c:pt idx="16595">
                  <c:v>1.2970036299999999</c:v>
                </c:pt>
                <c:pt idx="16596">
                  <c:v>1.17233491</c:v>
                </c:pt>
                <c:pt idx="16597">
                  <c:v>1.2205618599999999</c:v>
                </c:pt>
                <c:pt idx="16598">
                  <c:v>1.28310502</c:v>
                </c:pt>
                <c:pt idx="16599">
                  <c:v>1.3256343599999998</c:v>
                </c:pt>
                <c:pt idx="16600">
                  <c:v>1.3432853199999999</c:v>
                </c:pt>
                <c:pt idx="16601">
                  <c:v>1.2956136499999997</c:v>
                </c:pt>
                <c:pt idx="16602">
                  <c:v>1.2329316099999996</c:v>
                </c:pt>
                <c:pt idx="16603">
                  <c:v>1.1755312699999998</c:v>
                </c:pt>
                <c:pt idx="16604">
                  <c:v>1.2290403799999998</c:v>
                </c:pt>
                <c:pt idx="16605">
                  <c:v>1.2505827</c:v>
                </c:pt>
                <c:pt idx="16606">
                  <c:v>1.2560030200000001</c:v>
                </c:pt>
                <c:pt idx="16607">
                  <c:v>1.32424414</c:v>
                </c:pt>
                <c:pt idx="16608">
                  <c:v>1.3257732399999997</c:v>
                </c:pt>
                <c:pt idx="16609">
                  <c:v>1.3488446499999998</c:v>
                </c:pt>
                <c:pt idx="16610">
                  <c:v>1.2313502999999997</c:v>
                </c:pt>
                <c:pt idx="16611">
                  <c:v>1.2180604899999998</c:v>
                </c:pt>
                <c:pt idx="16612">
                  <c:v>1.2673997899999996</c:v>
                </c:pt>
                <c:pt idx="16613">
                  <c:v>1.3256342399999996</c:v>
                </c:pt>
                <c:pt idx="16614">
                  <c:v>1.3746957799999999</c:v>
                </c:pt>
                <c:pt idx="16615">
                  <c:v>1.3058984299999998</c:v>
                </c:pt>
                <c:pt idx="16616">
                  <c:v>1.28131902</c:v>
                </c:pt>
                <c:pt idx="16617">
                  <c:v>1.1671923399999999</c:v>
                </c:pt>
                <c:pt idx="16618">
                  <c:v>1.1880400200000003</c:v>
                </c:pt>
                <c:pt idx="16619">
                  <c:v>1.2226470700000001</c:v>
                </c:pt>
                <c:pt idx="16620">
                  <c:v>1.2284841499999999</c:v>
                </c:pt>
                <c:pt idx="16621">
                  <c:v>1.2340435999999999</c:v>
                </c:pt>
                <c:pt idx="16622">
                  <c:v>1.2708744999999997</c:v>
                </c:pt>
                <c:pt idx="16623">
                  <c:v>1.2986713599999997</c:v>
                </c:pt>
                <c:pt idx="16624">
                  <c:v>1.32896996</c:v>
                </c:pt>
                <c:pt idx="16625">
                  <c:v>1.2961695200000001</c:v>
                </c:pt>
                <c:pt idx="16626">
                  <c:v>1.2756000799999998</c:v>
                </c:pt>
                <c:pt idx="16627">
                  <c:v>1.29380703</c:v>
                </c:pt>
                <c:pt idx="16628">
                  <c:v>1.30742717</c:v>
                </c:pt>
                <c:pt idx="16629">
                  <c:v>1.2968646299999997</c:v>
                </c:pt>
                <c:pt idx="16630">
                  <c:v>1.2568371300000001</c:v>
                </c:pt>
                <c:pt idx="16631">
                  <c:v>1.23348773</c:v>
                </c:pt>
                <c:pt idx="16632">
                  <c:v>1.20874846</c:v>
                </c:pt>
                <c:pt idx="16633">
                  <c:v>1.1719179200000003</c:v>
                </c:pt>
                <c:pt idx="16634">
                  <c:v>1.18152273</c:v>
                </c:pt>
                <c:pt idx="16635">
                  <c:v>1.2818806199999997</c:v>
                </c:pt>
                <c:pt idx="16636">
                  <c:v>1.3507906199999997</c:v>
                </c:pt>
                <c:pt idx="16637">
                  <c:v>1.3097900199999999</c:v>
                </c:pt>
                <c:pt idx="16638">
                  <c:v>1.2740708599999999</c:v>
                </c:pt>
                <c:pt idx="16639">
                  <c:v>1.24905384</c:v>
                </c:pt>
                <c:pt idx="16640">
                  <c:v>1.2412710199999997</c:v>
                </c:pt>
                <c:pt idx="16641">
                  <c:v>1.21708751</c:v>
                </c:pt>
                <c:pt idx="16642">
                  <c:v>1.1592700499999999</c:v>
                </c:pt>
                <c:pt idx="16643">
                  <c:v>1.20847046</c:v>
                </c:pt>
                <c:pt idx="16644">
                  <c:v>1.3106243599999998</c:v>
                </c:pt>
                <c:pt idx="16645">
                  <c:v>1.27737057</c:v>
                </c:pt>
                <c:pt idx="16646">
                  <c:v>1.3660785000000002</c:v>
                </c:pt>
                <c:pt idx="16647">
                  <c:v>1.3253561300000001</c:v>
                </c:pt>
                <c:pt idx="16648">
                  <c:v>1.3271630999999997</c:v>
                </c:pt>
                <c:pt idx="16649">
                  <c:v>1.2179216099999994</c:v>
                </c:pt>
                <c:pt idx="16650">
                  <c:v>1.1801178500000002</c:v>
                </c:pt>
                <c:pt idx="16651">
                  <c:v>1.2669825600000002</c:v>
                </c:pt>
                <c:pt idx="16652">
                  <c:v>1.29005444</c:v>
                </c:pt>
                <c:pt idx="16653">
                  <c:v>1.37803137</c:v>
                </c:pt>
                <c:pt idx="16654">
                  <c:v>1.3335565300000001</c:v>
                </c:pt>
                <c:pt idx="16655">
                  <c:v>1.2933901499999998</c:v>
                </c:pt>
                <c:pt idx="16656">
                  <c:v>1.2418268899999996</c:v>
                </c:pt>
                <c:pt idx="16657">
                  <c:v>1.22375882</c:v>
                </c:pt>
                <c:pt idx="16658">
                  <c:v>1.2322367399999998</c:v>
                </c:pt>
                <c:pt idx="16659">
                  <c:v>1.2165316299999998</c:v>
                </c:pt>
                <c:pt idx="16660">
                  <c:v>1.2369623199999997</c:v>
                </c:pt>
                <c:pt idx="16661">
                  <c:v>1.2609665399999999</c:v>
                </c:pt>
                <c:pt idx="16662">
                  <c:v>1.34203446</c:v>
                </c:pt>
                <c:pt idx="16663">
                  <c:v>1.4063799399999999</c:v>
                </c:pt>
                <c:pt idx="16664">
                  <c:v>1.3580179200000004</c:v>
                </c:pt>
                <c:pt idx="16665">
                  <c:v>1.3509293799999997</c:v>
                </c:pt>
                <c:pt idx="16666">
                  <c:v>1.3582956799999999</c:v>
                </c:pt>
                <c:pt idx="16667">
                  <c:v>1.3833129400000002</c:v>
                </c:pt>
                <c:pt idx="16668">
                  <c:v>1.3389767399999999</c:v>
                </c:pt>
                <c:pt idx="16669">
                  <c:v>1.2818539099999999</c:v>
                </c:pt>
                <c:pt idx="16670">
                  <c:v>1.2497487099999998</c:v>
                </c:pt>
                <c:pt idx="16671">
                  <c:v>1.2815762799999997</c:v>
                </c:pt>
                <c:pt idx="16672">
                  <c:v>1.27448809</c:v>
                </c:pt>
                <c:pt idx="16673">
                  <c:v>1.1948503300000002</c:v>
                </c:pt>
                <c:pt idx="16674">
                  <c:v>1.2108331899999998</c:v>
                </c:pt>
                <c:pt idx="16675">
                  <c:v>1.2151417699999998</c:v>
                </c:pt>
                <c:pt idx="16676">
                  <c:v>1.2611070899999999</c:v>
                </c:pt>
                <c:pt idx="16677">
                  <c:v>1.35287511</c:v>
                </c:pt>
                <c:pt idx="16678">
                  <c:v>1.34564781</c:v>
                </c:pt>
                <c:pt idx="16679">
                  <c:v>1.2767116999999997</c:v>
                </c:pt>
                <c:pt idx="16680">
                  <c:v>1.2158369999999998</c:v>
                </c:pt>
                <c:pt idx="16681">
                  <c:v>1.16302276</c:v>
                </c:pt>
                <c:pt idx="16682">
                  <c:v>1.2165316299999998</c:v>
                </c:pt>
                <c:pt idx="16683">
                  <c:v>1.2112501899999999</c:v>
                </c:pt>
                <c:pt idx="16684">
                  <c:v>1.26837277</c:v>
                </c:pt>
                <c:pt idx="16685">
                  <c:v>1.3360580200000003</c:v>
                </c:pt>
                <c:pt idx="16686">
                  <c:v>1.3008950899999998</c:v>
                </c:pt>
                <c:pt idx="16687">
                  <c:v>1.31409848</c:v>
                </c:pt>
                <c:pt idx="16688">
                  <c:v>1.2674232699999997</c:v>
                </c:pt>
                <c:pt idx="16689">
                  <c:v>1.24988806</c:v>
                </c:pt>
                <c:pt idx="16690">
                  <c:v>1.3267462299999999</c:v>
                </c:pt>
                <c:pt idx="16691">
                  <c:v>1.3081222799999999</c:v>
                </c:pt>
                <c:pt idx="16692">
                  <c:v>1.2190333599999998</c:v>
                </c:pt>
                <c:pt idx="16693">
                  <c:v>1.2365455599999999</c:v>
                </c:pt>
                <c:pt idx="16694">
                  <c:v>1.3199356799999997</c:v>
                </c:pt>
                <c:pt idx="16695">
                  <c:v>1.3467601499999999</c:v>
                </c:pt>
                <c:pt idx="16696">
                  <c:v>1.2528259799999999</c:v>
                </c:pt>
                <c:pt idx="16697">
                  <c:v>1.2396030399999998</c:v>
                </c:pt>
                <c:pt idx="16698">
                  <c:v>1.3114963799999997</c:v>
                </c:pt>
                <c:pt idx="16699">
                  <c:v>1.3257732399999997</c:v>
                </c:pt>
                <c:pt idx="16700">
                  <c:v>1.1952669600000001</c:v>
                </c:pt>
                <c:pt idx="16701">
                  <c:v>1.31243062</c:v>
                </c:pt>
                <c:pt idx="16702">
                  <c:v>1.3701089600000003</c:v>
                </c:pt>
                <c:pt idx="16703">
                  <c:v>1.2644813099999999</c:v>
                </c:pt>
                <c:pt idx="16704">
                  <c:v>1.16913819</c:v>
                </c:pt>
                <c:pt idx="16705">
                  <c:v>1.26114547</c:v>
                </c:pt>
                <c:pt idx="16706">
                  <c:v>1.32938683</c:v>
                </c:pt>
                <c:pt idx="16707">
                  <c:v>1.3008950899999998</c:v>
                </c:pt>
                <c:pt idx="16708">
                  <c:v>1.21778214</c:v>
                </c:pt>
                <c:pt idx="16709">
                  <c:v>1.2055521</c:v>
                </c:pt>
                <c:pt idx="16710">
                  <c:v>1.3038140499999997</c:v>
                </c:pt>
                <c:pt idx="16711">
                  <c:v>1.3482888900000001</c:v>
                </c:pt>
                <c:pt idx="16712">
                  <c:v>1.3111796399999998</c:v>
                </c:pt>
                <c:pt idx="16713">
                  <c:v>1.2350164699999999</c:v>
                </c:pt>
                <c:pt idx="16714">
                  <c:v>1.27851176</c:v>
                </c:pt>
                <c:pt idx="16715">
                  <c:v>1.2835220099999998</c:v>
                </c:pt>
                <c:pt idx="16716">
                  <c:v>1.2765728199999999</c:v>
                </c:pt>
                <c:pt idx="16717">
                  <c:v>1.1248021100000001</c:v>
                </c:pt>
                <c:pt idx="16718">
                  <c:v>1.2093045699999998</c:v>
                </c:pt>
                <c:pt idx="16719">
                  <c:v>1.2123624099999999</c:v>
                </c:pt>
                <c:pt idx="16720">
                  <c:v>1.2673996699999996</c:v>
                </c:pt>
                <c:pt idx="16721">
                  <c:v>1.2958915199999999</c:v>
                </c:pt>
                <c:pt idx="16722">
                  <c:v>1.2945016599999999</c:v>
                </c:pt>
                <c:pt idx="16723">
                  <c:v>1.3902622499999999</c:v>
                </c:pt>
                <c:pt idx="16724">
                  <c:v>1.3377258799999998</c:v>
                </c:pt>
                <c:pt idx="16725">
                  <c:v>1.26823413</c:v>
                </c:pt>
                <c:pt idx="16726">
                  <c:v>1.3303594599999999</c:v>
                </c:pt>
                <c:pt idx="16727">
                  <c:v>1.3278576099999999</c:v>
                </c:pt>
                <c:pt idx="16728">
                  <c:v>1.2894983299999998</c:v>
                </c:pt>
                <c:pt idx="16729">
                  <c:v>1.2389079300000001</c:v>
                </c:pt>
                <c:pt idx="16730">
                  <c:v>1.2173653799999997</c:v>
                </c:pt>
                <c:pt idx="16731">
                  <c:v>1.1820844400000001</c:v>
                </c:pt>
                <c:pt idx="16732">
                  <c:v>1.1841485500000002</c:v>
                </c:pt>
                <c:pt idx="16733">
                  <c:v>1.1926262399999998</c:v>
                </c:pt>
                <c:pt idx="16734">
                  <c:v>1.2156979999999997</c:v>
                </c:pt>
                <c:pt idx="16735">
                  <c:v>1.3104848899999999</c:v>
                </c:pt>
                <c:pt idx="16736">
                  <c:v>1.2801865300000002</c:v>
                </c:pt>
                <c:pt idx="16737">
                  <c:v>1.3363360200000001</c:v>
                </c:pt>
                <c:pt idx="16738">
                  <c:v>1.3402276</c:v>
                </c:pt>
                <c:pt idx="16739">
                  <c:v>1.3063154200000002</c:v>
                </c:pt>
                <c:pt idx="16740">
                  <c:v>1.28616285</c:v>
                </c:pt>
                <c:pt idx="16741">
                  <c:v>1.2423825300000002</c:v>
                </c:pt>
                <c:pt idx="16742">
                  <c:v>1.1745051100000001</c:v>
                </c:pt>
                <c:pt idx="16743">
                  <c:v>1.1951281999999999</c:v>
                </c:pt>
                <c:pt idx="16744">
                  <c:v>1.2402977899999998</c:v>
                </c:pt>
                <c:pt idx="16745">
                  <c:v>1.31465447</c:v>
                </c:pt>
                <c:pt idx="16746">
                  <c:v>1.3071494099999998</c:v>
                </c:pt>
                <c:pt idx="16747">
                  <c:v>1.2800474200000003</c:v>
                </c:pt>
                <c:pt idx="16748">
                  <c:v>1.23233306</c:v>
                </c:pt>
                <c:pt idx="16749">
                  <c:v>1.1622933099999999</c:v>
                </c:pt>
                <c:pt idx="16750">
                  <c:v>1.1492636199999997</c:v>
                </c:pt>
                <c:pt idx="16751">
                  <c:v>1.1487072700000001</c:v>
                </c:pt>
                <c:pt idx="16752">
                  <c:v>1.2311249999999998</c:v>
                </c:pt>
                <c:pt idx="16753">
                  <c:v>1.2494707099999998</c:v>
                </c:pt>
                <c:pt idx="16754">
                  <c:v>1.3239663799999997</c:v>
                </c:pt>
                <c:pt idx="16755">
                  <c:v>1.28685808</c:v>
                </c:pt>
                <c:pt idx="16756">
                  <c:v>1.28945982</c:v>
                </c:pt>
                <c:pt idx="16757">
                  <c:v>1.2364064499999998</c:v>
                </c:pt>
                <c:pt idx="16758">
                  <c:v>1.2373793099999997</c:v>
                </c:pt>
                <c:pt idx="16759">
                  <c:v>1.1612161400000001</c:v>
                </c:pt>
                <c:pt idx="16760">
                  <c:v>1.1599651600000001</c:v>
                </c:pt>
                <c:pt idx="16761">
                  <c:v>1.1934598700000001</c:v>
                </c:pt>
                <c:pt idx="16762">
                  <c:v>1.22014511</c:v>
                </c:pt>
                <c:pt idx="16763">
                  <c:v>1.2362672099999998</c:v>
                </c:pt>
                <c:pt idx="16764">
                  <c:v>1.2635080799999998</c:v>
                </c:pt>
                <c:pt idx="16765">
                  <c:v>1.3475936699999997</c:v>
                </c:pt>
                <c:pt idx="16766">
                  <c:v>1.3267463399999999</c:v>
                </c:pt>
                <c:pt idx="16767">
                  <c:v>1.3781698899999999</c:v>
                </c:pt>
                <c:pt idx="16768">
                  <c:v>1.2704575100000002</c:v>
                </c:pt>
                <c:pt idx="16769">
                  <c:v>1.2699015099999997</c:v>
                </c:pt>
                <c:pt idx="16770">
                  <c:v>1.1603820300000003</c:v>
                </c:pt>
                <c:pt idx="16771">
                  <c:v>1.1546838300000002</c:v>
                </c:pt>
                <c:pt idx="16772">
                  <c:v>1.1860939300000002</c:v>
                </c:pt>
                <c:pt idx="16773">
                  <c:v>1.2849117499999998</c:v>
                </c:pt>
                <c:pt idx="16774">
                  <c:v>1.2939459099999999</c:v>
                </c:pt>
                <c:pt idx="16775">
                  <c:v>1.3175731899999998</c:v>
                </c:pt>
                <c:pt idx="16776">
                  <c:v>1.2536407699999998</c:v>
                </c:pt>
                <c:pt idx="16777">
                  <c:v>1.2482199700000001</c:v>
                </c:pt>
                <c:pt idx="16778">
                  <c:v>1.20819247</c:v>
                </c:pt>
                <c:pt idx="16779">
                  <c:v>1.1145173300000002</c:v>
                </c:pt>
                <c:pt idx="16780">
                  <c:v>1.13077855</c:v>
                </c:pt>
                <c:pt idx="16781">
                  <c:v>1.17539251</c:v>
                </c:pt>
                <c:pt idx="16782">
                  <c:v>1.1755316299999998</c:v>
                </c:pt>
                <c:pt idx="16783">
                  <c:v>1.19373822</c:v>
                </c:pt>
                <c:pt idx="16784">
                  <c:v>1.1923483600000002</c:v>
                </c:pt>
                <c:pt idx="16785">
                  <c:v>1.19735181</c:v>
                </c:pt>
                <c:pt idx="16786">
                  <c:v>1.1439818099999999</c:v>
                </c:pt>
                <c:pt idx="16787">
                  <c:v>1.13397503</c:v>
                </c:pt>
                <c:pt idx="16788">
                  <c:v>1.13411427</c:v>
                </c:pt>
                <c:pt idx="16789">
                  <c:v>1.24516213</c:v>
                </c:pt>
                <c:pt idx="16790">
                  <c:v>1.1983249199999999</c:v>
                </c:pt>
                <c:pt idx="16791">
                  <c:v>1.2678170200000001</c:v>
                </c:pt>
                <c:pt idx="16792">
                  <c:v>1.3103461300000001</c:v>
                </c:pt>
                <c:pt idx="16793">
                  <c:v>1.2637736799999997</c:v>
                </c:pt>
                <c:pt idx="16794">
                  <c:v>1.2226483799999999</c:v>
                </c:pt>
                <c:pt idx="16795">
                  <c:v>1.19901967</c:v>
                </c:pt>
                <c:pt idx="16796">
                  <c:v>1.2129180399999999</c:v>
                </c:pt>
                <c:pt idx="16797">
                  <c:v>1.2851901099999998</c:v>
                </c:pt>
                <c:pt idx="16798">
                  <c:v>1.3179902999999995</c:v>
                </c:pt>
                <c:pt idx="16799">
                  <c:v>1.2708746199999998</c:v>
                </c:pt>
                <c:pt idx="16800">
                  <c:v>1.2330704899999998</c:v>
                </c:pt>
                <c:pt idx="16801">
                  <c:v>1.2779626799999997</c:v>
                </c:pt>
                <c:pt idx="16802">
                  <c:v>1.2307079999999999</c:v>
                </c:pt>
                <c:pt idx="16803">
                  <c:v>1.1780329900000002</c:v>
                </c:pt>
                <c:pt idx="16804">
                  <c:v>1.1029816899999998</c:v>
                </c:pt>
                <c:pt idx="16805">
                  <c:v>1.1473175300000003</c:v>
                </c:pt>
                <c:pt idx="16806">
                  <c:v>1.2113890599999997</c:v>
                </c:pt>
                <c:pt idx="16807">
                  <c:v>1.2536404099999998</c:v>
                </c:pt>
                <c:pt idx="16808">
                  <c:v>1.2850507499999999</c:v>
                </c:pt>
                <c:pt idx="16809">
                  <c:v>1.2427200099999998</c:v>
                </c:pt>
                <c:pt idx="16810">
                  <c:v>1.2514167999999999</c:v>
                </c:pt>
                <c:pt idx="16811">
                  <c:v>1.1589922899999998</c:v>
                </c:pt>
                <c:pt idx="16812">
                  <c:v>1.1228562600000001</c:v>
                </c:pt>
                <c:pt idx="16813">
                  <c:v>1.2440509800000001</c:v>
                </c:pt>
                <c:pt idx="16814">
                  <c:v>1.2512776899999998</c:v>
                </c:pt>
                <c:pt idx="16815">
                  <c:v>1.2579487599999999</c:v>
                </c:pt>
                <c:pt idx="16816">
                  <c:v>1.1646909700000001</c:v>
                </c:pt>
                <c:pt idx="16817">
                  <c:v>1.0907511700000001</c:v>
                </c:pt>
                <c:pt idx="16818">
                  <c:v>1.18275869</c:v>
                </c:pt>
                <c:pt idx="16819">
                  <c:v>1.2339047199999997</c:v>
                </c:pt>
                <c:pt idx="16820">
                  <c:v>1.2337368699999998</c:v>
                </c:pt>
                <c:pt idx="16821">
                  <c:v>1.2643420700000001</c:v>
                </c:pt>
                <c:pt idx="16822">
                  <c:v>1.2868577200000002</c:v>
                </c:pt>
                <c:pt idx="16823">
                  <c:v>1.25336242</c:v>
                </c:pt>
                <c:pt idx="16824">
                  <c:v>1.2156977699999998</c:v>
                </c:pt>
                <c:pt idx="16825">
                  <c:v>1.1603820300000003</c:v>
                </c:pt>
                <c:pt idx="16826">
                  <c:v>1.16246688</c:v>
                </c:pt>
                <c:pt idx="16827">
                  <c:v>1.1610771400000002</c:v>
                </c:pt>
                <c:pt idx="16828">
                  <c:v>1.1286936999999997</c:v>
                </c:pt>
                <c:pt idx="16829">
                  <c:v>1.1298059199999999</c:v>
                </c:pt>
                <c:pt idx="16830">
                  <c:v>1.16983283</c:v>
                </c:pt>
                <c:pt idx="16831">
                  <c:v>1.1321681700000001</c:v>
                </c:pt>
                <c:pt idx="16832">
                  <c:v>1.19026363</c:v>
                </c:pt>
                <c:pt idx="16833">
                  <c:v>1.2496099499999997</c:v>
                </c:pt>
                <c:pt idx="16834">
                  <c:v>1.2671219099999997</c:v>
                </c:pt>
                <c:pt idx="16835">
                  <c:v>1.2059686199999995</c:v>
                </c:pt>
                <c:pt idx="16836">
                  <c:v>1.1288325800000001</c:v>
                </c:pt>
                <c:pt idx="16837">
                  <c:v>1.2142267199999999</c:v>
                </c:pt>
                <c:pt idx="16838">
                  <c:v>1.2455793599999998</c:v>
                </c:pt>
                <c:pt idx="16839">
                  <c:v>1.16330087</c:v>
                </c:pt>
                <c:pt idx="16840">
                  <c:v>1.1574631899999999</c:v>
                </c:pt>
                <c:pt idx="16841">
                  <c:v>1.2568371300000001</c:v>
                </c:pt>
                <c:pt idx="16842">
                  <c:v>1.23585057</c:v>
                </c:pt>
                <c:pt idx="16843">
                  <c:v>1.1125714799999999</c:v>
                </c:pt>
                <c:pt idx="16844">
                  <c:v>1.1983244399999999</c:v>
                </c:pt>
                <c:pt idx="16845">
                  <c:v>1.23974216</c:v>
                </c:pt>
                <c:pt idx="16846">
                  <c:v>1.2262607799999998</c:v>
                </c:pt>
                <c:pt idx="16847">
                  <c:v>1.17576814</c:v>
                </c:pt>
                <c:pt idx="16848">
                  <c:v>1.2418779099999999</c:v>
                </c:pt>
                <c:pt idx="16849">
                  <c:v>1.15287673</c:v>
                </c:pt>
                <c:pt idx="16850">
                  <c:v>1.2604510799999999</c:v>
                </c:pt>
                <c:pt idx="16851">
                  <c:v>1.2034670099999998</c:v>
                </c:pt>
                <c:pt idx="16852">
                  <c:v>1.1206326499999999</c:v>
                </c:pt>
                <c:pt idx="16853">
                  <c:v>1.2491931899999997</c:v>
                </c:pt>
                <c:pt idx="16854">
                  <c:v>1.21375203</c:v>
                </c:pt>
                <c:pt idx="16855">
                  <c:v>1.13411427</c:v>
                </c:pt>
                <c:pt idx="16856">
                  <c:v>1.2372401999999998</c:v>
                </c:pt>
                <c:pt idx="16857">
                  <c:v>1.2284843899999998</c:v>
                </c:pt>
                <c:pt idx="16858">
                  <c:v>1.16663647</c:v>
                </c:pt>
                <c:pt idx="16859">
                  <c:v>1.1633006299999999</c:v>
                </c:pt>
                <c:pt idx="16860">
                  <c:v>1.2525286699999998</c:v>
                </c:pt>
                <c:pt idx="16861">
                  <c:v>1.25419652</c:v>
                </c:pt>
                <c:pt idx="16862">
                  <c:v>1.15760255</c:v>
                </c:pt>
                <c:pt idx="16863">
                  <c:v>1.21236217</c:v>
                </c:pt>
                <c:pt idx="16864">
                  <c:v>1.2137517899999997</c:v>
                </c:pt>
                <c:pt idx="16865">
                  <c:v>1.1443990499999999</c:v>
                </c:pt>
                <c:pt idx="16866">
                  <c:v>1.2247315599999997</c:v>
                </c:pt>
                <c:pt idx="16867">
                  <c:v>1.2626743299999998</c:v>
                </c:pt>
                <c:pt idx="16868">
                  <c:v>1.1589920499999999</c:v>
                </c:pt>
                <c:pt idx="16869">
                  <c:v>1.2412709</c:v>
                </c:pt>
                <c:pt idx="16870">
                  <c:v>1.1642738600000002</c:v>
                </c:pt>
                <c:pt idx="16871">
                  <c:v>1.2416878899999999</c:v>
                </c:pt>
                <c:pt idx="16872">
                  <c:v>1.2454404799999998</c:v>
                </c:pt>
                <c:pt idx="16873">
                  <c:v>1.15357208</c:v>
                </c:pt>
                <c:pt idx="16874">
                  <c:v>1.2572539999999999</c:v>
                </c:pt>
                <c:pt idx="16875">
                  <c:v>1.20650697</c:v>
                </c:pt>
                <c:pt idx="16876">
                  <c:v>1.27045739</c:v>
                </c:pt>
                <c:pt idx="16877">
                  <c:v>1.2558641399999997</c:v>
                </c:pt>
                <c:pt idx="16878">
                  <c:v>1.1489855100000002</c:v>
                </c:pt>
                <c:pt idx="16879">
                  <c:v>1.2258434299999998</c:v>
                </c:pt>
                <c:pt idx="16880">
                  <c:v>1.25030482</c:v>
                </c:pt>
                <c:pt idx="16881">
                  <c:v>1.2405760299999999</c:v>
                </c:pt>
                <c:pt idx="16882">
                  <c:v>1.1585750600000002</c:v>
                </c:pt>
                <c:pt idx="16883">
                  <c:v>1.1787281000000001</c:v>
                </c:pt>
                <c:pt idx="16884">
                  <c:v>1.2457179999999999</c:v>
                </c:pt>
                <c:pt idx="16885">
                  <c:v>1.310902</c:v>
                </c:pt>
                <c:pt idx="16886">
                  <c:v>1.2123620499999999</c:v>
                </c:pt>
                <c:pt idx="16887">
                  <c:v>1.1167412999999997</c:v>
                </c:pt>
                <c:pt idx="16888">
                  <c:v>1.1802569600000001</c:v>
                </c:pt>
                <c:pt idx="16889">
                  <c:v>1.2532235399999998</c:v>
                </c:pt>
                <c:pt idx="16890">
                  <c:v>1.2429383999999999</c:v>
                </c:pt>
                <c:pt idx="16891">
                  <c:v>1.15385008</c:v>
                </c:pt>
                <c:pt idx="16892">
                  <c:v>1.1539887200000001</c:v>
                </c:pt>
                <c:pt idx="16893">
                  <c:v>1.2376573099999999</c:v>
                </c:pt>
                <c:pt idx="16894">
                  <c:v>1.2979766099999996</c:v>
                </c:pt>
                <c:pt idx="16895">
                  <c:v>1.21041632</c:v>
                </c:pt>
                <c:pt idx="16896">
                  <c:v>1.14578855</c:v>
                </c:pt>
                <c:pt idx="16897">
                  <c:v>1.1393955899999999</c:v>
                </c:pt>
                <c:pt idx="16898">
                  <c:v>1.1735857700000001</c:v>
                </c:pt>
                <c:pt idx="16899">
                  <c:v>1.2316312799999996</c:v>
                </c:pt>
                <c:pt idx="16900">
                  <c:v>1.2113891799999998</c:v>
                </c:pt>
                <c:pt idx="16901">
                  <c:v>1.2478030899999997</c:v>
                </c:pt>
                <c:pt idx="16902">
                  <c:v>1.2073588399999999</c:v>
                </c:pt>
                <c:pt idx="16903">
                  <c:v>1.16677535</c:v>
                </c:pt>
                <c:pt idx="16904">
                  <c:v>1.1610770200000002</c:v>
                </c:pt>
                <c:pt idx="16905">
                  <c:v>1.1898466299999999</c:v>
                </c:pt>
                <c:pt idx="16906">
                  <c:v>1.2330349699999998</c:v>
                </c:pt>
                <c:pt idx="16907">
                  <c:v>1.2262607799999998</c:v>
                </c:pt>
                <c:pt idx="16908">
                  <c:v>1.2191724799999999</c:v>
                </c:pt>
                <c:pt idx="16909">
                  <c:v>1.2047178700000001</c:v>
                </c:pt>
                <c:pt idx="16910">
                  <c:v>1.18915164</c:v>
                </c:pt>
                <c:pt idx="16911">
                  <c:v>1.2630910899999996</c:v>
                </c:pt>
                <c:pt idx="16912">
                  <c:v>1.2483591999999999</c:v>
                </c:pt>
                <c:pt idx="16913">
                  <c:v>1.2515558</c:v>
                </c:pt>
                <c:pt idx="16914">
                  <c:v>1.1673311</c:v>
                </c:pt>
                <c:pt idx="16915">
                  <c:v>1.1475955200000001</c:v>
                </c:pt>
                <c:pt idx="16916">
                  <c:v>1.1256362199999999</c:v>
                </c:pt>
                <c:pt idx="16917">
                  <c:v>1.0940866499999999</c:v>
                </c:pt>
                <c:pt idx="16918">
                  <c:v>1.2009653999999998</c:v>
                </c:pt>
                <c:pt idx="16919">
                  <c:v>1.22278595</c:v>
                </c:pt>
                <c:pt idx="16920">
                  <c:v>1.3049256799999998</c:v>
                </c:pt>
                <c:pt idx="16921">
                  <c:v>1.2373790699999998</c:v>
                </c:pt>
                <c:pt idx="16922">
                  <c:v>1.2719865999999997</c:v>
                </c:pt>
                <c:pt idx="16923">
                  <c:v>1.1980468000000002</c:v>
                </c:pt>
                <c:pt idx="16924">
                  <c:v>1.1521822200000003</c:v>
                </c:pt>
                <c:pt idx="16925">
                  <c:v>1.11882591</c:v>
                </c:pt>
                <c:pt idx="16926">
                  <c:v>1.08213413</c:v>
                </c:pt>
                <c:pt idx="16927">
                  <c:v>1.0514186599999997</c:v>
                </c:pt>
                <c:pt idx="16928">
                  <c:v>1.1356249999999999</c:v>
                </c:pt>
                <c:pt idx="16929">
                  <c:v>1.1927653600000001</c:v>
                </c:pt>
                <c:pt idx="16930">
                  <c:v>1.1614940199999997</c:v>
                </c:pt>
                <c:pt idx="16931">
                  <c:v>1.1555175800000002</c:v>
                </c:pt>
                <c:pt idx="16932">
                  <c:v>1.1232733699999999</c:v>
                </c:pt>
                <c:pt idx="16933">
                  <c:v>1.1674701000000001</c:v>
                </c:pt>
                <c:pt idx="16934">
                  <c:v>1.2236199399999999</c:v>
                </c:pt>
                <c:pt idx="16935">
                  <c:v>1.2633691999999996</c:v>
                </c:pt>
                <c:pt idx="16936">
                  <c:v>1.2205622199999997</c:v>
                </c:pt>
                <c:pt idx="16937">
                  <c:v>1.1218832699999999</c:v>
                </c:pt>
                <c:pt idx="16938">
                  <c:v>1.1621890100000001</c:v>
                </c:pt>
                <c:pt idx="16939">
                  <c:v>1.1738634099999998</c:v>
                </c:pt>
                <c:pt idx="16940">
                  <c:v>1.2151417699999998</c:v>
                </c:pt>
                <c:pt idx="16941">
                  <c:v>1.2352944599999998</c:v>
                </c:pt>
                <c:pt idx="16942">
                  <c:v>1.24029791</c:v>
                </c:pt>
                <c:pt idx="16943">
                  <c:v>1.2277892799999996</c:v>
                </c:pt>
                <c:pt idx="16944">
                  <c:v>1.1634397499999998</c:v>
                </c:pt>
                <c:pt idx="16945">
                  <c:v>1.1164632999999997</c:v>
                </c:pt>
                <c:pt idx="16946">
                  <c:v>1.0714323499999998</c:v>
                </c:pt>
                <c:pt idx="16947">
                  <c:v>1.08977842</c:v>
                </c:pt>
                <c:pt idx="16948">
                  <c:v>1.1765042499999998</c:v>
                </c:pt>
                <c:pt idx="16949">
                  <c:v>1.1851215399999999</c:v>
                </c:pt>
                <c:pt idx="16950">
                  <c:v>1.1573244299999998</c:v>
                </c:pt>
                <c:pt idx="16951">
                  <c:v>1.1641345000000001</c:v>
                </c:pt>
                <c:pt idx="16952">
                  <c:v>1.1912365</c:v>
                </c:pt>
                <c:pt idx="16953">
                  <c:v>1.2343215899999997</c:v>
                </c:pt>
                <c:pt idx="16954">
                  <c:v>1.2100160099999999</c:v>
                </c:pt>
                <c:pt idx="16955">
                  <c:v>1.0373812899999997</c:v>
                </c:pt>
                <c:pt idx="16956">
                  <c:v>1.0451643499999996</c:v>
                </c:pt>
                <c:pt idx="16957">
                  <c:v>1.0429407399999999</c:v>
                </c:pt>
                <c:pt idx="16958">
                  <c:v>1.03168273</c:v>
                </c:pt>
                <c:pt idx="16959">
                  <c:v>1.0165334899999998</c:v>
                </c:pt>
                <c:pt idx="16960">
                  <c:v>1.0348794499999998</c:v>
                </c:pt>
                <c:pt idx="16961">
                  <c:v>1.0450252299999998</c:v>
                </c:pt>
                <c:pt idx="16962">
                  <c:v>1.0473880799999999</c:v>
                </c:pt>
                <c:pt idx="16963">
                  <c:v>1.0473880799999999</c:v>
                </c:pt>
                <c:pt idx="16964">
                  <c:v>1.0494729300000001</c:v>
                </c:pt>
                <c:pt idx="16965">
                  <c:v>1.0433576099999999</c:v>
                </c:pt>
                <c:pt idx="16966">
                  <c:v>1.0451642299999997</c:v>
                </c:pt>
                <c:pt idx="16967">
                  <c:v>1.0533643999999998</c:v>
                </c:pt>
                <c:pt idx="16968">
                  <c:v>1.1139612199999998</c:v>
                </c:pt>
                <c:pt idx="16969">
                  <c:v>1.1417583200000001</c:v>
                </c:pt>
                <c:pt idx="16970">
                  <c:v>1.1941551000000001</c:v>
                </c:pt>
                <c:pt idx="16971">
                  <c:v>1.2250097999999998</c:v>
                </c:pt>
                <c:pt idx="16972">
                  <c:v>1.2575318799999997</c:v>
                </c:pt>
                <c:pt idx="16973">
                  <c:v>1.1848433</c:v>
                </c:pt>
                <c:pt idx="16974">
                  <c:v>1.16941607</c:v>
                </c:pt>
                <c:pt idx="16975">
                  <c:v>1.0611475700000002</c:v>
                </c:pt>
                <c:pt idx="16976">
                  <c:v>1.1011749499999999</c:v>
                </c:pt>
                <c:pt idx="16977">
                  <c:v>1.1371717499999998</c:v>
                </c:pt>
                <c:pt idx="16978">
                  <c:v>1.23487759</c:v>
                </c:pt>
                <c:pt idx="16979">
                  <c:v>1.1945762600000001</c:v>
                </c:pt>
                <c:pt idx="16980">
                  <c:v>1.0817267899999996</c:v>
                </c:pt>
                <c:pt idx="16981">
                  <c:v>1.11701918</c:v>
                </c:pt>
                <c:pt idx="16982">
                  <c:v>1.13202918</c:v>
                </c:pt>
                <c:pt idx="16983">
                  <c:v>1.2099995599999998</c:v>
                </c:pt>
                <c:pt idx="16984">
                  <c:v>1.2332098499999997</c:v>
                </c:pt>
                <c:pt idx="16985">
                  <c:v>1.2619792199999997</c:v>
                </c:pt>
                <c:pt idx="16986">
                  <c:v>1.2227860699999999</c:v>
                </c:pt>
                <c:pt idx="16987">
                  <c:v>1.2004097699999998</c:v>
                </c:pt>
                <c:pt idx="16988">
                  <c:v>1.0860257099999999</c:v>
                </c:pt>
                <c:pt idx="16989">
                  <c:v>1.1338361499999998</c:v>
                </c:pt>
                <c:pt idx="16990">
                  <c:v>1.2004098899999998</c:v>
                </c:pt>
                <c:pt idx="16991">
                  <c:v>1.2247315599999997</c:v>
                </c:pt>
                <c:pt idx="16992">
                  <c:v>1.1791450999999999</c:v>
                </c:pt>
                <c:pt idx="16993">
                  <c:v>1.10103595</c:v>
                </c:pt>
                <c:pt idx="16994">
                  <c:v>1.1193817899999998</c:v>
                </c:pt>
                <c:pt idx="16995">
                  <c:v>1.2016603899999996</c:v>
                </c:pt>
                <c:pt idx="16996">
                  <c:v>1.23585057</c:v>
                </c:pt>
                <c:pt idx="16997">
                  <c:v>1.2151418899999997</c:v>
                </c:pt>
                <c:pt idx="16998">
                  <c:v>1.1551007</c:v>
                </c:pt>
                <c:pt idx="16999">
                  <c:v>1.0794931699999999</c:v>
                </c:pt>
                <c:pt idx="17000">
                  <c:v>1.14551067</c:v>
                </c:pt>
                <c:pt idx="17001">
                  <c:v>1.2309859999999999</c:v>
                </c:pt>
                <c:pt idx="17002">
                  <c:v>1.1844705300000002</c:v>
                </c:pt>
                <c:pt idx="17003">
                  <c:v>1.1279987099999997</c:v>
                </c:pt>
                <c:pt idx="17004">
                  <c:v>1.0943592799999999</c:v>
                </c:pt>
                <c:pt idx="17005">
                  <c:v>1.2097215699999997</c:v>
                </c:pt>
                <c:pt idx="17006">
                  <c:v>1.2325149799999999</c:v>
                </c:pt>
                <c:pt idx="17007">
                  <c:v>1.2650374200000001</c:v>
                </c:pt>
                <c:pt idx="17008">
                  <c:v>1.1573245499999998</c:v>
                </c:pt>
                <c:pt idx="17009">
                  <c:v>1.1684432</c:v>
                </c:pt>
                <c:pt idx="17010">
                  <c:v>1.0346016899999997</c:v>
                </c:pt>
                <c:pt idx="17011">
                  <c:v>1.07699156</c:v>
                </c:pt>
                <c:pt idx="17012">
                  <c:v>1.12646997</c:v>
                </c:pt>
                <c:pt idx="17013">
                  <c:v>1.1990197899999999</c:v>
                </c:pt>
                <c:pt idx="17014">
                  <c:v>1.2213962099999995</c:v>
                </c:pt>
                <c:pt idx="17015">
                  <c:v>1.2005485300000001</c:v>
                </c:pt>
                <c:pt idx="17016">
                  <c:v>1.1849821800000002</c:v>
                </c:pt>
                <c:pt idx="17017">
                  <c:v>1.20874858</c:v>
                </c:pt>
                <c:pt idx="17018">
                  <c:v>1.18692815</c:v>
                </c:pt>
                <c:pt idx="17019">
                  <c:v>1.1434260599999997</c:v>
                </c:pt>
                <c:pt idx="17020">
                  <c:v>1.1737246499999996</c:v>
                </c:pt>
                <c:pt idx="17021">
                  <c:v>1.1314734200000001</c:v>
                </c:pt>
                <c:pt idx="17022">
                  <c:v>1.0530865199999999</c:v>
                </c:pt>
                <c:pt idx="17023">
                  <c:v>1.0337675799999999</c:v>
                </c:pt>
                <c:pt idx="17024">
                  <c:v>1.1143783300000001</c:v>
                </c:pt>
                <c:pt idx="17025">
                  <c:v>1.1555178200000003</c:v>
                </c:pt>
                <c:pt idx="17026">
                  <c:v>1.1995755400000001</c:v>
                </c:pt>
                <c:pt idx="17027">
                  <c:v>1.2350165799999999</c:v>
                </c:pt>
                <c:pt idx="17028">
                  <c:v>1.2555864999999997</c:v>
                </c:pt>
                <c:pt idx="17029">
                  <c:v>1.2155586499999997</c:v>
                </c:pt>
                <c:pt idx="17030">
                  <c:v>1.1999927799999999</c:v>
                </c:pt>
                <c:pt idx="17031">
                  <c:v>1.18447065</c:v>
                </c:pt>
                <c:pt idx="17032">
                  <c:v>1.06629014</c:v>
                </c:pt>
                <c:pt idx="17033">
                  <c:v>1.10673416</c:v>
                </c:pt>
                <c:pt idx="17034">
                  <c:v>1.1027035700000001</c:v>
                </c:pt>
                <c:pt idx="17035">
                  <c:v>1.0889441999999998</c:v>
                </c:pt>
                <c:pt idx="17036">
                  <c:v>1.09130704</c:v>
                </c:pt>
                <c:pt idx="17037">
                  <c:v>1.0828289999999998</c:v>
                </c:pt>
                <c:pt idx="17038">
                  <c:v>1.09978533</c:v>
                </c:pt>
                <c:pt idx="17039">
                  <c:v>1.10923576</c:v>
                </c:pt>
                <c:pt idx="17040">
                  <c:v>1.1124327199999999</c:v>
                </c:pt>
                <c:pt idx="17041">
                  <c:v>1.13800561</c:v>
                </c:pt>
                <c:pt idx="17042">
                  <c:v>1.2319587499999998</c:v>
                </c:pt>
                <c:pt idx="17043">
                  <c:v>1.2016602799999996</c:v>
                </c:pt>
                <c:pt idx="17044">
                  <c:v>1.2169485099999999</c:v>
                </c:pt>
                <c:pt idx="17045">
                  <c:v>1.1919314899999998</c:v>
                </c:pt>
                <c:pt idx="17046">
                  <c:v>1.1545447099999999</c:v>
                </c:pt>
                <c:pt idx="17047">
                  <c:v>1.0824123600000002</c:v>
                </c:pt>
                <c:pt idx="17048">
                  <c:v>1.1115984899999998</c:v>
                </c:pt>
                <c:pt idx="17049">
                  <c:v>1.1976643799999998</c:v>
                </c:pt>
                <c:pt idx="17050">
                  <c:v>1.16510808</c:v>
                </c:pt>
                <c:pt idx="17051">
                  <c:v>1.0772697899999997</c:v>
                </c:pt>
                <c:pt idx="17052">
                  <c:v>1.14300907</c:v>
                </c:pt>
                <c:pt idx="17053">
                  <c:v>1.23640656</c:v>
                </c:pt>
                <c:pt idx="17054">
                  <c:v>1.2165317499999997</c:v>
                </c:pt>
                <c:pt idx="17055">
                  <c:v>1.1296665699999999</c:v>
                </c:pt>
                <c:pt idx="17056">
                  <c:v>1.0743509500000001</c:v>
                </c:pt>
                <c:pt idx="17057">
                  <c:v>1.1580828400000003</c:v>
                </c:pt>
                <c:pt idx="17058">
                  <c:v>1.2751829600000002</c:v>
                </c:pt>
                <c:pt idx="17059">
                  <c:v>1.1887345300000001</c:v>
                </c:pt>
                <c:pt idx="17060">
                  <c:v>1.1121543599999999</c:v>
                </c:pt>
                <c:pt idx="17061">
                  <c:v>1.07268322</c:v>
                </c:pt>
                <c:pt idx="17062">
                  <c:v>1.1995754199999999</c:v>
                </c:pt>
                <c:pt idx="17063">
                  <c:v>1.1954061999999999</c:v>
                </c:pt>
                <c:pt idx="17064">
                  <c:v>1.1029815700000001</c:v>
                </c:pt>
                <c:pt idx="17065">
                  <c:v>1.1512092399999998</c:v>
                </c:pt>
                <c:pt idx="17066">
                  <c:v>1.2172262699999996</c:v>
                </c:pt>
                <c:pt idx="17067">
                  <c:v>1.1758092599999999</c:v>
                </c:pt>
                <c:pt idx="17068">
                  <c:v>1.0757405799999999</c:v>
                </c:pt>
                <c:pt idx="17069">
                  <c:v>1.1671924600000001</c:v>
                </c:pt>
                <c:pt idx="17070">
                  <c:v>1.2144467799999998</c:v>
                </c:pt>
                <c:pt idx="17071">
                  <c:v>1.1765042499999998</c:v>
                </c:pt>
                <c:pt idx="17072">
                  <c:v>1.0581462399999999</c:v>
                </c:pt>
                <c:pt idx="17073">
                  <c:v>1.17622626</c:v>
                </c:pt>
                <c:pt idx="17074">
                  <c:v>1.1963790700000001</c:v>
                </c:pt>
                <c:pt idx="17075">
                  <c:v>1.0978394699999998</c:v>
                </c:pt>
                <c:pt idx="17076">
                  <c:v>1.1737245299999999</c:v>
                </c:pt>
                <c:pt idx="17077">
                  <c:v>1.2450234899999997</c:v>
                </c:pt>
                <c:pt idx="17078">
                  <c:v>1.1899858700000001</c:v>
                </c:pt>
                <c:pt idx="17079">
                  <c:v>1.11979842</c:v>
                </c:pt>
                <c:pt idx="17080">
                  <c:v>1.15260863</c:v>
                </c:pt>
                <c:pt idx="17081">
                  <c:v>1.1263613699999999</c:v>
                </c:pt>
                <c:pt idx="17082">
                  <c:v>1.1152122</c:v>
                </c:pt>
                <c:pt idx="17083">
                  <c:v>1.2168934299999998</c:v>
                </c:pt>
                <c:pt idx="17084">
                  <c:v>1.2717083699999998</c:v>
                </c:pt>
                <c:pt idx="17085">
                  <c:v>1.21001577</c:v>
                </c:pt>
                <c:pt idx="17086">
                  <c:v>1.12650144</c:v>
                </c:pt>
                <c:pt idx="17087">
                  <c:v>1.1225781400000001</c:v>
                </c:pt>
                <c:pt idx="17088">
                  <c:v>1.1542667200000001</c:v>
                </c:pt>
                <c:pt idx="17089">
                  <c:v>1.2053837799999998</c:v>
                </c:pt>
                <c:pt idx="17090">
                  <c:v>1.2769898200000001</c:v>
                </c:pt>
                <c:pt idx="17091">
                  <c:v>1.2732369899999998</c:v>
                </c:pt>
                <c:pt idx="17092">
                  <c:v>1.2233419399999999</c:v>
                </c:pt>
                <c:pt idx="17093">
                  <c:v>1.1952781700000001</c:v>
                </c:pt>
                <c:pt idx="17094">
                  <c:v>1.1667754700000001</c:v>
                </c:pt>
                <c:pt idx="17095">
                  <c:v>1.2001317699999998</c:v>
                </c:pt>
                <c:pt idx="17096">
                  <c:v>1.2265382999999999</c:v>
                </c:pt>
                <c:pt idx="17097">
                  <c:v>1.1992977899999999</c:v>
                </c:pt>
                <c:pt idx="17098">
                  <c:v>1.2047178700000001</c:v>
                </c:pt>
                <c:pt idx="17099">
                  <c:v>1.2008264099999997</c:v>
                </c:pt>
                <c:pt idx="17100">
                  <c:v>1.1944360700000001</c:v>
                </c:pt>
                <c:pt idx="17101">
                  <c:v>1.1945723300000002</c:v>
                </c:pt>
                <c:pt idx="17102">
                  <c:v>1.1373108599999999</c:v>
                </c:pt>
                <c:pt idx="17103">
                  <c:v>1.0660120200000003</c:v>
                </c:pt>
                <c:pt idx="17104">
                  <c:v>1.1017306999999998</c:v>
                </c:pt>
                <c:pt idx="17105">
                  <c:v>1.1412025700000001</c:v>
                </c:pt>
                <c:pt idx="17106">
                  <c:v>1.1229953799999999</c:v>
                </c:pt>
                <c:pt idx="17107">
                  <c:v>1.1172965799999999</c:v>
                </c:pt>
                <c:pt idx="17108">
                  <c:v>1.13036132</c:v>
                </c:pt>
                <c:pt idx="17109">
                  <c:v>1.1192429100000001</c:v>
                </c:pt>
                <c:pt idx="17110">
                  <c:v>1.1833476999999999</c:v>
                </c:pt>
                <c:pt idx="17111">
                  <c:v>1.2441895000000001</c:v>
                </c:pt>
                <c:pt idx="17112">
                  <c:v>1.2394639299999999</c:v>
                </c:pt>
                <c:pt idx="17113">
                  <c:v>1.1703888200000003</c:v>
                </c:pt>
                <c:pt idx="17114">
                  <c:v>1.15051401</c:v>
                </c:pt>
                <c:pt idx="17115">
                  <c:v>1.04683232</c:v>
                </c:pt>
                <c:pt idx="17116">
                  <c:v>1.0875544499999998</c:v>
                </c:pt>
                <c:pt idx="17117">
                  <c:v>1.1021475800000002</c:v>
                </c:pt>
                <c:pt idx="17118">
                  <c:v>1.1712229300000001</c:v>
                </c:pt>
                <c:pt idx="17119">
                  <c:v>1.2084720099999999</c:v>
                </c:pt>
                <c:pt idx="17120">
                  <c:v>1.2238979299999999</c:v>
                </c:pt>
                <c:pt idx="17121">
                  <c:v>1.21444726</c:v>
                </c:pt>
                <c:pt idx="17122">
                  <c:v>1.2437725099999999</c:v>
                </c:pt>
                <c:pt idx="17123">
                  <c:v>1.2411318999999998</c:v>
                </c:pt>
                <c:pt idx="17124">
                  <c:v>1.1719179200000003</c:v>
                </c:pt>
                <c:pt idx="17125">
                  <c:v>1.1334189200000002</c:v>
                </c:pt>
                <c:pt idx="17126">
                  <c:v>1.1207716499999998</c:v>
                </c:pt>
                <c:pt idx="17127">
                  <c:v>1.0761576900000001</c:v>
                </c:pt>
                <c:pt idx="17128">
                  <c:v>1.04627633</c:v>
                </c:pt>
                <c:pt idx="17129">
                  <c:v>1.1197988999999997</c:v>
                </c:pt>
                <c:pt idx="17130">
                  <c:v>1.1709451700000002</c:v>
                </c:pt>
                <c:pt idx="17131">
                  <c:v>1.19554508</c:v>
                </c:pt>
                <c:pt idx="17132">
                  <c:v>1.1699723</c:v>
                </c:pt>
                <c:pt idx="17133">
                  <c:v>1.1467617799999998</c:v>
                </c:pt>
                <c:pt idx="17134">
                  <c:v>1.1959619499999998</c:v>
                </c:pt>
                <c:pt idx="17135">
                  <c:v>1.21430802</c:v>
                </c:pt>
                <c:pt idx="17136">
                  <c:v>1.26698303</c:v>
                </c:pt>
                <c:pt idx="17137">
                  <c:v>1.1805403200000002</c:v>
                </c:pt>
                <c:pt idx="17138">
                  <c:v>1.0690696199999998</c:v>
                </c:pt>
                <c:pt idx="17139">
                  <c:v>1.1525993299999999</c:v>
                </c:pt>
                <c:pt idx="17140">
                  <c:v>1.18123007</c:v>
                </c:pt>
                <c:pt idx="17141">
                  <c:v>1.1881786599999999</c:v>
                </c:pt>
                <c:pt idx="17142">
                  <c:v>1.2585048699999999</c:v>
                </c:pt>
                <c:pt idx="17143">
                  <c:v>1.19762993</c:v>
                </c:pt>
                <c:pt idx="17144">
                  <c:v>1.2219519599999997</c:v>
                </c:pt>
                <c:pt idx="17145">
                  <c:v>1.16580236</c:v>
                </c:pt>
                <c:pt idx="17146">
                  <c:v>1.1206325300000002</c:v>
                </c:pt>
                <c:pt idx="17147">
                  <c:v>1.1228564999999999</c:v>
                </c:pt>
                <c:pt idx="17148">
                  <c:v>1.1236904899999998</c:v>
                </c:pt>
                <c:pt idx="17149">
                  <c:v>1.12619209</c:v>
                </c:pt>
                <c:pt idx="17150">
                  <c:v>1.1217447499999997</c:v>
                </c:pt>
                <c:pt idx="17151">
                  <c:v>1.1348090200000001</c:v>
                </c:pt>
                <c:pt idx="17152">
                  <c:v>1.1402292299999999</c:v>
                </c:pt>
                <c:pt idx="17153">
                  <c:v>1.1260806300000001</c:v>
                </c:pt>
                <c:pt idx="17154">
                  <c:v>1.0692085</c:v>
                </c:pt>
                <c:pt idx="17155">
                  <c:v>1.0910294099999998</c:v>
                </c:pt>
                <c:pt idx="17156">
                  <c:v>1.1955454300000001</c:v>
                </c:pt>
                <c:pt idx="17157">
                  <c:v>1.1649684899999999</c:v>
                </c:pt>
                <c:pt idx="17158">
                  <c:v>1.2244539300000001</c:v>
                </c:pt>
                <c:pt idx="17159">
                  <c:v>1.2045793499999997</c:v>
                </c:pt>
                <c:pt idx="17160">
                  <c:v>1.2347385899999999</c:v>
                </c:pt>
                <c:pt idx="17161">
                  <c:v>1.1987870900000002</c:v>
                </c:pt>
                <c:pt idx="17162">
                  <c:v>1.2508608099999998</c:v>
                </c:pt>
                <c:pt idx="17163">
                  <c:v>1.2314029899999999</c:v>
                </c:pt>
                <c:pt idx="17164">
                  <c:v>1.1845654200000002</c:v>
                </c:pt>
                <c:pt idx="17165">
                  <c:v>1.09116817</c:v>
                </c:pt>
                <c:pt idx="17166">
                  <c:v>1.1097918699999998</c:v>
                </c:pt>
                <c:pt idx="17167">
                  <c:v>1.17247379</c:v>
                </c:pt>
                <c:pt idx="17168">
                  <c:v>1.2122230499999997</c:v>
                </c:pt>
                <c:pt idx="17169">
                  <c:v>1.26447558</c:v>
                </c:pt>
                <c:pt idx="17170">
                  <c:v>1.2219518399999998</c:v>
                </c:pt>
                <c:pt idx="17171">
                  <c:v>1.1862329200000001</c:v>
                </c:pt>
                <c:pt idx="17172">
                  <c:v>1.17344654</c:v>
                </c:pt>
                <c:pt idx="17173">
                  <c:v>1.1267482</c:v>
                </c:pt>
                <c:pt idx="17174">
                  <c:v>1.1031207999999997</c:v>
                </c:pt>
                <c:pt idx="17175">
                  <c:v>1.12285638</c:v>
                </c:pt>
                <c:pt idx="17176">
                  <c:v>1.1334191600000001</c:v>
                </c:pt>
                <c:pt idx="17177">
                  <c:v>1.1446769200000002</c:v>
                </c:pt>
                <c:pt idx="17178">
                  <c:v>1.1573240799999998</c:v>
                </c:pt>
                <c:pt idx="17179">
                  <c:v>1.1234135599999999</c:v>
                </c:pt>
                <c:pt idx="17180">
                  <c:v>1.0707372399999999</c:v>
                </c:pt>
                <c:pt idx="17181">
                  <c:v>1.0480829500000002</c:v>
                </c:pt>
                <c:pt idx="17182">
                  <c:v>1.1475559500000001</c:v>
                </c:pt>
                <c:pt idx="17183">
                  <c:v>1.22125733</c:v>
                </c:pt>
                <c:pt idx="17184">
                  <c:v>1.2996438699999999</c:v>
                </c:pt>
                <c:pt idx="17185">
                  <c:v>1.20235515</c:v>
                </c:pt>
                <c:pt idx="17186">
                  <c:v>1.16816509</c:v>
                </c:pt>
                <c:pt idx="17187">
                  <c:v>1.05725574</c:v>
                </c:pt>
                <c:pt idx="17188">
                  <c:v>1.1268869600000002</c:v>
                </c:pt>
                <c:pt idx="17189">
                  <c:v>1.2072197199999999</c:v>
                </c:pt>
                <c:pt idx="17190">
                  <c:v>1.2258435499999998</c:v>
                </c:pt>
                <c:pt idx="17191">
                  <c:v>1.18136883</c:v>
                </c:pt>
                <c:pt idx="17192">
                  <c:v>1.1954059600000002</c:v>
                </c:pt>
                <c:pt idx="17193">
                  <c:v>1.0779648999999998</c:v>
                </c:pt>
                <c:pt idx="17194">
                  <c:v>1.0705984799999999</c:v>
                </c:pt>
                <c:pt idx="17195">
                  <c:v>1.1120154900000001</c:v>
                </c:pt>
                <c:pt idx="17196">
                  <c:v>1.1574631899999999</c:v>
                </c:pt>
                <c:pt idx="17197">
                  <c:v>1.1637176300000001</c:v>
                </c:pt>
                <c:pt idx="17198">
                  <c:v>1.1544058300000002</c:v>
                </c:pt>
                <c:pt idx="17199">
                  <c:v>1.2311247599999995</c:v>
                </c:pt>
                <c:pt idx="17200">
                  <c:v>1.2576711199999997</c:v>
                </c:pt>
                <c:pt idx="17201">
                  <c:v>1.2326535000000001</c:v>
                </c:pt>
                <c:pt idx="17202">
                  <c:v>1.2715690099999997</c:v>
                </c:pt>
                <c:pt idx="17203">
                  <c:v>1.25600314</c:v>
                </c:pt>
                <c:pt idx="17204">
                  <c:v>1.1809516</c:v>
                </c:pt>
                <c:pt idx="17205">
                  <c:v>1.17330778</c:v>
                </c:pt>
                <c:pt idx="17206">
                  <c:v>1.1646904899999999</c:v>
                </c:pt>
                <c:pt idx="17207">
                  <c:v>1.10270381</c:v>
                </c:pt>
                <c:pt idx="17208">
                  <c:v>1.0749073</c:v>
                </c:pt>
                <c:pt idx="17209">
                  <c:v>1.1197986599999998</c:v>
                </c:pt>
                <c:pt idx="17210">
                  <c:v>1.16302276</c:v>
                </c:pt>
                <c:pt idx="17211">
                  <c:v>1.2434945099999997</c:v>
                </c:pt>
                <c:pt idx="17212">
                  <c:v>1.2111116599999998</c:v>
                </c:pt>
                <c:pt idx="17213">
                  <c:v>1.2404372699999999</c:v>
                </c:pt>
                <c:pt idx="17214">
                  <c:v>1.1684433200000002</c:v>
                </c:pt>
                <c:pt idx="17215">
                  <c:v>1.1965178300000003</c:v>
                </c:pt>
                <c:pt idx="17216">
                  <c:v>1.12144899</c:v>
                </c:pt>
                <c:pt idx="17217">
                  <c:v>1.2879695899999997</c:v>
                </c:pt>
                <c:pt idx="17218">
                  <c:v>1.2033280099999997</c:v>
                </c:pt>
                <c:pt idx="17219">
                  <c:v>1.1275819499999999</c:v>
                </c:pt>
                <c:pt idx="17220">
                  <c:v>1.14120233</c:v>
                </c:pt>
                <c:pt idx="17221">
                  <c:v>1.23070788</c:v>
                </c:pt>
                <c:pt idx="17222">
                  <c:v>1.2176436199999998</c:v>
                </c:pt>
                <c:pt idx="17223">
                  <c:v>1.1517653499999998</c:v>
                </c:pt>
                <c:pt idx="17224">
                  <c:v>1.1318902999999998</c:v>
                </c:pt>
                <c:pt idx="17225">
                  <c:v>1.2079148299999998</c:v>
                </c:pt>
                <c:pt idx="17226">
                  <c:v>1.2483589600000002</c:v>
                </c:pt>
                <c:pt idx="17227">
                  <c:v>1.1783111100000001</c:v>
                </c:pt>
                <c:pt idx="17228">
                  <c:v>1.1263613699999999</c:v>
                </c:pt>
                <c:pt idx="17229">
                  <c:v>1.2095823299999999</c:v>
                </c:pt>
                <c:pt idx="17230">
                  <c:v>1.2001320099999999</c:v>
                </c:pt>
                <c:pt idx="17231">
                  <c:v>1.1281377100000001</c:v>
                </c:pt>
                <c:pt idx="17232">
                  <c:v>1.13397503</c:v>
                </c:pt>
                <c:pt idx="17233">
                  <c:v>1.2601728400000001</c:v>
                </c:pt>
                <c:pt idx="17234">
                  <c:v>1.1881791400000001</c:v>
                </c:pt>
                <c:pt idx="17235">
                  <c:v>1.1377275</c:v>
                </c:pt>
                <c:pt idx="17236">
                  <c:v>1.2434943899999995</c:v>
                </c:pt>
                <c:pt idx="17237">
                  <c:v>1.1706669300000001</c:v>
                </c:pt>
                <c:pt idx="17238">
                  <c:v>1.1566295600000001</c:v>
                </c:pt>
                <c:pt idx="17239">
                  <c:v>1.2500265799999999</c:v>
                </c:pt>
                <c:pt idx="17240">
                  <c:v>1.1563517999999999</c:v>
                </c:pt>
                <c:pt idx="17241">
                  <c:v>1.16621971</c:v>
                </c:pt>
                <c:pt idx="17242">
                  <c:v>1.2117003199999998</c:v>
                </c:pt>
                <c:pt idx="17243">
                  <c:v>1.21240211</c:v>
                </c:pt>
                <c:pt idx="17244">
                  <c:v>1.2261216599999998</c:v>
                </c:pt>
                <c:pt idx="17245">
                  <c:v>1.1284156999999999</c:v>
                </c:pt>
                <c:pt idx="17246">
                  <c:v>1.2250097999999998</c:v>
                </c:pt>
                <c:pt idx="17247">
                  <c:v>1.2122230499999997</c:v>
                </c:pt>
                <c:pt idx="17248">
                  <c:v>1.1424533100000001</c:v>
                </c:pt>
                <c:pt idx="17249">
                  <c:v>1.25836587</c:v>
                </c:pt>
                <c:pt idx="17250">
                  <c:v>1.1724735500000001</c:v>
                </c:pt>
                <c:pt idx="17251">
                  <c:v>1.16650426</c:v>
                </c:pt>
                <c:pt idx="17252">
                  <c:v>1.22348094</c:v>
                </c:pt>
                <c:pt idx="17253">
                  <c:v>1.1300834400000002</c:v>
                </c:pt>
                <c:pt idx="17254">
                  <c:v>1.14867878</c:v>
                </c:pt>
                <c:pt idx="17255">
                  <c:v>1.2226470700000001</c:v>
                </c:pt>
                <c:pt idx="17256">
                  <c:v>1.1684430800000001</c:v>
                </c:pt>
                <c:pt idx="17257">
                  <c:v>1.12341237</c:v>
                </c:pt>
                <c:pt idx="17258">
                  <c:v>1.2022163899999998</c:v>
                </c:pt>
                <c:pt idx="17259">
                  <c:v>1.2070684399999998</c:v>
                </c:pt>
                <c:pt idx="17260">
                  <c:v>1.1249412299999999</c:v>
                </c:pt>
                <c:pt idx="17261">
                  <c:v>1.2551691499999997</c:v>
                </c:pt>
                <c:pt idx="17262">
                  <c:v>1.2137517899999997</c:v>
                </c:pt>
                <c:pt idx="17263">
                  <c:v>1.1207717699999999</c:v>
                </c:pt>
                <c:pt idx="17264">
                  <c:v>1.1285548200000002</c:v>
                </c:pt>
                <c:pt idx="17265">
                  <c:v>1.21875548</c:v>
                </c:pt>
                <c:pt idx="17266">
                  <c:v>1.23223686</c:v>
                </c:pt>
                <c:pt idx="17267">
                  <c:v>1.2115282999999994</c:v>
                </c:pt>
                <c:pt idx="17268">
                  <c:v>1.1728909000000001</c:v>
                </c:pt>
                <c:pt idx="17269">
                  <c:v>1.1964007600000002</c:v>
                </c:pt>
                <c:pt idx="17270">
                  <c:v>1.24446762</c:v>
                </c:pt>
              </c:numCache>
            </c:numRef>
          </c:yVal>
        </c:ser>
        <c:axId val="46441216"/>
        <c:axId val="46443136"/>
      </c:scatterChart>
      <c:valAx>
        <c:axId val="46441216"/>
        <c:scaling>
          <c:orientation val="minMax"/>
          <c:max val="1"/>
          <c:min val="0"/>
        </c:scaling>
        <c:axPos val="b"/>
        <c:title>
          <c:tx>
            <c:rich>
              <a:bodyPr/>
              <a:lstStyle/>
              <a:p>
                <a:pPr>
                  <a:defRPr sz="1200"/>
                </a:pPr>
                <a:r>
                  <a:rPr lang="en-US" sz="1200"/>
                  <a:t>Time,</a:t>
                </a:r>
                <a:r>
                  <a:rPr lang="en-US" sz="1200" baseline="0"/>
                  <a:t> d</a:t>
                </a:r>
                <a:r>
                  <a:rPr lang="en-US" sz="1200"/>
                  <a:t>ay</a:t>
                </a:r>
                <a:r>
                  <a:rPr lang="en-US" sz="1200" baseline="0"/>
                  <a:t> fraction</a:t>
                </a:r>
                <a:endParaRPr lang="en-US" sz="1200"/>
              </a:p>
            </c:rich>
          </c:tx>
          <c:layout/>
        </c:title>
        <c:numFmt formatCode="General" sourceLinked="1"/>
        <c:tickLblPos val="nextTo"/>
        <c:txPr>
          <a:bodyPr/>
          <a:lstStyle/>
          <a:p>
            <a:pPr>
              <a:defRPr sz="1200"/>
            </a:pPr>
            <a:endParaRPr lang="en-US"/>
          </a:p>
        </c:txPr>
        <c:crossAx val="46443136"/>
        <c:crosses val="autoZero"/>
        <c:crossBetween val="midCat"/>
      </c:valAx>
      <c:valAx>
        <c:axId val="46443136"/>
        <c:scaling>
          <c:orientation val="minMax"/>
          <c:max val="2.5"/>
          <c:min val="0"/>
        </c:scaling>
        <c:axPos val="l"/>
        <c:majorGridlines/>
        <c:title>
          <c:tx>
            <c:rich>
              <a:bodyPr rot="-5400000" vert="horz"/>
              <a:lstStyle/>
              <a:p>
                <a:pPr>
                  <a:defRPr sz="1200"/>
                </a:pPr>
                <a:r>
                  <a:rPr lang="en-US" sz="1200"/>
                  <a:t>Pressure ,cm</a:t>
                </a:r>
              </a:p>
            </c:rich>
          </c:tx>
          <c:layout/>
        </c:title>
        <c:numFmt formatCode="General" sourceLinked="1"/>
        <c:tickLblPos val="nextTo"/>
        <c:txPr>
          <a:bodyPr/>
          <a:lstStyle/>
          <a:p>
            <a:pPr>
              <a:defRPr sz="1400"/>
            </a:pPr>
            <a:endParaRPr lang="en-US"/>
          </a:p>
        </c:txPr>
        <c:crossAx val="46441216"/>
        <c:crosses val="autoZero"/>
        <c:crossBetween val="midCat"/>
      </c:valAx>
      <c:spPr>
        <a:noFill/>
        <a:ln w="25400">
          <a:noFill/>
        </a:ln>
      </c:spPr>
    </c:plotArea>
    <c:plotVisOnly val="1"/>
  </c:chart>
  <c:spPr>
    <a:ln>
      <a:noFill/>
    </a:ln>
  </c:sp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defTabSz="4389120"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defTabSz="4389120" fontAlgn="auto">
              <a:spcBef>
                <a:spcPts val="0"/>
              </a:spcBef>
              <a:spcAft>
                <a:spcPts val="0"/>
              </a:spcAft>
              <a:defRPr sz="1200" smtClean="0">
                <a:latin typeface="+mn-lt"/>
                <a:cs typeface="+mn-cs"/>
              </a:defRPr>
            </a:lvl1pPr>
          </a:lstStyle>
          <a:p>
            <a:pPr>
              <a:defRPr/>
            </a:pPr>
            <a:fld id="{1F5AD046-7902-4C23-8AEC-8CBF7D0BF1D0}" type="datetimeFigureOut">
              <a:rPr lang="en-US"/>
              <a:pPr>
                <a:defRPr/>
              </a:pPr>
              <a:t>2/5/2010</a:t>
            </a:fld>
            <a:endParaRPr lang="en-US" dirty="0"/>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defTabSz="4389120"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defTabSz="4389120" fontAlgn="auto">
              <a:spcBef>
                <a:spcPts val="0"/>
              </a:spcBef>
              <a:spcAft>
                <a:spcPts val="0"/>
              </a:spcAft>
              <a:defRPr sz="1200" smtClean="0">
                <a:latin typeface="+mn-lt"/>
                <a:cs typeface="+mn-cs"/>
              </a:defRPr>
            </a:lvl1pPr>
          </a:lstStyle>
          <a:p>
            <a:pPr>
              <a:defRPr/>
            </a:pPr>
            <a:fld id="{21E95B53-4563-4CAD-AE77-2E5943050086}"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4387850" fontAlgn="base">
              <a:spcBef>
                <a:spcPct val="0"/>
              </a:spcBef>
              <a:spcAft>
                <a:spcPct val="0"/>
              </a:spcAft>
            </a:pPr>
            <a:fld id="{0BC60BE1-3D9D-4D29-B8D5-B29084D1B36C}" type="slidenum">
              <a:rPr lang="en-US"/>
              <a:pPr defTabSz="4387850" fontAlgn="base">
                <a:spcBef>
                  <a:spcPct val="0"/>
                </a:spcBef>
                <a:spcAft>
                  <a:spcPct val="0"/>
                </a:spcAft>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7629807F-E4C5-459C-8326-BA29466DAFBA}" type="datetimeFigureOut">
              <a:rPr lang="en-US" smtClean="0"/>
              <a:pPr>
                <a:defRPr/>
              </a:pPr>
              <a:t>2/5/2010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6B49551-09EB-4815-BE58-F08F4573F911}" type="slidenum">
              <a:rPr lang="en-US" smtClean="0"/>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85641661-33D6-4A73-94D1-0F416CD020C6}" type="datetimeFigureOut">
              <a:rPr lang="en-US" smtClean="0"/>
              <a:pPr>
                <a:defRPr/>
              </a:pPr>
              <a:t>2/5/2010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42191C3-87B4-4FF5-9452-F8B13E44E1CF}"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6C8ED91E-2144-4750-B289-BF4E5B1C6CE5}" type="datetimeFigureOut">
              <a:rPr lang="en-US" smtClean="0"/>
              <a:pPr>
                <a:defRPr/>
              </a:pPr>
              <a:t>2/5/2010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5577310-992F-4265-A939-E9BAA9FD4CC8}"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E794CC0C-79D8-458B-BA8A-BADA76E80414}" type="datetimeFigureOut">
              <a:rPr lang="en-US" smtClean="0"/>
              <a:pPr>
                <a:defRPr/>
              </a:pPr>
              <a:t>2/5/2010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7DD21F3-1F6F-4ADA-92CE-3389364AC8E5}"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397B2E6-DA06-41B3-8046-007E697B3C50}" type="datetimeFigureOut">
              <a:rPr lang="en-US" smtClean="0"/>
              <a:pPr>
                <a:defRPr/>
              </a:pPr>
              <a:t>2/5/2010</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EFD5968-F9B6-4D02-86DF-DD8F7F452775}" type="slidenum">
              <a:rPr lang="en-US" smtClean="0"/>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510EB10D-E930-4F74-97D7-68AAC70D727A}" type="datetimeFigureOut">
              <a:rPr lang="en-US" smtClean="0"/>
              <a:pPr>
                <a:defRPr/>
              </a:pPr>
              <a:t>2/5/2010</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07B9FE8-D0E2-46FB-9E04-9DAD53C000BB}"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79A17D6A-1774-40D4-ACB0-5296CC662F97}" type="datetimeFigureOut">
              <a:rPr lang="en-US" smtClean="0"/>
              <a:pPr>
                <a:defRPr/>
              </a:pPr>
              <a:t>2/5/2010</a:t>
            </a:fld>
            <a:endParaRPr lang="en-US" dirty="0"/>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ED50A0D5-782A-425A-BBAB-62A9D611D48E}"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43517DEB-1C80-4CEB-8689-D7A5767843CE}" type="datetimeFigureOut">
              <a:rPr lang="en-US" smtClean="0"/>
              <a:pPr>
                <a:defRPr/>
              </a:pPr>
              <a:t>2/5/2010</a:t>
            </a:fld>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8F534FB-9539-4A9C-BC3E-04A5FC07B6B0}"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29EB721-A332-4F62-831A-836E403BE90E}" type="datetimeFigureOut">
              <a:rPr lang="en-US" smtClean="0"/>
              <a:pPr>
                <a:defRPr/>
              </a:pPr>
              <a:t>2/5/2010</a:t>
            </a:fld>
            <a:endParaRPr lang="en-US" dirty="0"/>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274386F5-AD88-4C88-BC98-3A49754AC01B}"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81BBE67-638B-419E-8B5F-FE496748E91F}" type="datetimeFigureOut">
              <a:rPr lang="en-US" smtClean="0"/>
              <a:pPr>
                <a:defRPr/>
              </a:pPr>
              <a:t>2/5/2010</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0112F92D-3865-4992-92BC-6534A3464A96}"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8CDEFE93-54C3-4EFA-B1B4-C1A95E3DC813}" type="datetimeFigureOut">
              <a:rPr lang="en-US" smtClean="0"/>
              <a:pPr>
                <a:defRPr/>
              </a:pPr>
              <a:t>2/5/2010</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A5DAE55-4147-4322-978F-D700AC42A4AD}" type="slidenum">
              <a:rPr lang="en-US" smtClean="0"/>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pPr>
              <a:defRPr/>
            </a:pPr>
            <a:fld id="{BC9EAF13-D449-4A32-B380-9D6876F3180C}" type="datetimeFigureOut">
              <a:rPr lang="en-US" smtClean="0"/>
              <a:pPr>
                <a:defRPr/>
              </a:pPr>
              <a:t>2/5/2010</a:t>
            </a:fld>
            <a:endParaRPr lang="en-US" dirty="0"/>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pPr>
              <a:defRPr/>
            </a:pPr>
            <a:fld id="{25BB446F-AAB5-4033-9DF6-1F90AB19822D}"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12"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762000"/>
            <a:ext cx="41300400" cy="2895600"/>
          </a:xfrm>
          <a:solidFill>
            <a:schemeClr val="bg1">
              <a:alpha val="94000"/>
            </a:schemeClr>
          </a:solidFill>
          <a:effectLst>
            <a:outerShdw blurRad="1270000" dist="50800" dir="5400000" algn="ctr" rotWithShape="0">
              <a:srgbClr val="000000">
                <a:alpha val="43137"/>
              </a:srgbClr>
            </a:outerShdw>
          </a:effectLst>
        </p:spPr>
        <p:txBody>
          <a:bodyPr rtlCol="0">
            <a:normAutofit fontScale="90000"/>
          </a:bodyPr>
          <a:lstStyle/>
          <a:p>
            <a:pPr defTabSz="4389120" fontAlgn="auto">
              <a:spcAft>
                <a:spcPts val="0"/>
              </a:spcAft>
              <a:defRPr/>
            </a:pPr>
            <a:r>
              <a:rPr lang="en-US" sz="9000" dirty="0" smtClean="0">
                <a:effectLst>
                  <a:outerShdw blurRad="38100" dist="38100" dir="2700000" algn="tl">
                    <a:srgbClr val="000000">
                      <a:alpha val="43137"/>
                    </a:srgbClr>
                  </a:outerShdw>
                </a:effectLst>
              </a:rPr>
              <a:t>Nonlinear Chemical Dose Controller for AguaClara Plants</a:t>
            </a:r>
            <a:r>
              <a:rPr lang="en-US" sz="7000" dirty="0" smtClean="0">
                <a:effectLst>
                  <a:outerShdw blurRad="38100" dist="38100" dir="2700000" algn="tl">
                    <a:srgbClr val="000000">
                      <a:alpha val="43137"/>
                    </a:srgbClr>
                  </a:outerShdw>
                </a:effectLst>
              </a:rPr>
              <a:t/>
            </a:r>
            <a:br>
              <a:rPr lang="en-US" sz="7000" dirty="0" smtClean="0">
                <a:effectLst>
                  <a:outerShdw blurRad="38100" dist="38100" dir="2700000" algn="tl">
                    <a:srgbClr val="000000">
                      <a:alpha val="43137"/>
                    </a:srgbClr>
                  </a:outerShdw>
                </a:effectLst>
              </a:rPr>
            </a:br>
            <a:r>
              <a:rPr lang="en-US" sz="6000" dirty="0" err="1" smtClean="0"/>
              <a:t>Kayti</a:t>
            </a:r>
            <a:r>
              <a:rPr lang="en-US" sz="6000" dirty="0" smtClean="0"/>
              <a:t> Curtis, Dale Johnson, Harrison </a:t>
            </a:r>
            <a:r>
              <a:rPr lang="en-US" sz="6000" dirty="0" err="1" smtClean="0"/>
              <a:t>Ko</a:t>
            </a:r>
            <a:r>
              <a:rPr lang="en-US" sz="6000" dirty="0" smtClean="0"/>
              <a:t>, Akta Patel, Karen </a:t>
            </a:r>
            <a:r>
              <a:rPr lang="en-US" sz="6000" dirty="0" err="1" smtClean="0"/>
              <a:t>Swetland</a:t>
            </a:r>
            <a:r>
              <a:rPr lang="en-US" sz="6000" dirty="0" smtClean="0"/>
              <a:t>, Monroe Weber-Shirk, Civil and Environmental Engineering, Cornell University</a:t>
            </a:r>
            <a:endParaRPr lang="en-US" sz="6000" dirty="0"/>
          </a:p>
        </p:txBody>
      </p:sp>
      <p:sp>
        <p:nvSpPr>
          <p:cNvPr id="3" name="Subtitle 2"/>
          <p:cNvSpPr>
            <a:spLocks noGrp="1"/>
          </p:cNvSpPr>
          <p:nvPr>
            <p:ph type="subTitle" idx="1"/>
          </p:nvPr>
        </p:nvSpPr>
        <p:spPr>
          <a:xfrm>
            <a:off x="838200" y="4495800"/>
            <a:ext cx="13487400" cy="8610600"/>
          </a:xfrm>
          <a:solidFill>
            <a:schemeClr val="bg1"/>
          </a:solidFill>
          <a:ln w="3175" cap="sq">
            <a:solidFill>
              <a:schemeClr val="tx1"/>
            </a:solidFill>
            <a:round/>
          </a:ln>
          <a:effectLst>
            <a:outerShdw blurRad="520700" dist="50800" dir="5400000" sx="101000" sy="101000" algn="ctr" rotWithShape="0">
              <a:srgbClr val="000000">
                <a:alpha val="43137"/>
              </a:srgbClr>
            </a:outerShdw>
          </a:effectLst>
        </p:spPr>
        <p:txBody>
          <a:bodyPr rtlCol="0">
            <a:noAutofit/>
          </a:bodyPr>
          <a:lstStyle/>
          <a:p>
            <a:pPr defTabSz="4389120" fontAlgn="auto">
              <a:spcAft>
                <a:spcPts val="0"/>
              </a:spcAft>
              <a:buFont typeface="Arial" pitchFamily="34" charset="0"/>
              <a:buNone/>
              <a:defRPr/>
            </a:pPr>
            <a:r>
              <a:rPr lang="en-US" sz="5000" u="sng" dirty="0">
                <a:solidFill>
                  <a:schemeClr val="tx1"/>
                </a:solidFill>
                <a:effectLst>
                  <a:outerShdw blurRad="38100" dist="38100" dir="2700000" algn="tl">
                    <a:srgbClr val="000000">
                      <a:alpha val="43137"/>
                    </a:srgbClr>
                  </a:outerShdw>
                </a:effectLst>
              </a:rPr>
              <a:t>Abstract</a:t>
            </a:r>
          </a:p>
          <a:p>
            <a:pPr defTabSz="4389120" fontAlgn="auto">
              <a:spcAft>
                <a:spcPts val="0"/>
              </a:spcAft>
              <a:buFont typeface="Arial" pitchFamily="34" charset="0"/>
              <a:buNone/>
              <a:defRPr/>
            </a:pPr>
            <a:endParaRPr lang="en-US" sz="1400" u="sng" dirty="0" smtClean="0">
              <a:solidFill>
                <a:schemeClr val="tx1"/>
              </a:solidFill>
              <a:effectLst>
                <a:outerShdw blurRad="38100" dist="38100" dir="2700000" algn="tl">
                  <a:srgbClr val="000000">
                    <a:alpha val="43137"/>
                  </a:srgbClr>
                </a:outerShdw>
              </a:effectLst>
            </a:endParaRPr>
          </a:p>
          <a:p>
            <a:pPr algn="just" defTabSz="800100"/>
            <a:r>
              <a:rPr lang="en-US" sz="2400" dirty="0" smtClean="0">
                <a:solidFill>
                  <a:schemeClr val="tx1"/>
                </a:solidFill>
                <a:cs typeface="Arial" charset="0"/>
              </a:rPr>
              <a:t>	AguaClara is a program in Civil and Environmental Engineering that is improving drinking water quality through innovative research, knowledge transfer, open source engineering and design of sustainable, replicable water treatment systems. As the AguaClara project grows, water treatment plants are being designed to serve larger communities. These plants have higher flow rates and a chemical dose controller must be designed to dose chemicals accurately at these higher flow rates.  </a:t>
            </a:r>
          </a:p>
          <a:p>
            <a:pPr algn="just" defTabSz="800100"/>
            <a:r>
              <a:rPr lang="en-US" sz="2400" dirty="0" smtClean="0">
                <a:solidFill>
                  <a:schemeClr val="tx1"/>
                </a:solidFill>
                <a:cs typeface="Arial" charset="0"/>
              </a:rPr>
              <a:t>	Aluminum sulfate (alum) is used in AguaClara plants as a coagulant to allow particles in the water to stick together and settle out more easily. Accurate alum dosing is vital for plant operation because of its impact on the effectiveness of  subsequent processes: flocculation and sedimentation. The nonlinear Chemical Dose Controller (CDC) is designed to handle turbulent flow in the dosing tube In contrast, the previously designed linear CDC requires that the chemical flow in the dosing tube is laminar. The nonlinear CDC is used in conjunction with the newly designed Rapid Mix Tube. </a:t>
            </a:r>
          </a:p>
          <a:p>
            <a:pPr algn="just" defTabSz="742950"/>
            <a:r>
              <a:rPr lang="en-US" sz="2400" dirty="0" smtClean="0">
                <a:solidFill>
                  <a:schemeClr val="tx1"/>
                </a:solidFill>
                <a:cs typeface="Arial" charset="0"/>
              </a:rPr>
              <a:t>	When the flow in the dosing tube is turbulent, there is no longer a linear relationship between flow rate and head loss in the tube. In this case, a nonlinear CDC, one that uses minor losses to control flow rates, can be used to maintain a constant chemical dose with the varying plant flow rates. By using an orifice to control chemical flow, the CDC will have the same nonlinear response to increasing flow as the plant flow rate, which is controlled by another orifice. A dual scale system on the lever arm will increase accuracy in dosing at smaller doses.  The nonlinear CDC was installed in the new </a:t>
            </a:r>
            <a:r>
              <a:rPr lang="en-US" sz="2400" dirty="0" err="1" smtClean="0">
                <a:solidFill>
                  <a:schemeClr val="tx1"/>
                </a:solidFill>
                <a:cs typeface="Arial" charset="0"/>
              </a:rPr>
              <a:t>AguaClara</a:t>
            </a:r>
            <a:r>
              <a:rPr lang="en-US" sz="2400" dirty="0" smtClean="0">
                <a:solidFill>
                  <a:schemeClr val="tx1"/>
                </a:solidFill>
                <a:cs typeface="Arial" charset="0"/>
              </a:rPr>
              <a:t>-designed plant in </a:t>
            </a:r>
            <a:r>
              <a:rPr lang="en-US" sz="2400" dirty="0" err="1" smtClean="0">
                <a:solidFill>
                  <a:schemeClr val="tx1"/>
                </a:solidFill>
                <a:cs typeface="Arial" charset="0"/>
              </a:rPr>
              <a:t>Agalteca</a:t>
            </a:r>
            <a:r>
              <a:rPr lang="en-US" sz="2400" dirty="0" smtClean="0">
                <a:solidFill>
                  <a:schemeClr val="tx1"/>
                </a:solidFill>
                <a:cs typeface="Arial" charset="0"/>
              </a:rPr>
              <a:t>, Honduras in January 2010.</a:t>
            </a:r>
          </a:p>
          <a:p>
            <a:pPr algn="l" defTabSz="4389120" fontAlgn="auto">
              <a:spcAft>
                <a:spcPts val="0"/>
              </a:spcAft>
              <a:buFont typeface="Arial" pitchFamily="34" charset="0"/>
              <a:buNone/>
              <a:defRPr/>
            </a:pPr>
            <a:endParaRPr lang="en-US" sz="1400" u="sng" dirty="0" smtClean="0">
              <a:solidFill>
                <a:schemeClr val="tx1"/>
              </a:solidFill>
              <a:effectLst>
                <a:outerShdw blurRad="38100" dist="38100" dir="2700000" algn="tl">
                  <a:srgbClr val="000000">
                    <a:alpha val="43137"/>
                  </a:srgbClr>
                </a:outerShdw>
              </a:effectLst>
            </a:endParaRPr>
          </a:p>
          <a:p>
            <a:pPr algn="l" defTabSz="4389120" fontAlgn="auto">
              <a:spcAft>
                <a:spcPts val="0"/>
              </a:spcAft>
              <a:buFont typeface="Arial" pitchFamily="34" charset="0"/>
              <a:buNone/>
              <a:defRPr/>
            </a:pPr>
            <a:endParaRPr lang="en-US" sz="1400" dirty="0" smtClean="0">
              <a:solidFill>
                <a:schemeClr val="tx1"/>
              </a:solidFill>
            </a:endParaRPr>
          </a:p>
          <a:p>
            <a:pPr algn="just" defTabSz="4389120" fontAlgn="auto">
              <a:spcAft>
                <a:spcPts val="0"/>
              </a:spcAft>
              <a:buFont typeface="Arial" pitchFamily="34" charset="0"/>
              <a:buNone/>
              <a:defRPr/>
            </a:pPr>
            <a:endParaRPr lang="en-US" sz="1400" dirty="0" smtClean="0">
              <a:solidFill>
                <a:schemeClr val="tx1"/>
              </a:solidFill>
            </a:endParaRPr>
          </a:p>
          <a:p>
            <a:pPr algn="just" defTabSz="4389120" fontAlgn="auto">
              <a:spcAft>
                <a:spcPts val="0"/>
              </a:spcAft>
              <a:buFont typeface="Arial" pitchFamily="34" charset="0"/>
              <a:buNone/>
              <a:defRPr/>
            </a:pPr>
            <a:r>
              <a:rPr lang="en-US" sz="1400" dirty="0" smtClean="0"/>
              <a:t>``</a:t>
            </a:r>
          </a:p>
        </p:txBody>
      </p:sp>
      <p:sp>
        <p:nvSpPr>
          <p:cNvPr id="36" name="Subtitle 2"/>
          <p:cNvSpPr txBox="1">
            <a:spLocks/>
          </p:cNvSpPr>
          <p:nvPr/>
        </p:nvSpPr>
        <p:spPr>
          <a:xfrm rot="10800000" flipV="1">
            <a:off x="15087601" y="25679400"/>
            <a:ext cx="13411200" cy="6400800"/>
          </a:xfrm>
          <a:prstGeom prst="rect">
            <a:avLst/>
          </a:prstGeom>
          <a:solidFill>
            <a:schemeClr val="bg1"/>
          </a:solidFill>
          <a:ln w="3175">
            <a:solidFill>
              <a:schemeClr val="tx1"/>
            </a:solidFill>
          </a:ln>
          <a:effectLst>
            <a:outerShdw blurRad="520700" dist="50800" dir="5400000" sx="101000" sy="101000" algn="ctr" rotWithShape="0">
              <a:srgbClr val="000000">
                <a:alpha val="43137"/>
              </a:srgbClr>
            </a:outerShdw>
          </a:effectLst>
        </p:spPr>
        <p:txBody>
          <a:bodyPr lIns="438912" tIns="219456" rIns="438912" bIns="219456"/>
          <a:lstStyle/>
          <a:p>
            <a:pPr algn="just" defTabSz="4389120" fontAlgn="auto">
              <a:spcBef>
                <a:spcPct val="20000"/>
              </a:spcBef>
              <a:spcAft>
                <a:spcPts val="0"/>
              </a:spcAft>
              <a:defRPr/>
            </a:pPr>
            <a:r>
              <a:rPr lang="en-US" sz="5000" u="sng" dirty="0" smtClean="0">
                <a:effectLst>
                  <a:outerShdw blurRad="38100" dist="38100" dir="2700000" algn="tl">
                    <a:srgbClr val="000000">
                      <a:alpha val="43137"/>
                    </a:srgbClr>
                  </a:outerShdw>
                </a:effectLst>
                <a:latin typeface="+mn-lt"/>
                <a:cs typeface="+mn-cs"/>
              </a:rPr>
              <a:t>Clogging Experiment</a:t>
            </a:r>
            <a:endParaRPr lang="en-US" sz="5000" u="sng" dirty="0">
              <a:effectLst>
                <a:outerShdw blurRad="38100" dist="38100" dir="2700000" algn="tl">
                  <a:srgbClr val="000000">
                    <a:alpha val="43137"/>
                  </a:srgbClr>
                </a:outerShdw>
              </a:effectLst>
              <a:latin typeface="+mn-lt"/>
              <a:cs typeface="+mn-cs"/>
            </a:endParaRPr>
          </a:p>
        </p:txBody>
      </p:sp>
      <p:sp>
        <p:nvSpPr>
          <p:cNvPr id="53" name="Subtitle 2"/>
          <p:cNvSpPr txBox="1">
            <a:spLocks/>
          </p:cNvSpPr>
          <p:nvPr/>
        </p:nvSpPr>
        <p:spPr>
          <a:xfrm>
            <a:off x="15163800" y="17068800"/>
            <a:ext cx="13411200" cy="8153400"/>
          </a:xfrm>
          <a:prstGeom prst="rect">
            <a:avLst/>
          </a:prstGeom>
          <a:solidFill>
            <a:schemeClr val="bg1"/>
          </a:solidFill>
          <a:ln w="3175">
            <a:solidFill>
              <a:schemeClr val="tx1"/>
            </a:solidFill>
          </a:ln>
          <a:effectLst>
            <a:outerShdw blurRad="520700" dist="50800" dir="5400000" sx="101000" sy="101000" algn="ctr" rotWithShape="0">
              <a:srgbClr val="000000">
                <a:alpha val="43137"/>
              </a:srgbClr>
            </a:outerShdw>
          </a:effectLst>
        </p:spPr>
        <p:txBody>
          <a:bodyPr lIns="438912" tIns="219456" rIns="438912" bIns="219456"/>
          <a:lstStyle/>
          <a:p>
            <a:pPr defTabSz="4389120" fontAlgn="auto">
              <a:spcBef>
                <a:spcPts val="0"/>
              </a:spcBef>
              <a:spcAft>
                <a:spcPts val="0"/>
              </a:spcAft>
              <a:defRPr/>
            </a:pPr>
            <a:r>
              <a:rPr lang="en-US" sz="5000" u="sng" dirty="0" smtClean="0">
                <a:effectLst>
                  <a:outerShdw blurRad="38100" dist="38100" dir="2700000" algn="tl">
                    <a:srgbClr val="000000">
                      <a:alpha val="43137"/>
                    </a:srgbClr>
                  </a:outerShdw>
                </a:effectLst>
                <a:latin typeface="+mn-lt"/>
              </a:rPr>
              <a:t>New Doser Design</a:t>
            </a:r>
          </a:p>
          <a:p>
            <a:pPr defTabSz="4389120" fontAlgn="auto">
              <a:spcBef>
                <a:spcPts val="0"/>
              </a:spcBef>
              <a:spcAft>
                <a:spcPts val="0"/>
              </a:spcAft>
              <a:defRPr/>
            </a:pPr>
            <a:endParaRPr lang="en-US" sz="4000" u="sng" dirty="0" smtClean="0">
              <a:effectLst>
                <a:outerShdw blurRad="38100" dist="38100" dir="2700000" algn="tl">
                  <a:srgbClr val="000000">
                    <a:alpha val="43137"/>
                  </a:srgbClr>
                </a:outerShdw>
              </a:effectLst>
              <a:latin typeface="+mn-lt"/>
              <a:cs typeface="+mn-cs"/>
            </a:endParaRPr>
          </a:p>
          <a:p>
            <a:pPr defTabSz="4389120" fontAlgn="auto">
              <a:spcBef>
                <a:spcPts val="0"/>
              </a:spcBef>
              <a:spcAft>
                <a:spcPts val="0"/>
              </a:spcAft>
              <a:defRPr/>
            </a:pPr>
            <a:endParaRPr lang="en-US" sz="2400" u="sng" dirty="0" smtClean="0">
              <a:effectLst>
                <a:outerShdw blurRad="38100" dist="38100" dir="2700000" algn="tl">
                  <a:srgbClr val="000000">
                    <a:alpha val="43137"/>
                  </a:srgbClr>
                </a:outerShdw>
              </a:effectLst>
              <a:latin typeface="+mn-lt"/>
              <a:cs typeface="+mn-cs"/>
            </a:endParaRPr>
          </a:p>
          <a:p>
            <a:pPr defTabSz="4389120" fontAlgn="auto">
              <a:spcBef>
                <a:spcPts val="0"/>
              </a:spcBef>
              <a:spcAft>
                <a:spcPts val="0"/>
              </a:spcAft>
              <a:defRPr/>
            </a:pPr>
            <a:endParaRPr lang="en-US" sz="2400" u="sng" dirty="0">
              <a:latin typeface="+mn-lt"/>
              <a:cs typeface="+mn-cs"/>
            </a:endParaRPr>
          </a:p>
        </p:txBody>
      </p:sp>
      <p:sp>
        <p:nvSpPr>
          <p:cNvPr id="54" name="Subtitle 2"/>
          <p:cNvSpPr txBox="1">
            <a:spLocks/>
          </p:cNvSpPr>
          <p:nvPr/>
        </p:nvSpPr>
        <p:spPr>
          <a:xfrm>
            <a:off x="29260800" y="14097000"/>
            <a:ext cx="13487400" cy="8229600"/>
          </a:xfrm>
          <a:prstGeom prst="rect">
            <a:avLst/>
          </a:prstGeom>
          <a:solidFill>
            <a:schemeClr val="bg1"/>
          </a:solidFill>
          <a:ln w="3175">
            <a:solidFill>
              <a:schemeClr val="tx1"/>
            </a:solidFill>
          </a:ln>
          <a:effectLst>
            <a:outerShdw blurRad="520700" dist="50800" dir="5400000" sx="101000" sy="101000" algn="ctr" rotWithShape="0">
              <a:srgbClr val="000000">
                <a:alpha val="43137"/>
              </a:srgbClr>
            </a:outerShdw>
          </a:effectLst>
        </p:spPr>
        <p:txBody>
          <a:bodyPr lIns="438912" tIns="219456" rIns="438912" bIns="219456"/>
          <a:lstStyle/>
          <a:p>
            <a:pPr defTabSz="4389120" fontAlgn="auto">
              <a:spcBef>
                <a:spcPct val="20000"/>
              </a:spcBef>
              <a:spcAft>
                <a:spcPts val="0"/>
              </a:spcAft>
              <a:defRPr/>
            </a:pPr>
            <a:r>
              <a:rPr lang="en-US" sz="5000" dirty="0" smtClean="0">
                <a:effectLst>
                  <a:outerShdw blurRad="38100" dist="38100" dir="2700000" algn="tl">
                    <a:srgbClr val="000000">
                      <a:alpha val="43137"/>
                    </a:srgbClr>
                  </a:outerShdw>
                </a:effectLst>
                <a:latin typeface="+mn-lt"/>
              </a:rPr>
              <a:t>      </a:t>
            </a:r>
            <a:r>
              <a:rPr lang="en-US" sz="5000" u="sng" dirty="0" smtClean="0">
                <a:effectLst>
                  <a:outerShdw blurRad="38100" dist="38100" dir="2700000" algn="tl">
                    <a:srgbClr val="000000">
                      <a:alpha val="43137"/>
                    </a:srgbClr>
                  </a:outerShdw>
                </a:effectLst>
                <a:latin typeface="+mn-lt"/>
              </a:rPr>
              <a:t>Rapid Mix Tube</a:t>
            </a:r>
          </a:p>
          <a:p>
            <a:pPr algn="just" defTabSz="4389120" fontAlgn="auto">
              <a:spcBef>
                <a:spcPct val="20000"/>
              </a:spcBef>
              <a:spcAft>
                <a:spcPts val="0"/>
              </a:spcAft>
              <a:defRPr/>
            </a:pPr>
            <a:endParaRPr lang="en-US" sz="4000" u="sng" dirty="0" smtClean="0">
              <a:effectLst>
                <a:outerShdw blurRad="38100" dist="38100" dir="2700000" algn="tl">
                  <a:srgbClr val="000000">
                    <a:alpha val="43137"/>
                  </a:srgbClr>
                </a:outerShdw>
              </a:effectLst>
            </a:endParaRPr>
          </a:p>
        </p:txBody>
      </p:sp>
      <p:sp>
        <p:nvSpPr>
          <p:cNvPr id="56" name="Subtitle 2"/>
          <p:cNvSpPr txBox="1">
            <a:spLocks/>
          </p:cNvSpPr>
          <p:nvPr/>
        </p:nvSpPr>
        <p:spPr>
          <a:xfrm>
            <a:off x="29260800" y="28803600"/>
            <a:ext cx="13487400" cy="2819400"/>
          </a:xfrm>
          <a:prstGeom prst="rect">
            <a:avLst/>
          </a:prstGeom>
          <a:solidFill>
            <a:schemeClr val="bg1"/>
          </a:solidFill>
          <a:ln w="3175">
            <a:solidFill>
              <a:schemeClr val="tx1"/>
            </a:solidFill>
          </a:ln>
          <a:effectLst>
            <a:outerShdw blurRad="520700" dist="50800" dir="5400000" sx="101000" sy="101000" algn="ctr" rotWithShape="0">
              <a:srgbClr val="000000">
                <a:alpha val="43137"/>
              </a:srgbClr>
            </a:outerShdw>
          </a:effectLst>
        </p:spPr>
        <p:txBody>
          <a:bodyPr lIns="438912" tIns="219456" rIns="438912" bIns="219456"/>
          <a:lstStyle/>
          <a:p>
            <a:pPr algn="just" defTabSz="4389120" fontAlgn="auto">
              <a:spcBef>
                <a:spcPct val="20000"/>
              </a:spcBef>
              <a:spcAft>
                <a:spcPts val="0"/>
              </a:spcAft>
              <a:defRPr/>
            </a:pPr>
            <a:r>
              <a:rPr lang="en-US" sz="5000" u="sng" dirty="0" smtClean="0">
                <a:effectLst>
                  <a:outerShdw blurRad="38100" dist="38100" dir="2700000" algn="tl">
                    <a:srgbClr val="000000">
                      <a:alpha val="43137"/>
                    </a:srgbClr>
                  </a:outerShdw>
                </a:effectLst>
                <a:latin typeface="+mn-lt"/>
                <a:cs typeface="+mn-cs"/>
              </a:rPr>
              <a:t>Acknowledgements</a:t>
            </a:r>
          </a:p>
          <a:p>
            <a:pPr algn="just" defTabSz="4389120" fontAlgn="auto">
              <a:spcBef>
                <a:spcPct val="20000"/>
              </a:spcBef>
              <a:spcAft>
                <a:spcPts val="0"/>
              </a:spcAft>
              <a:defRPr/>
            </a:pPr>
            <a:endParaRPr lang="en-US" sz="2000" u="sng" dirty="0">
              <a:effectLst>
                <a:outerShdw blurRad="38100" dist="38100" dir="2700000" algn="tl">
                  <a:srgbClr val="000000">
                    <a:alpha val="43137"/>
                  </a:srgbClr>
                </a:outerShdw>
              </a:effectLst>
              <a:latin typeface="+mn-lt"/>
              <a:cs typeface="+mn-cs"/>
            </a:endParaRPr>
          </a:p>
          <a:p>
            <a:pPr algn="just" defTabSz="4389120" fontAlgn="auto">
              <a:spcBef>
                <a:spcPct val="20000"/>
              </a:spcBef>
              <a:spcAft>
                <a:spcPts val="0"/>
              </a:spcAft>
              <a:defRPr/>
            </a:pPr>
            <a:r>
              <a:rPr lang="en-US" sz="2400" dirty="0" smtClean="0">
                <a:latin typeface="+mn-lt"/>
              </a:rPr>
              <a:t>We would like to give a special thanks to Yoon </a:t>
            </a:r>
            <a:r>
              <a:rPr lang="en-US" sz="2400" dirty="0" err="1" smtClean="0">
                <a:latin typeface="+mn-lt"/>
              </a:rPr>
              <a:t>Choi</a:t>
            </a:r>
            <a:r>
              <a:rPr lang="en-US" sz="2400" dirty="0" smtClean="0">
                <a:latin typeface="+mn-lt"/>
              </a:rPr>
              <a:t> and Monica Hill, team members in Fall 2009. We would also like to thank Monroe Weber-Shirk for guidance and instruction. Lastly, we would like to thank the EPA for the P3 Phase I grant. </a:t>
            </a:r>
            <a:endParaRPr lang="en-US" sz="2400" dirty="0">
              <a:latin typeface="+mn-lt"/>
            </a:endParaRPr>
          </a:p>
        </p:txBody>
      </p:sp>
      <p:sp>
        <p:nvSpPr>
          <p:cNvPr id="24" name="Subtitle 2"/>
          <p:cNvSpPr txBox="1">
            <a:spLocks/>
          </p:cNvSpPr>
          <p:nvPr/>
        </p:nvSpPr>
        <p:spPr>
          <a:xfrm>
            <a:off x="914400" y="22250400"/>
            <a:ext cx="13411200" cy="9372600"/>
          </a:xfrm>
          <a:prstGeom prst="rect">
            <a:avLst/>
          </a:prstGeom>
          <a:solidFill>
            <a:schemeClr val="bg1"/>
          </a:solidFill>
          <a:ln w="3175">
            <a:solidFill>
              <a:schemeClr val="tx1"/>
            </a:solidFill>
          </a:ln>
          <a:effectLst>
            <a:outerShdw blurRad="520700" dist="50800" dir="5400000" sx="101000" sy="101000" algn="ctr" rotWithShape="0">
              <a:srgbClr val="000000">
                <a:alpha val="43137"/>
              </a:srgbClr>
            </a:outerShdw>
          </a:effectLst>
        </p:spPr>
        <p:txBody>
          <a:bodyPr lIns="438912" tIns="219456" rIns="438912" bIns="219456"/>
          <a:lstStyle/>
          <a:p>
            <a:pPr algn="ctr"/>
            <a:r>
              <a:rPr lang="en-US" sz="5000" u="sng" dirty="0" smtClean="0">
                <a:effectLst>
                  <a:outerShdw blurRad="38100" dist="38100" dir="2700000" algn="tl">
                    <a:srgbClr val="000000">
                      <a:alpha val="43137"/>
                    </a:srgbClr>
                  </a:outerShdw>
                </a:effectLst>
                <a:latin typeface="+mn-lt"/>
                <a:cs typeface="+mn-cs"/>
              </a:rPr>
              <a:t>Designing a Dual</a:t>
            </a:r>
            <a:r>
              <a:rPr lang="en-US" sz="5000" u="sng" dirty="0" smtClean="0">
                <a:effectLst>
                  <a:outerShdw blurRad="38100" dist="38100" dir="2700000" algn="tl">
                    <a:srgbClr val="000000">
                      <a:alpha val="43137"/>
                    </a:srgbClr>
                  </a:outerShdw>
                </a:effectLst>
              </a:rPr>
              <a:t> </a:t>
            </a:r>
            <a:r>
              <a:rPr lang="en-US" sz="5000" u="sng" dirty="0" smtClean="0">
                <a:effectLst>
                  <a:outerShdw blurRad="38100" dist="38100" dir="2700000" algn="tl">
                    <a:srgbClr val="000000">
                      <a:alpha val="43137"/>
                    </a:srgbClr>
                  </a:outerShdw>
                </a:effectLst>
                <a:latin typeface="+mn-lt"/>
                <a:cs typeface="+mn-cs"/>
              </a:rPr>
              <a:t>Scale</a:t>
            </a:r>
          </a:p>
          <a:p>
            <a:pPr algn="ctr"/>
            <a:endParaRPr lang="en-US" sz="2400" u="sng" dirty="0" smtClean="0">
              <a:effectLst>
                <a:outerShdw blurRad="38100" dist="38100" dir="2700000" algn="tl">
                  <a:srgbClr val="000000">
                    <a:alpha val="43137"/>
                  </a:srgbClr>
                </a:outerShdw>
              </a:effectLst>
              <a:latin typeface="+mn-lt"/>
              <a:cs typeface="+mn-cs"/>
            </a:endParaRPr>
          </a:p>
          <a:p>
            <a:pPr algn="just"/>
            <a:r>
              <a:rPr lang="en-US" sz="2400" dirty="0" smtClean="0">
                <a:latin typeface="+mn-lt"/>
              </a:rPr>
              <a:t>The Chemical Dose Controller Team has developed a dual scale, orifice-based doser in order to accurately deliver both turbulent and laminar alum flow to the water treatment plant. The doser automatically adjusts the alum flow rate to maintain an operator-specified alum concentration, based on influent turbidity, as the plant flow rate changes. The plant operator can choose between two orifices which correspond to two dosing ranges, a low dosage (5-25 mg/l) and a high dosage (25-100 mg/l). A certain flow of alum is required to maintain a certain coagulant concentration in the plant. These alum flows can be related to the head losses in the dosing system by the following orifice equation:</a:t>
            </a:r>
          </a:p>
          <a:p>
            <a:endParaRPr lang="en-US" sz="2400" dirty="0" smtClean="0">
              <a:latin typeface="+mn-lt"/>
            </a:endParaRPr>
          </a:p>
          <a:p>
            <a:endParaRPr lang="en-US" sz="2400" dirty="0" smtClean="0">
              <a:latin typeface="+mn-lt"/>
            </a:endParaRPr>
          </a:p>
          <a:p>
            <a:r>
              <a:rPr lang="en-US" sz="2400" dirty="0" smtClean="0">
                <a:latin typeface="+mn-lt"/>
              </a:rPr>
              <a:t>Where:  K</a:t>
            </a:r>
            <a:r>
              <a:rPr lang="en-US" sz="2400" baseline="-25000" dirty="0" smtClean="0">
                <a:latin typeface="+mn-lt"/>
              </a:rPr>
              <a:t>VC</a:t>
            </a:r>
            <a:r>
              <a:rPr lang="en-US" sz="2400" dirty="0" smtClean="0">
                <a:latin typeface="+mn-lt"/>
              </a:rPr>
              <a:t> = Vena </a:t>
            </a:r>
            <a:r>
              <a:rPr lang="en-US" sz="2400" dirty="0" err="1" smtClean="0">
                <a:latin typeface="+mn-lt"/>
              </a:rPr>
              <a:t>Contracta</a:t>
            </a:r>
            <a:r>
              <a:rPr lang="en-US" sz="2400" dirty="0" smtClean="0">
                <a:latin typeface="+mn-lt"/>
              </a:rPr>
              <a:t> coefficient = 0.63</a:t>
            </a:r>
          </a:p>
          <a:p>
            <a:r>
              <a:rPr lang="en-US" sz="2400" dirty="0" smtClean="0">
                <a:latin typeface="+mn-lt"/>
              </a:rPr>
              <a:t>               A = Area of the orifice</a:t>
            </a:r>
          </a:p>
          <a:p>
            <a:r>
              <a:rPr lang="en-US" sz="2400" dirty="0" smtClean="0">
                <a:latin typeface="+mn-lt"/>
              </a:rPr>
              <a:t>               h = Head loss </a:t>
            </a:r>
          </a:p>
          <a:p>
            <a:endParaRPr lang="en-US" sz="1800" dirty="0" smtClean="0">
              <a:latin typeface="+mn-lt"/>
            </a:endParaRPr>
          </a:p>
          <a:p>
            <a:pPr algn="just"/>
            <a:r>
              <a:rPr lang="en-US" sz="2400" dirty="0" smtClean="0">
                <a:latin typeface="+mn-lt"/>
              </a:rPr>
              <a:t>The orifice equation (above) can be used to solve for the head loss at any alum flow through an orifice. The head losses found can be converted to a distance along the dosing arm.  A dual scale has been created for the two dosing orifices and can be seen in the figure below. </a:t>
            </a:r>
          </a:p>
          <a:p>
            <a:pPr algn="ctr"/>
            <a:endParaRPr lang="en-US" sz="4500" u="sng" dirty="0">
              <a:effectLst>
                <a:outerShdw blurRad="38100" dist="38100" dir="2700000" algn="tl">
                  <a:srgbClr val="000000">
                    <a:alpha val="43137"/>
                  </a:srgbClr>
                </a:outerShdw>
              </a:effectLst>
              <a:latin typeface="+mn-lt"/>
              <a:cs typeface="+mn-cs"/>
            </a:endParaRPr>
          </a:p>
        </p:txBody>
      </p:sp>
      <p:sp>
        <p:nvSpPr>
          <p:cNvPr id="51" name="Subtitle 2"/>
          <p:cNvSpPr txBox="1">
            <a:spLocks/>
          </p:cNvSpPr>
          <p:nvPr/>
        </p:nvSpPr>
        <p:spPr>
          <a:xfrm>
            <a:off x="29260800" y="23241000"/>
            <a:ext cx="13487400" cy="4648200"/>
          </a:xfrm>
          <a:prstGeom prst="rect">
            <a:avLst/>
          </a:prstGeom>
          <a:solidFill>
            <a:schemeClr val="bg1"/>
          </a:solidFill>
          <a:ln w="3175" cap="sq">
            <a:solidFill>
              <a:schemeClr val="tx1"/>
            </a:solidFill>
            <a:round/>
          </a:ln>
          <a:effectLst>
            <a:outerShdw blurRad="520700" dist="50800" dir="5400000" sx="101000" sy="101000" algn="ctr" rotWithShape="0">
              <a:srgbClr val="000000">
                <a:alpha val="43137"/>
              </a:srgbClr>
            </a:outerShdw>
          </a:effectLst>
        </p:spPr>
        <p:txBody>
          <a:bodyPr lIns="438912" tIns="219456" rIns="438912" bIns="219456"/>
          <a:lstStyle/>
          <a:p>
            <a:r>
              <a:rPr lang="en-US" sz="5000" u="sng" dirty="0" smtClean="0">
                <a:effectLst>
                  <a:outerShdw blurRad="38100" dist="38100" dir="2700000" algn="tl">
                    <a:srgbClr val="000000">
                      <a:alpha val="43137"/>
                    </a:srgbClr>
                  </a:outerShdw>
                </a:effectLst>
                <a:latin typeface="+mn-lt"/>
                <a:cs typeface="+mn-cs"/>
              </a:rPr>
              <a:t>Future Studies</a:t>
            </a:r>
            <a:endParaRPr lang="en-US" sz="5000" dirty="0" smtClean="0">
              <a:latin typeface="+mn-lt"/>
            </a:endParaRPr>
          </a:p>
          <a:p>
            <a:endParaRPr lang="en-US" sz="2400" dirty="0" smtClean="0">
              <a:latin typeface="+mn-lt"/>
            </a:endParaRPr>
          </a:p>
          <a:p>
            <a:r>
              <a:rPr lang="en-US" sz="2400" dirty="0" smtClean="0">
                <a:latin typeface="+mn-lt"/>
              </a:rPr>
              <a:t>Though much progress has been made in the development of a reliable and fully-functional nonlinear </a:t>
            </a:r>
          </a:p>
          <a:p>
            <a:r>
              <a:rPr lang="en-US" sz="2400" dirty="0" smtClean="0">
                <a:latin typeface="+mn-lt"/>
              </a:rPr>
              <a:t>Chemical Dose Controller, many challenges still remain. On the whole, the current designs need to be finalized and validated by various experiments.  Anticipated experimentation includes: the effects of rapid mixing on overall plant performance, calculating head loss through a rotameter, flow measurements in the doser to ensure proper calibration, the combined effects of float placement, and orifice sizing on accurate dosing.  Furthermore, an extensive report and display must be developed for the EPA competition in April 2010.  A prototype doser will be constructed for demonstration purposes, along with a small-scale model of the plant and several posters.</a:t>
            </a:r>
            <a:endParaRPr lang="en-US" sz="2400" dirty="0">
              <a:latin typeface="+mn-lt"/>
              <a:cs typeface="+mn-cs"/>
            </a:endParaRPr>
          </a:p>
        </p:txBody>
      </p:sp>
      <p:sp>
        <p:nvSpPr>
          <p:cNvPr id="32" name="Subtitle 2"/>
          <p:cNvSpPr txBox="1">
            <a:spLocks/>
          </p:cNvSpPr>
          <p:nvPr/>
        </p:nvSpPr>
        <p:spPr>
          <a:xfrm>
            <a:off x="15087600" y="4800600"/>
            <a:ext cx="13411200" cy="11734800"/>
          </a:xfrm>
          <a:prstGeom prst="rect">
            <a:avLst/>
          </a:prstGeom>
          <a:solidFill>
            <a:schemeClr val="bg1"/>
          </a:solidFill>
          <a:ln w="3175">
            <a:solidFill>
              <a:schemeClr val="tx1"/>
            </a:solidFill>
          </a:ln>
          <a:effectLst>
            <a:outerShdw blurRad="520700" dist="50800" dir="5400000" sx="101000" sy="101000" algn="ctr" rotWithShape="0">
              <a:srgbClr val="000000">
                <a:alpha val="43137"/>
              </a:srgbClr>
            </a:outerShdw>
          </a:effectLst>
        </p:spPr>
        <p:txBody>
          <a:bodyPr lIns="438912" tIns="219456" rIns="438912" bIns="219456"/>
          <a:lstStyle/>
          <a:p>
            <a:pPr algn="ctr" defTabSz="4389120" fontAlgn="auto">
              <a:spcBef>
                <a:spcPts val="0"/>
              </a:spcBef>
              <a:spcAft>
                <a:spcPts val="0"/>
              </a:spcAft>
              <a:defRPr/>
            </a:pPr>
            <a:r>
              <a:rPr lang="en-US" sz="5000" u="sng" dirty="0" smtClean="0">
                <a:effectLst>
                  <a:outerShdw blurRad="38100" dist="38100" dir="2700000" algn="tl">
                    <a:srgbClr val="000000">
                      <a:alpha val="43137"/>
                    </a:srgbClr>
                  </a:outerShdw>
                </a:effectLst>
                <a:latin typeface="+mn-lt"/>
                <a:cs typeface="+mn-cs"/>
              </a:rPr>
              <a:t>Controlling Dosing</a:t>
            </a:r>
          </a:p>
          <a:p>
            <a:pPr algn="ctr" defTabSz="4389120" fontAlgn="auto">
              <a:spcBef>
                <a:spcPts val="0"/>
              </a:spcBef>
              <a:spcAft>
                <a:spcPts val="0"/>
              </a:spcAft>
              <a:defRPr/>
            </a:pPr>
            <a:endParaRPr lang="en-US" sz="2400" u="sng" dirty="0" smtClean="0">
              <a:effectLst>
                <a:outerShdw blurRad="38100" dist="38100" dir="2700000" algn="tl">
                  <a:srgbClr val="000000">
                    <a:alpha val="43137"/>
                  </a:srgbClr>
                </a:outerShdw>
              </a:effectLst>
              <a:latin typeface="+mn-lt"/>
              <a:cs typeface="+mn-cs"/>
            </a:endParaRPr>
          </a:p>
          <a:p>
            <a:pPr algn="ctr" defTabSz="4389120" fontAlgn="auto">
              <a:spcBef>
                <a:spcPts val="0"/>
              </a:spcBef>
              <a:spcAft>
                <a:spcPts val="0"/>
              </a:spcAft>
              <a:defRPr/>
            </a:pPr>
            <a:r>
              <a:rPr lang="en-US" sz="2400" dirty="0" smtClean="0">
                <a:latin typeface="+mn-lt"/>
              </a:rPr>
              <a:t> </a:t>
            </a:r>
          </a:p>
          <a:p>
            <a:pPr algn="ctr" defTabSz="4389120" fontAlgn="auto">
              <a:spcBef>
                <a:spcPts val="0"/>
              </a:spcBef>
              <a:spcAft>
                <a:spcPts val="0"/>
              </a:spcAft>
              <a:defRPr/>
            </a:pPr>
            <a:endParaRPr lang="en-US" sz="2400" u="sng" dirty="0" smtClean="0">
              <a:effectLst>
                <a:outerShdw blurRad="38100" dist="38100" dir="2700000" algn="tl">
                  <a:srgbClr val="000000">
                    <a:alpha val="43137"/>
                  </a:srgbClr>
                </a:outerShdw>
              </a:effectLst>
              <a:latin typeface="+mn-lt"/>
              <a:cs typeface="+mn-cs"/>
            </a:endParaRPr>
          </a:p>
        </p:txBody>
      </p:sp>
      <p:sp>
        <p:nvSpPr>
          <p:cNvPr id="2066" name="Rectangle 12"/>
          <p:cNvSpPr>
            <a:spLocks noChangeArrowheads="1"/>
          </p:cNvSpPr>
          <p:nvPr/>
        </p:nvSpPr>
        <p:spPr bwMode="auto">
          <a:xfrm>
            <a:off x="0" y="990600"/>
            <a:ext cx="43891200" cy="0"/>
          </a:xfrm>
          <a:prstGeom prst="rect">
            <a:avLst/>
          </a:prstGeom>
          <a:noFill/>
          <a:ln w="9525">
            <a:noFill/>
            <a:miter lim="800000"/>
            <a:headEnd/>
            <a:tailEnd/>
          </a:ln>
        </p:spPr>
        <p:txBody>
          <a:bodyPr wrap="none" anchor="ctr">
            <a:spAutoFit/>
          </a:bodyPr>
          <a:lstStyle/>
          <a:p>
            <a:pPr defTabSz="914400"/>
            <a:endParaRPr lang="en-US" sz="1800"/>
          </a:p>
        </p:txBody>
      </p:sp>
      <p:sp>
        <p:nvSpPr>
          <p:cNvPr id="2067" name="Rectangle 18"/>
          <p:cNvSpPr>
            <a:spLocks noChangeArrowheads="1"/>
          </p:cNvSpPr>
          <p:nvPr/>
        </p:nvSpPr>
        <p:spPr bwMode="auto">
          <a:xfrm>
            <a:off x="0" y="990600"/>
            <a:ext cx="43891200" cy="0"/>
          </a:xfrm>
          <a:prstGeom prst="rect">
            <a:avLst/>
          </a:prstGeom>
          <a:noFill/>
          <a:ln w="9525">
            <a:noFill/>
            <a:miter lim="800000"/>
            <a:headEnd/>
            <a:tailEnd/>
          </a:ln>
        </p:spPr>
        <p:txBody>
          <a:bodyPr wrap="none" anchor="ctr">
            <a:spAutoFit/>
          </a:bodyPr>
          <a:lstStyle/>
          <a:p>
            <a:pPr defTabSz="914400"/>
            <a:endParaRPr lang="en-US" sz="1800"/>
          </a:p>
        </p:txBody>
      </p:sp>
      <p:sp>
        <p:nvSpPr>
          <p:cNvPr id="2069" name="Rectangle 29"/>
          <p:cNvSpPr>
            <a:spLocks noChangeArrowheads="1"/>
          </p:cNvSpPr>
          <p:nvPr/>
        </p:nvSpPr>
        <p:spPr bwMode="auto">
          <a:xfrm>
            <a:off x="0" y="990600"/>
            <a:ext cx="43891200" cy="0"/>
          </a:xfrm>
          <a:prstGeom prst="rect">
            <a:avLst/>
          </a:prstGeom>
          <a:noFill/>
          <a:ln w="9525">
            <a:noFill/>
            <a:miter lim="800000"/>
            <a:headEnd/>
            <a:tailEnd/>
          </a:ln>
        </p:spPr>
        <p:txBody>
          <a:bodyPr wrap="none" anchor="ctr">
            <a:spAutoFit/>
          </a:bodyPr>
          <a:lstStyle/>
          <a:p>
            <a:pPr defTabSz="914400"/>
            <a:endParaRPr lang="en-US" sz="1800"/>
          </a:p>
        </p:txBody>
      </p:sp>
      <p:sp>
        <p:nvSpPr>
          <p:cNvPr id="2076" name="Rectangle 34"/>
          <p:cNvSpPr>
            <a:spLocks noChangeArrowheads="1"/>
          </p:cNvSpPr>
          <p:nvPr/>
        </p:nvSpPr>
        <p:spPr bwMode="auto">
          <a:xfrm>
            <a:off x="0" y="1076325"/>
            <a:ext cx="43891200" cy="0"/>
          </a:xfrm>
          <a:prstGeom prst="rect">
            <a:avLst/>
          </a:prstGeom>
          <a:noFill/>
          <a:ln w="9525">
            <a:noFill/>
            <a:miter lim="800000"/>
            <a:headEnd/>
            <a:tailEnd/>
          </a:ln>
        </p:spPr>
        <p:txBody>
          <a:bodyPr wrap="none" anchor="ctr">
            <a:spAutoFit/>
          </a:bodyPr>
          <a:lstStyle/>
          <a:p>
            <a:pPr defTabSz="914400"/>
            <a:endParaRPr lang="en-US" sz="1800"/>
          </a:p>
        </p:txBody>
      </p:sp>
      <p:sp>
        <p:nvSpPr>
          <p:cNvPr id="2077" name="Rectangle 35"/>
          <p:cNvSpPr>
            <a:spLocks noChangeArrowheads="1"/>
          </p:cNvSpPr>
          <p:nvPr/>
        </p:nvSpPr>
        <p:spPr bwMode="auto">
          <a:xfrm>
            <a:off x="0" y="1419225"/>
            <a:ext cx="43891200" cy="0"/>
          </a:xfrm>
          <a:prstGeom prst="rect">
            <a:avLst/>
          </a:prstGeom>
          <a:noFill/>
          <a:ln w="9525">
            <a:noFill/>
            <a:miter lim="800000"/>
            <a:headEnd/>
            <a:tailEnd/>
          </a:ln>
        </p:spPr>
        <p:txBody>
          <a:bodyPr wrap="none" anchor="ctr">
            <a:spAutoFit/>
          </a:bodyPr>
          <a:lstStyle/>
          <a:p>
            <a:pPr defTabSz="914400"/>
            <a:endParaRPr lang="en-US" sz="1800"/>
          </a:p>
        </p:txBody>
      </p:sp>
      <p:sp>
        <p:nvSpPr>
          <p:cNvPr id="2078" name="Rectangle 36"/>
          <p:cNvSpPr>
            <a:spLocks noChangeArrowheads="1"/>
          </p:cNvSpPr>
          <p:nvPr/>
        </p:nvSpPr>
        <p:spPr bwMode="auto">
          <a:xfrm>
            <a:off x="0" y="1762125"/>
            <a:ext cx="43891200" cy="0"/>
          </a:xfrm>
          <a:prstGeom prst="rect">
            <a:avLst/>
          </a:prstGeom>
          <a:noFill/>
          <a:ln w="9525">
            <a:noFill/>
            <a:miter lim="800000"/>
            <a:headEnd/>
            <a:tailEnd/>
          </a:ln>
        </p:spPr>
        <p:txBody>
          <a:bodyPr wrap="none" anchor="ctr">
            <a:spAutoFit/>
          </a:bodyPr>
          <a:lstStyle/>
          <a:p>
            <a:pPr defTabSz="914400"/>
            <a:endParaRPr lang="en-US" sz="1800"/>
          </a:p>
        </p:txBody>
      </p:sp>
      <p:pic>
        <p:nvPicPr>
          <p:cNvPr id="60" name="Picture 2" descr="https://confluence.cornell.edu/download/attachments/114803838/version_d_iso.JPG"/>
          <p:cNvPicPr>
            <a:picLocks noChangeAspect="1" noChangeArrowheads="1"/>
          </p:cNvPicPr>
          <p:nvPr/>
        </p:nvPicPr>
        <p:blipFill>
          <a:blip r:embed="rId3" cstate="print"/>
          <a:srcRect/>
          <a:stretch>
            <a:fillRect/>
          </a:stretch>
        </p:blipFill>
        <p:spPr bwMode="auto">
          <a:xfrm>
            <a:off x="21945600" y="18570714"/>
            <a:ext cx="6113161" cy="5029200"/>
          </a:xfrm>
          <a:prstGeom prst="rect">
            <a:avLst/>
          </a:prstGeom>
          <a:noFill/>
          <a:ln>
            <a:solidFill>
              <a:schemeClr val="tx1"/>
            </a:solidFill>
          </a:ln>
        </p:spPr>
      </p:pic>
      <p:pic>
        <p:nvPicPr>
          <p:cNvPr id="62" name="Picture 1"/>
          <p:cNvPicPr>
            <a:picLocks noChangeAspect="1" noChangeArrowheads="1"/>
          </p:cNvPicPr>
          <p:nvPr/>
        </p:nvPicPr>
        <p:blipFill>
          <a:blip r:embed="rId4" cstate="print"/>
          <a:srcRect l="1500" t="52500" r="1500" b="33750"/>
          <a:stretch>
            <a:fillRect/>
          </a:stretch>
        </p:blipFill>
        <p:spPr bwMode="auto">
          <a:xfrm>
            <a:off x="2971800" y="29794200"/>
            <a:ext cx="8674443" cy="1011573"/>
          </a:xfrm>
          <a:prstGeom prst="rect">
            <a:avLst/>
          </a:prstGeom>
          <a:noFill/>
          <a:ln w="9525">
            <a:solidFill>
              <a:schemeClr val="tx1"/>
            </a:solidFill>
            <a:miter lim="800000"/>
            <a:headEnd/>
            <a:tailEnd/>
          </a:ln>
        </p:spPr>
      </p:pic>
      <p:sp>
        <p:nvSpPr>
          <p:cNvPr id="25" name="Subtitle 2"/>
          <p:cNvSpPr txBox="1">
            <a:spLocks/>
          </p:cNvSpPr>
          <p:nvPr/>
        </p:nvSpPr>
        <p:spPr>
          <a:xfrm rot="10800000" flipV="1">
            <a:off x="29260800" y="4419599"/>
            <a:ext cx="13487400" cy="8763001"/>
          </a:xfrm>
          <a:prstGeom prst="rect">
            <a:avLst/>
          </a:prstGeom>
          <a:solidFill>
            <a:schemeClr val="bg1"/>
          </a:solidFill>
          <a:ln w="3175">
            <a:solidFill>
              <a:schemeClr val="tx1"/>
            </a:solidFill>
          </a:ln>
          <a:effectLst>
            <a:outerShdw blurRad="520700" dist="50800" dir="5400000" sx="101000" sy="101000" algn="ctr" rotWithShape="0">
              <a:srgbClr val="000000">
                <a:alpha val="43137"/>
              </a:srgbClr>
            </a:outerShdw>
          </a:effectLst>
        </p:spPr>
        <p:txBody>
          <a:bodyPr lIns="438912" tIns="219456" rIns="438912" bIns="219456"/>
          <a:lstStyle/>
          <a:p>
            <a:pPr algn="ctr" defTabSz="4389120" fontAlgn="auto">
              <a:spcBef>
                <a:spcPct val="20000"/>
              </a:spcBef>
              <a:spcAft>
                <a:spcPts val="0"/>
              </a:spcAft>
              <a:defRPr/>
            </a:pPr>
            <a:r>
              <a:rPr lang="en-US" sz="5000" u="sng" dirty="0" smtClean="0">
                <a:effectLst>
                  <a:outerShdw blurRad="38100" dist="38100" dir="2700000" algn="tl">
                    <a:srgbClr val="000000">
                      <a:alpha val="43137"/>
                    </a:srgbClr>
                  </a:outerShdw>
                </a:effectLst>
                <a:latin typeface="+mn-lt"/>
                <a:cs typeface="+mn-cs"/>
              </a:rPr>
              <a:t>Clogging Experiment Results and Conclusions</a:t>
            </a:r>
            <a:endParaRPr lang="en-US" sz="5000" u="sng" dirty="0">
              <a:effectLst>
                <a:outerShdw blurRad="38100" dist="38100" dir="2700000" algn="tl">
                  <a:srgbClr val="000000">
                    <a:alpha val="43137"/>
                  </a:srgbClr>
                </a:outerShdw>
              </a:effectLst>
              <a:latin typeface="+mn-lt"/>
              <a:cs typeface="+mn-cs"/>
            </a:endParaRPr>
          </a:p>
        </p:txBody>
      </p:sp>
      <p:sp>
        <p:nvSpPr>
          <p:cNvPr id="26" name="TextBox 25"/>
          <p:cNvSpPr txBox="1"/>
          <p:nvPr/>
        </p:nvSpPr>
        <p:spPr>
          <a:xfrm>
            <a:off x="15773400" y="12649200"/>
            <a:ext cx="12268200" cy="3416320"/>
          </a:xfrm>
          <a:prstGeom prst="rect">
            <a:avLst/>
          </a:prstGeom>
          <a:noFill/>
        </p:spPr>
        <p:txBody>
          <a:bodyPr wrap="square" rtlCol="0">
            <a:spAutoFit/>
          </a:bodyPr>
          <a:lstStyle/>
          <a:p>
            <a:pPr algn="just"/>
            <a:r>
              <a:rPr lang="en-US" sz="2400" dirty="0" smtClean="0">
                <a:latin typeface="+mn-lt"/>
              </a:rPr>
              <a:t>As the plant flow increases, the level of water in the entrance tank rises. This causes the float to rise and, as a result, a higher flow of alum is delivered. This system will allow the operator to specify one concentration of alum on the dosing arm. Independent of the plant flow rate, the chosen concentration will be maintained. Automatic adjustment of alum flow to plant flow rate will greatly facilitate plant operation and treatment effectiveness. The weight of the float is designed to create a zero moment around the pivot point on the dosing arm at maximum dosage.  The diameter of the float is maximized, within reason, to provide stability and minimize dosing errors.  The float design meets all required dosing needs of plants in Honduras and similar principles for chemical dosing can be used anywhere in the world. </a:t>
            </a:r>
            <a:endParaRPr lang="en-US" sz="2400" dirty="0">
              <a:latin typeface="+mn-lt"/>
            </a:endParaRPr>
          </a:p>
        </p:txBody>
      </p:sp>
      <p:sp>
        <p:nvSpPr>
          <p:cNvPr id="2058" name="Rectangle 10"/>
          <p:cNvSpPr>
            <a:spLocks noChangeArrowheads="1"/>
          </p:cNvSpPr>
          <p:nvPr/>
        </p:nvSpPr>
        <p:spPr bwMode="auto">
          <a:xfrm>
            <a:off x="0" y="0"/>
            <a:ext cx="438912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7" name="Picture 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705600" y="26365200"/>
            <a:ext cx="2594919" cy="516194"/>
          </a:xfrm>
          <a:prstGeom prst="rect">
            <a:avLst/>
          </a:prstGeom>
          <a:noFill/>
        </p:spPr>
      </p:pic>
      <p:sp>
        <p:nvSpPr>
          <p:cNvPr id="2059" name="Rectangle 11"/>
          <p:cNvSpPr>
            <a:spLocks noChangeArrowheads="1"/>
          </p:cNvSpPr>
          <p:nvPr/>
        </p:nvSpPr>
        <p:spPr bwMode="auto">
          <a:xfrm>
            <a:off x="0" y="685800"/>
            <a:ext cx="438912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7" name="Subtitle 2"/>
          <p:cNvSpPr txBox="1">
            <a:spLocks/>
          </p:cNvSpPr>
          <p:nvPr/>
        </p:nvSpPr>
        <p:spPr>
          <a:xfrm>
            <a:off x="1600200" y="14097000"/>
            <a:ext cx="12115800" cy="7162800"/>
          </a:xfrm>
          <a:prstGeom prst="rect">
            <a:avLst/>
          </a:prstGeom>
          <a:solidFill>
            <a:schemeClr val="bg1"/>
          </a:solidFill>
          <a:ln w="3175">
            <a:solidFill>
              <a:schemeClr val="tx1"/>
            </a:solidFill>
          </a:ln>
          <a:effectLst>
            <a:outerShdw blurRad="520700" dist="50800" dir="5400000" sx="101000" sy="101000" algn="ctr" rotWithShape="0">
              <a:srgbClr val="000000">
                <a:alpha val="43137"/>
              </a:srgbClr>
            </a:outerShdw>
          </a:effectLst>
        </p:spPr>
        <p:txBody>
          <a:bodyPr lIns="438912" tIns="219456" rIns="438912" bIns="219456"/>
          <a:lstStyle/>
          <a:p>
            <a:pPr algn="ctr" defTabSz="4389120" fontAlgn="auto">
              <a:spcBef>
                <a:spcPct val="20000"/>
              </a:spcBef>
              <a:spcAft>
                <a:spcPts val="0"/>
              </a:spcAft>
              <a:defRPr/>
            </a:pPr>
            <a:r>
              <a:rPr lang="en-US" sz="5000" u="sng" dirty="0" smtClean="0">
                <a:effectLst>
                  <a:outerShdw blurRad="38100" dist="38100" dir="2700000" algn="tl">
                    <a:srgbClr val="000000">
                      <a:alpha val="43137"/>
                    </a:srgbClr>
                  </a:outerShdw>
                </a:effectLst>
                <a:latin typeface="+mn-lt"/>
                <a:cs typeface="+mn-cs"/>
              </a:rPr>
              <a:t>Chemical Doser Overview</a:t>
            </a:r>
          </a:p>
        </p:txBody>
      </p:sp>
      <p:pic>
        <p:nvPicPr>
          <p:cNvPr id="2167" name="Picture 119" descr="I:\CDC\Fall 2009\doser_3.JPG"/>
          <p:cNvPicPr>
            <a:picLocks noChangeAspect="1" noChangeArrowheads="1"/>
          </p:cNvPicPr>
          <p:nvPr/>
        </p:nvPicPr>
        <p:blipFill>
          <a:blip r:embed="rId6" cstate="print"/>
          <a:srcRect/>
          <a:stretch>
            <a:fillRect/>
          </a:stretch>
        </p:blipFill>
        <p:spPr bwMode="auto">
          <a:xfrm>
            <a:off x="3245476" y="15392400"/>
            <a:ext cx="9098924" cy="4114800"/>
          </a:xfrm>
          <a:prstGeom prst="rect">
            <a:avLst/>
          </a:prstGeom>
          <a:noFill/>
          <a:ln>
            <a:solidFill>
              <a:schemeClr val="tx1"/>
            </a:solidFill>
          </a:ln>
        </p:spPr>
      </p:pic>
      <p:pic>
        <p:nvPicPr>
          <p:cNvPr id="43" name="Picture 2" descr="C:\Users\Akta\Desktop\REALALUM.jpg"/>
          <p:cNvPicPr>
            <a:picLocks noChangeAspect="1" noChangeArrowheads="1"/>
          </p:cNvPicPr>
          <p:nvPr/>
        </p:nvPicPr>
        <p:blipFill>
          <a:blip r:embed="rId7" cstate="print"/>
          <a:srcRect/>
          <a:stretch>
            <a:fillRect/>
          </a:stretch>
        </p:blipFill>
        <p:spPr bwMode="auto">
          <a:xfrm>
            <a:off x="30022800" y="6248399"/>
            <a:ext cx="5713964" cy="3733800"/>
          </a:xfrm>
          <a:prstGeom prst="rect">
            <a:avLst/>
          </a:prstGeom>
          <a:noFill/>
        </p:spPr>
      </p:pic>
      <p:sp>
        <p:nvSpPr>
          <p:cNvPr id="45" name="TextBox 44"/>
          <p:cNvSpPr txBox="1"/>
          <p:nvPr/>
        </p:nvSpPr>
        <p:spPr>
          <a:xfrm>
            <a:off x="15468600" y="18364200"/>
            <a:ext cx="6248400" cy="2308324"/>
          </a:xfrm>
          <a:prstGeom prst="rect">
            <a:avLst/>
          </a:prstGeom>
          <a:noFill/>
        </p:spPr>
        <p:txBody>
          <a:bodyPr wrap="square" rtlCol="0">
            <a:spAutoFit/>
          </a:bodyPr>
          <a:lstStyle/>
          <a:p>
            <a:pPr algn="just"/>
            <a:r>
              <a:rPr lang="en-US" sz="2400" dirty="0" smtClean="0">
                <a:latin typeface="+mn-lt"/>
              </a:rPr>
              <a:t>The prototype doser frame was designed to test the operation of the doser under various conditions. These tests are performed to validate the doser design and ensure optimal operation in the water treatment plants in Honduras. </a:t>
            </a:r>
          </a:p>
          <a:p>
            <a:pPr algn="just"/>
            <a:endParaRPr lang="en-US" sz="2400" dirty="0">
              <a:latin typeface="+mn-lt"/>
            </a:endParaRPr>
          </a:p>
        </p:txBody>
      </p:sp>
      <p:sp>
        <p:nvSpPr>
          <p:cNvPr id="46" name="TextBox 45"/>
          <p:cNvSpPr txBox="1"/>
          <p:nvPr/>
        </p:nvSpPr>
        <p:spPr>
          <a:xfrm>
            <a:off x="15468600" y="27315616"/>
            <a:ext cx="5181600" cy="4154984"/>
          </a:xfrm>
          <a:prstGeom prst="rect">
            <a:avLst/>
          </a:prstGeom>
          <a:noFill/>
        </p:spPr>
        <p:txBody>
          <a:bodyPr wrap="square" rtlCol="0">
            <a:spAutoFit/>
          </a:bodyPr>
          <a:lstStyle/>
          <a:p>
            <a:pPr algn="just"/>
            <a:r>
              <a:rPr lang="en-US" sz="2400" dirty="0" err="1" smtClean="0">
                <a:latin typeface="+mn-lt"/>
              </a:rPr>
              <a:t>Dosers</a:t>
            </a:r>
            <a:r>
              <a:rPr lang="en-US" sz="2400" dirty="0" smtClean="0">
                <a:latin typeface="+mn-lt"/>
              </a:rPr>
              <a:t> in current AguaClara-designed Plants are becoming clogged. An experiment was designed (Figure 6) to determine the cause of the clogging. Some hypotheses were that the clogging is caused by formation of precipitate, foreign material, or influent water chemistry. The experiment was run as the worst possible scenario with the smallest orifice size and the highest  concentration of alum used.</a:t>
            </a:r>
            <a:endParaRPr lang="en-US" sz="2400" dirty="0">
              <a:latin typeface="+mn-lt"/>
            </a:endParaRPr>
          </a:p>
        </p:txBody>
      </p:sp>
      <p:sp>
        <p:nvSpPr>
          <p:cNvPr id="47" name="TextBox 46"/>
          <p:cNvSpPr txBox="1"/>
          <p:nvPr/>
        </p:nvSpPr>
        <p:spPr>
          <a:xfrm>
            <a:off x="29718000" y="15697200"/>
            <a:ext cx="6019800" cy="5632311"/>
          </a:xfrm>
          <a:prstGeom prst="rect">
            <a:avLst/>
          </a:prstGeom>
          <a:noFill/>
        </p:spPr>
        <p:txBody>
          <a:bodyPr wrap="square" rtlCol="0">
            <a:spAutoFit/>
          </a:bodyPr>
          <a:lstStyle/>
          <a:p>
            <a:pPr algn="just"/>
            <a:r>
              <a:rPr lang="en-US" sz="2400" dirty="0" smtClean="0">
                <a:latin typeface="+mn-lt"/>
              </a:rPr>
              <a:t>The function of the Rapid Mix Tube is to provide adequate large and small scale mixing of the alum with the raw water. These two stages of mixing ensure maximum contact between the raw water and the alum. This optimizes the formation and aggregation of </a:t>
            </a:r>
            <a:r>
              <a:rPr lang="en-US" sz="2400" dirty="0" err="1" smtClean="0">
                <a:latin typeface="+mn-lt"/>
              </a:rPr>
              <a:t>flocs</a:t>
            </a:r>
            <a:r>
              <a:rPr lang="en-US" sz="2400" dirty="0" smtClean="0">
                <a:latin typeface="+mn-lt"/>
              </a:rPr>
              <a:t> in the flocculator. The mixture passes first through a large-scale mixing orifice and then through a small-scale orifice. The small-scale orifice is designed to provide significant head loss and energy dissipation rate for small-scale mixing of the alum with the water. A rapid mix tube was designed and a prototype was taken to the </a:t>
            </a:r>
            <a:r>
              <a:rPr lang="en-US" sz="2400" dirty="0" err="1" smtClean="0">
                <a:latin typeface="+mn-lt"/>
              </a:rPr>
              <a:t>Agalteca</a:t>
            </a:r>
            <a:r>
              <a:rPr lang="en-US" sz="2400" dirty="0" smtClean="0">
                <a:latin typeface="+mn-lt"/>
              </a:rPr>
              <a:t> Plant in Honduras. </a:t>
            </a:r>
          </a:p>
          <a:p>
            <a:endParaRPr lang="en-US" sz="2400" dirty="0">
              <a:latin typeface="+mn-lt"/>
            </a:endParaRPr>
          </a:p>
        </p:txBody>
      </p:sp>
      <p:pic>
        <p:nvPicPr>
          <p:cNvPr id="48" name="Picture 2" descr="https://confluence.cornell.edu/download/attachments/114803836/Proposed_RMTube_Schematic.jpg"/>
          <p:cNvPicPr>
            <a:picLocks noChangeAspect="1" noChangeArrowheads="1"/>
          </p:cNvPicPr>
          <p:nvPr/>
        </p:nvPicPr>
        <p:blipFill>
          <a:blip r:embed="rId8" cstate="print"/>
          <a:srcRect/>
          <a:stretch>
            <a:fillRect/>
          </a:stretch>
        </p:blipFill>
        <p:spPr bwMode="auto">
          <a:xfrm>
            <a:off x="36271200" y="15468600"/>
            <a:ext cx="5482952" cy="5105400"/>
          </a:xfrm>
          <a:prstGeom prst="rect">
            <a:avLst/>
          </a:prstGeom>
          <a:noFill/>
          <a:ln>
            <a:solidFill>
              <a:schemeClr val="tx1"/>
            </a:solidFill>
          </a:ln>
        </p:spPr>
      </p:pic>
      <p:sp>
        <p:nvSpPr>
          <p:cNvPr id="49" name="TextBox 48"/>
          <p:cNvSpPr txBox="1"/>
          <p:nvPr/>
        </p:nvSpPr>
        <p:spPr>
          <a:xfrm>
            <a:off x="21031201" y="30784800"/>
            <a:ext cx="7162799" cy="1015663"/>
          </a:xfrm>
          <a:prstGeom prst="rect">
            <a:avLst/>
          </a:prstGeom>
          <a:noFill/>
        </p:spPr>
        <p:txBody>
          <a:bodyPr wrap="square" rtlCol="0">
            <a:spAutoFit/>
          </a:bodyPr>
          <a:lstStyle/>
          <a:p>
            <a:pPr algn="just"/>
            <a:r>
              <a:rPr lang="en-US" sz="2000" dirty="0" smtClean="0">
                <a:latin typeface="+mn-lt"/>
              </a:rPr>
              <a:t>Figure 6: The attenuator reduces the pulse flow caused by the pump. Pressure sensor 1 was read to determine whether or not a clog occurred. Pressure sensor 2 is a safety valve.  </a:t>
            </a:r>
            <a:endParaRPr lang="en-US" sz="2000" dirty="0">
              <a:latin typeface="+mn-lt"/>
            </a:endParaRPr>
          </a:p>
        </p:txBody>
      </p:sp>
      <p:sp>
        <p:nvSpPr>
          <p:cNvPr id="50" name="TextBox 49"/>
          <p:cNvSpPr txBox="1"/>
          <p:nvPr/>
        </p:nvSpPr>
        <p:spPr>
          <a:xfrm>
            <a:off x="21945600" y="23676114"/>
            <a:ext cx="5943600" cy="707886"/>
          </a:xfrm>
          <a:prstGeom prst="rect">
            <a:avLst/>
          </a:prstGeom>
          <a:noFill/>
        </p:spPr>
        <p:txBody>
          <a:bodyPr wrap="square" rtlCol="0">
            <a:spAutoFit/>
          </a:bodyPr>
          <a:lstStyle/>
          <a:p>
            <a:r>
              <a:rPr lang="en-US" sz="2000" dirty="0" smtClean="0">
                <a:latin typeface="+mn-lt"/>
              </a:rPr>
              <a:t>Figure 5: Prototype doser frame designed using 80/20 components.</a:t>
            </a:r>
            <a:endParaRPr lang="en-US" sz="2000" dirty="0">
              <a:latin typeface="+mn-lt"/>
            </a:endParaRPr>
          </a:p>
        </p:txBody>
      </p:sp>
      <p:sp>
        <p:nvSpPr>
          <p:cNvPr id="52" name="TextBox 51"/>
          <p:cNvSpPr txBox="1"/>
          <p:nvPr/>
        </p:nvSpPr>
        <p:spPr>
          <a:xfrm>
            <a:off x="17907000" y="11582400"/>
            <a:ext cx="7239000" cy="707886"/>
          </a:xfrm>
          <a:prstGeom prst="rect">
            <a:avLst/>
          </a:prstGeom>
          <a:noFill/>
        </p:spPr>
        <p:txBody>
          <a:bodyPr wrap="square" rtlCol="0">
            <a:spAutoFit/>
          </a:bodyPr>
          <a:lstStyle/>
          <a:p>
            <a:r>
              <a:rPr lang="en-US" sz="2000" dirty="0" smtClean="0">
                <a:latin typeface="+mn-lt"/>
              </a:rPr>
              <a:t>Figure 3: A float controls the nonlinear Chemical Dose Controller’s response to changes in plant flow rate by adjusting alum flow.</a:t>
            </a:r>
            <a:endParaRPr lang="en-US" sz="2000" dirty="0">
              <a:latin typeface="+mn-lt"/>
            </a:endParaRPr>
          </a:p>
        </p:txBody>
      </p:sp>
      <p:sp>
        <p:nvSpPr>
          <p:cNvPr id="39" name="TextBox 38"/>
          <p:cNvSpPr txBox="1"/>
          <p:nvPr/>
        </p:nvSpPr>
        <p:spPr>
          <a:xfrm>
            <a:off x="3124200" y="19812000"/>
            <a:ext cx="9144000" cy="1015663"/>
          </a:xfrm>
          <a:prstGeom prst="rect">
            <a:avLst/>
          </a:prstGeom>
          <a:noFill/>
        </p:spPr>
        <p:txBody>
          <a:bodyPr wrap="square" rtlCol="0">
            <a:spAutoFit/>
          </a:bodyPr>
          <a:lstStyle/>
          <a:p>
            <a:r>
              <a:rPr lang="en-US" sz="2000" dirty="0" smtClean="0">
                <a:latin typeface="+mn-lt"/>
              </a:rPr>
              <a:t>Figure 1: Doser schematic showing the stock tank that stores alum, the constant head tank that ensures constant alum flow to the raw water, the dual scale to handle both laminar and turbulent flow, and the two orifices used to deliver alum.</a:t>
            </a:r>
            <a:endParaRPr lang="en-US" sz="2000" dirty="0">
              <a:latin typeface="+mn-lt"/>
            </a:endParaRPr>
          </a:p>
        </p:txBody>
      </p:sp>
      <p:sp>
        <p:nvSpPr>
          <p:cNvPr id="40" name="TextBox 39"/>
          <p:cNvSpPr txBox="1"/>
          <p:nvPr/>
        </p:nvSpPr>
        <p:spPr>
          <a:xfrm>
            <a:off x="2971800" y="30918090"/>
            <a:ext cx="8305800" cy="400110"/>
          </a:xfrm>
          <a:prstGeom prst="rect">
            <a:avLst/>
          </a:prstGeom>
          <a:noFill/>
        </p:spPr>
        <p:txBody>
          <a:bodyPr wrap="square" rtlCol="0">
            <a:spAutoFit/>
          </a:bodyPr>
          <a:lstStyle/>
          <a:p>
            <a:r>
              <a:rPr lang="en-US" sz="2000" dirty="0" smtClean="0">
                <a:latin typeface="+mn-lt"/>
              </a:rPr>
              <a:t>Figure 2: Dual scale system for laminar and turbulent flows.</a:t>
            </a:r>
            <a:endParaRPr lang="en-US" sz="2000" dirty="0">
              <a:latin typeface="+mn-lt"/>
            </a:endParaRPr>
          </a:p>
        </p:txBody>
      </p:sp>
      <p:sp>
        <p:nvSpPr>
          <p:cNvPr id="41" name="TextBox 40"/>
          <p:cNvSpPr txBox="1"/>
          <p:nvPr/>
        </p:nvSpPr>
        <p:spPr>
          <a:xfrm>
            <a:off x="30022800" y="10058399"/>
            <a:ext cx="5562600" cy="707886"/>
          </a:xfrm>
          <a:prstGeom prst="rect">
            <a:avLst/>
          </a:prstGeom>
          <a:noFill/>
        </p:spPr>
        <p:txBody>
          <a:bodyPr wrap="square" rtlCol="0">
            <a:spAutoFit/>
          </a:bodyPr>
          <a:lstStyle/>
          <a:p>
            <a:r>
              <a:rPr lang="en-US" sz="2000" dirty="0" smtClean="0">
                <a:latin typeface="+mn-lt"/>
              </a:rPr>
              <a:t>Figure 7: The results from the first experiment suggested that a clogged formed. </a:t>
            </a:r>
            <a:endParaRPr lang="en-US" sz="2000" dirty="0">
              <a:latin typeface="+mn-lt"/>
            </a:endParaRPr>
          </a:p>
        </p:txBody>
      </p:sp>
      <p:sp>
        <p:nvSpPr>
          <p:cNvPr id="55" name="TextBox 54"/>
          <p:cNvSpPr txBox="1"/>
          <p:nvPr/>
        </p:nvSpPr>
        <p:spPr>
          <a:xfrm>
            <a:off x="36271200" y="10036313"/>
            <a:ext cx="6019800" cy="1015663"/>
          </a:xfrm>
          <a:prstGeom prst="rect">
            <a:avLst/>
          </a:prstGeom>
          <a:noFill/>
        </p:spPr>
        <p:txBody>
          <a:bodyPr wrap="square" rtlCol="0">
            <a:spAutoFit/>
          </a:bodyPr>
          <a:lstStyle/>
          <a:p>
            <a:r>
              <a:rPr lang="en-US" sz="2000" dirty="0" smtClean="0">
                <a:latin typeface="+mn-lt"/>
              </a:rPr>
              <a:t>Figure 8: No clog formed in the second experiment . The results from the second experiment were inconclusive as there was no clear evidence of a clog.</a:t>
            </a:r>
            <a:endParaRPr lang="en-US" sz="2000" dirty="0">
              <a:latin typeface="+mn-lt"/>
            </a:endParaRPr>
          </a:p>
        </p:txBody>
      </p:sp>
      <p:sp>
        <p:nvSpPr>
          <p:cNvPr id="58" name="TextBox 57"/>
          <p:cNvSpPr txBox="1"/>
          <p:nvPr/>
        </p:nvSpPr>
        <p:spPr>
          <a:xfrm>
            <a:off x="29870400" y="11525070"/>
            <a:ext cx="11811000" cy="1200329"/>
          </a:xfrm>
          <a:prstGeom prst="rect">
            <a:avLst/>
          </a:prstGeom>
          <a:noFill/>
        </p:spPr>
        <p:txBody>
          <a:bodyPr wrap="square" rtlCol="0">
            <a:spAutoFit/>
          </a:bodyPr>
          <a:lstStyle/>
          <a:p>
            <a:r>
              <a:rPr lang="en-US" sz="2400" dirty="0" smtClean="0">
                <a:latin typeface="+mn-lt"/>
              </a:rPr>
              <a:t>It was concluded that clogging in the orifice would not occur frequently or predictably, but the orifice sizes in the design were increased to reduce the possibility of clogging.</a:t>
            </a:r>
          </a:p>
          <a:p>
            <a:r>
              <a:rPr lang="en-US" sz="2400" dirty="0" smtClean="0">
                <a:latin typeface="+mn-lt"/>
              </a:rPr>
              <a:t>the alum stock tanks which could have alum precipitate accumulating. </a:t>
            </a:r>
            <a:endParaRPr lang="en-US" sz="2400" dirty="0">
              <a:latin typeface="+mn-lt"/>
            </a:endParaRPr>
          </a:p>
        </p:txBody>
      </p:sp>
      <p:sp>
        <p:nvSpPr>
          <p:cNvPr id="59" name="TextBox 58"/>
          <p:cNvSpPr txBox="1"/>
          <p:nvPr/>
        </p:nvSpPr>
        <p:spPr>
          <a:xfrm>
            <a:off x="36118800" y="20955000"/>
            <a:ext cx="5638800" cy="1015663"/>
          </a:xfrm>
          <a:prstGeom prst="rect">
            <a:avLst/>
          </a:prstGeom>
          <a:noFill/>
        </p:spPr>
        <p:txBody>
          <a:bodyPr wrap="square" rtlCol="0">
            <a:spAutoFit/>
          </a:bodyPr>
          <a:lstStyle/>
          <a:p>
            <a:r>
              <a:rPr lang="en-US" sz="2000" dirty="0" smtClean="0">
                <a:latin typeface="+mn-lt"/>
              </a:rPr>
              <a:t>Figure 9: The rapid mix tube with a large-scale orifice for turbulent mixing and a small-scale orifice to allow mixing at the molecular level. </a:t>
            </a:r>
            <a:endParaRPr lang="en-US" sz="2000" dirty="0">
              <a:latin typeface="+mn-lt"/>
            </a:endParaRPr>
          </a:p>
        </p:txBody>
      </p:sp>
      <p:pic>
        <p:nvPicPr>
          <p:cNvPr id="1026" name="Picture 2" descr="C:\Documents and Settings\labuser.ACCEL\Desktop\Experiment.jpg"/>
          <p:cNvPicPr>
            <a:picLocks noChangeAspect="1" noChangeArrowheads="1"/>
          </p:cNvPicPr>
          <p:nvPr/>
        </p:nvPicPr>
        <p:blipFill>
          <a:blip r:embed="rId9" cstate="print"/>
          <a:srcRect/>
          <a:stretch>
            <a:fillRect/>
          </a:stretch>
        </p:blipFill>
        <p:spPr bwMode="auto">
          <a:xfrm>
            <a:off x="21336000" y="26746200"/>
            <a:ext cx="6197600" cy="3683000"/>
          </a:xfrm>
          <a:prstGeom prst="rect">
            <a:avLst/>
          </a:prstGeom>
          <a:noFill/>
          <a:ln>
            <a:solidFill>
              <a:schemeClr val="tx1"/>
            </a:solidFill>
          </a:ln>
        </p:spPr>
      </p:pic>
      <p:pic>
        <p:nvPicPr>
          <p:cNvPr id="1027" name="Picture 3" descr="C:\Documents and Settings\labuser.ACCEL\Desktop\dosertank.jpg"/>
          <p:cNvPicPr>
            <a:picLocks noChangeAspect="1" noChangeArrowheads="1"/>
          </p:cNvPicPr>
          <p:nvPr/>
        </p:nvPicPr>
        <p:blipFill>
          <a:blip r:embed="rId10" cstate="print"/>
          <a:srcRect/>
          <a:stretch>
            <a:fillRect/>
          </a:stretch>
        </p:blipFill>
        <p:spPr bwMode="auto">
          <a:xfrm>
            <a:off x="17907000" y="6172200"/>
            <a:ext cx="7848600" cy="5190955"/>
          </a:xfrm>
          <a:prstGeom prst="rect">
            <a:avLst/>
          </a:prstGeom>
          <a:noFill/>
          <a:ln>
            <a:solidFill>
              <a:schemeClr val="tx1"/>
            </a:solidFill>
          </a:ln>
        </p:spPr>
      </p:pic>
      <p:pic>
        <p:nvPicPr>
          <p:cNvPr id="1028" name="Picture 4" descr="C:\Documents and Settings\labuser.ACCEL\Desktop\Doser Poster Photo.jpg"/>
          <p:cNvPicPr>
            <a:picLocks noChangeAspect="1" noChangeArrowheads="1"/>
          </p:cNvPicPr>
          <p:nvPr/>
        </p:nvPicPr>
        <p:blipFill>
          <a:blip r:embed="rId11" cstate="print"/>
          <a:srcRect/>
          <a:stretch>
            <a:fillRect/>
          </a:stretch>
        </p:blipFill>
        <p:spPr bwMode="auto">
          <a:xfrm>
            <a:off x="16535400" y="20574000"/>
            <a:ext cx="3292475" cy="4005262"/>
          </a:xfrm>
          <a:prstGeom prst="rect">
            <a:avLst/>
          </a:prstGeom>
          <a:noFill/>
          <a:ln>
            <a:solidFill>
              <a:schemeClr val="tx1"/>
            </a:solidFill>
          </a:ln>
        </p:spPr>
      </p:pic>
      <p:sp>
        <p:nvSpPr>
          <p:cNvPr id="57" name="TextBox 56"/>
          <p:cNvSpPr txBox="1"/>
          <p:nvPr/>
        </p:nvSpPr>
        <p:spPr>
          <a:xfrm>
            <a:off x="15849600" y="24612600"/>
            <a:ext cx="5943600" cy="400110"/>
          </a:xfrm>
          <a:prstGeom prst="rect">
            <a:avLst/>
          </a:prstGeom>
          <a:noFill/>
        </p:spPr>
        <p:txBody>
          <a:bodyPr wrap="square" rtlCol="0">
            <a:spAutoFit/>
          </a:bodyPr>
          <a:lstStyle/>
          <a:p>
            <a:r>
              <a:rPr lang="en-US" sz="2000" dirty="0" smtClean="0">
                <a:latin typeface="+mn-lt"/>
              </a:rPr>
              <a:t>Figure 4: Building the </a:t>
            </a:r>
            <a:r>
              <a:rPr lang="en-US" sz="2000" dirty="0" err="1" smtClean="0">
                <a:latin typeface="+mn-lt"/>
              </a:rPr>
              <a:t>doser</a:t>
            </a:r>
            <a:r>
              <a:rPr lang="en-US" sz="2000" dirty="0" smtClean="0">
                <a:latin typeface="+mn-lt"/>
              </a:rPr>
              <a:t> in </a:t>
            </a:r>
            <a:r>
              <a:rPr lang="en-US" sz="2000" dirty="0" err="1" smtClean="0">
                <a:latin typeface="+mn-lt"/>
              </a:rPr>
              <a:t>Agalteca</a:t>
            </a:r>
            <a:r>
              <a:rPr lang="en-US" sz="2000" dirty="0" smtClean="0">
                <a:latin typeface="+mn-lt"/>
              </a:rPr>
              <a:t>, Honduras.</a:t>
            </a:r>
            <a:endParaRPr lang="en-US" sz="2000" dirty="0">
              <a:latin typeface="+mn-lt"/>
            </a:endParaRPr>
          </a:p>
        </p:txBody>
      </p:sp>
      <p:graphicFrame>
        <p:nvGraphicFramePr>
          <p:cNvPr id="63" name="Chart 62"/>
          <p:cNvGraphicFramePr>
            <a:graphicFrameLocks noGrp="1"/>
          </p:cNvGraphicFramePr>
          <p:nvPr/>
        </p:nvGraphicFramePr>
        <p:xfrm>
          <a:off x="36118800" y="6248399"/>
          <a:ext cx="5410200" cy="3810000"/>
        </p:xfrm>
        <a:graphic>
          <a:graphicData uri="http://schemas.openxmlformats.org/drawingml/2006/chart">
            <c:chart xmlns:c="http://schemas.openxmlformats.org/drawingml/2006/chart" xmlns:r="http://schemas.openxmlformats.org/officeDocument/2006/relationships" r:id="rId12"/>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3605</TotalTime>
  <Words>789</Words>
  <Application>Microsoft Office PowerPoint</Application>
  <PresentationFormat>Custom</PresentationFormat>
  <Paragraphs>55</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Nonlinear Chemical Dose Controller for AguaClara Plants Kayti Curtis, Dale Johnson, Harrison Ko, Akta Patel, Karen Swetland, Monroe Weber-Shirk, Civil and Environmental Engineering, Cornell University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Akash</dc:creator>
  <cp:lastModifiedBy>Akta</cp:lastModifiedBy>
  <cp:revision>179</cp:revision>
  <dcterms:created xsi:type="dcterms:W3CDTF">2008-07-24T23:39:05Z</dcterms:created>
  <dcterms:modified xsi:type="dcterms:W3CDTF">2010-02-05T06:47:57Z</dcterms:modified>
</cp:coreProperties>
</file>